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4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BB19E-FE52-4C00-AB1E-27C3408A27DD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70FBA-B8E5-47A3-869B-5214CCE542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42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70FBA-B8E5-47A3-869B-5214CCE542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26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6AFC45-409C-F1F3-0699-F2FAE91BE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4B87F49-FE2B-42C5-E94B-40BBCDB6F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0AF165-49BE-9C0C-67E5-618303A75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F2DB28-59E5-C38A-E10F-A5095076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DFB7E3-033E-8815-604C-4586FC72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89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58337-135B-9741-77D1-BD44A6B3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522A76-DCFC-89AF-48D1-0D1BFEE09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DE62E9-A1AE-23BC-7A1B-9895C15B7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26938E-443F-672E-4360-61BB4C7D1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B14434-CE3C-AAC6-2DD1-8AA9ABCD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340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CA2091-E999-7754-F339-9A0852A5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D160A3-4CB6-5B9E-FBCD-37931033F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91BF33-C99A-B62E-B880-D624909AB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98C0F7-8000-4A6E-D2D4-5A09A966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4B55C1-A0D9-CBE8-9734-9F777B99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63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A5C49E-D87E-2EBC-E031-63ABCDCF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678BDD-9B18-E815-A888-233D0B352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607588-0B0A-E63A-B53C-592CB9FDA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B245D5-EE12-70C9-9C22-6F0E619BC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281B8C-9854-5378-C0FA-6DD2DC09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1DE45C-9E52-C485-71DE-5DA90F05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557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FFB46D-D15B-A6AF-E768-CDD654D9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B3BD39-37C1-B463-14B3-FD5711B98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32F0A0-A64C-D475-201A-24D8EA55A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5EE3878-8258-0279-167C-4F21C71C1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15605EB-EE38-E5CE-95F8-88D24B60DC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2BA886C-29C2-D349-8418-22C870590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54599C5-95C7-92EE-7555-E78871803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5E056E4-4D6C-211E-4A5C-8667173A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04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55C0D-8346-82C9-D000-EC388C43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FAE0348-C30D-D503-24DE-194068C0F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BED0B54-8380-4CE4-772D-B398D7F7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85BD5B-9A48-DC17-2BE4-AA4C7459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231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4F7CC12-F6D1-BCC5-812E-2E0AA3D67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3C67840-23F9-0B60-D3FE-7E786F07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80C79D-A032-79BC-C5F3-BD619B8E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52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4BD6C1-C546-B94E-5BE0-E4223D39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88015-4C4C-5AD2-87F9-34B9521A1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22F70D-82AB-BCC0-536B-E95A4D30F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60602D1-098E-F062-E8BF-E107C384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197AB5-AEB2-3988-A52A-DE334345B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CAF00E-2CC3-D7BB-D86D-149CD008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72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9C2FDE-4A67-505F-BFCD-9845CDA5F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A1D7441-256E-4211-3E66-C351B18C13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3F64D4D-160C-D16E-6F5F-E2B2F2FB8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17D577-90DD-CED8-3AE9-730AC290F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D11D1C-DFCC-1A06-3AC0-048C2BC6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A2844-E08A-6195-9B90-402732C0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18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FC5D88-3458-B161-0362-648B60F5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80A69D-1D85-E049-5B01-A3FFFC5ED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323814-4226-6872-0DD4-6D01A14A0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D49C5B-2160-BB59-DFF3-F6E70EB6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B07E72-9474-EDD6-2912-C115E61D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339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E2C038C-C784-BF89-8F52-1B1B2B888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2767F6-B9DA-1F53-584D-E7E8B285F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A1B617-9E8F-8660-0E62-AF25087C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035847-591C-AE80-08C4-0D40BE62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5EC238-61D2-0527-EF15-8CDBBB3F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70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D6E4E40-5F2F-A8A0-1887-D912A3F7C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C1DBB2-1678-75B9-F614-19786DF36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EDB955-F943-0148-3E0D-096166D445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05F92-30E0-44B0-A9C8-445C51751AD7}" type="datetimeFigureOut">
              <a:rPr lang="zh-CN" altLang="en-US" smtClean="0"/>
              <a:t>2023/2/12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144609-C816-871C-C0BD-07AEE099A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362742-148F-20E3-7090-8E47A6EFB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F0BF7-CEB7-42D2-8F90-A36035037B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91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C30029-F0B1-3E83-A97B-574EDA17803B}"/>
              </a:ext>
            </a:extLst>
          </p:cNvPr>
          <p:cNvSpPr txBox="1"/>
          <p:nvPr/>
        </p:nvSpPr>
        <p:spPr>
          <a:xfrm>
            <a:off x="2998987" y="2721114"/>
            <a:ext cx="6194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err="1"/>
              <a:t>ChatGPT</a:t>
            </a:r>
            <a:r>
              <a:rPr lang="en-US" altLang="zh-CN" sz="4000" b="1" dirty="0"/>
              <a:t> Tests – 2023.2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57922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9BFA664-BBEA-B2B1-4D3F-B85B9BF0B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74" y="114874"/>
            <a:ext cx="7186541" cy="193794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3746CB5-0EBD-3587-1C81-AA92020DE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028" y="1363506"/>
            <a:ext cx="6407868" cy="53796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8A83ACC-506A-6F2D-2B02-629CE2307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04" y="2431527"/>
            <a:ext cx="5314561" cy="417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9498C62-D3A2-76D1-F043-58D39097F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19" y="320242"/>
            <a:ext cx="5473423" cy="27150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33A71B0-04D7-516E-BE67-8170F6473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949" y="320242"/>
            <a:ext cx="3048547" cy="430261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84220E7-648C-F707-4B44-D623E3802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132" y="320242"/>
            <a:ext cx="3048548" cy="429680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09B0395-8D59-BE7F-9ADD-93586AE30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7949" y="4962986"/>
            <a:ext cx="6253731" cy="157936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B098718-DE9D-438E-BAAE-5A3F58D1A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320" y="3568138"/>
            <a:ext cx="5473423" cy="29742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1AF883-B255-3A62-7A3D-600D3DBF70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2574" y="85805"/>
            <a:ext cx="2339295" cy="532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0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679A41E-4338-E0B3-408C-EADED4D6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90" y="559438"/>
            <a:ext cx="5934434" cy="573912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F1F95F2-0AE0-5324-53FF-93DB6F6FB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895" y="559438"/>
            <a:ext cx="5720120" cy="573912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3B48746-595D-AABC-18D3-225D516A7563}"/>
              </a:ext>
            </a:extLst>
          </p:cNvPr>
          <p:cNvSpPr txBox="1"/>
          <p:nvPr/>
        </p:nvSpPr>
        <p:spPr>
          <a:xfrm>
            <a:off x="7284184" y="1844015"/>
            <a:ext cx="2080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altLang="zh-CN" sz="1400" b="1" i="0" dirty="0">
                <a:solidFill>
                  <a:srgbClr val="FF0000"/>
                </a:solidFill>
                <a:effectLst/>
                <a:latin typeface="acumin-pro"/>
              </a:rPr>
              <a:t>Laura J. </a:t>
            </a:r>
            <a:r>
              <a:rPr lang="en-US" altLang="zh-CN" sz="1400" b="1" i="0" dirty="0" err="1">
                <a:solidFill>
                  <a:srgbClr val="FF0000"/>
                </a:solidFill>
                <a:effectLst/>
                <a:latin typeface="acumin-pro"/>
              </a:rPr>
              <a:t>Pyrak</a:t>
            </a:r>
            <a:r>
              <a:rPr lang="en-US" altLang="zh-CN" sz="1400" b="1" i="0" dirty="0">
                <a:solidFill>
                  <a:srgbClr val="FF0000"/>
                </a:solidFill>
                <a:effectLst/>
                <a:latin typeface="acumin-pro"/>
              </a:rPr>
              <a:t>-Nolte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9B1370C-C0B4-998B-A079-6B07C270B99E}"/>
              </a:ext>
            </a:extLst>
          </p:cNvPr>
          <p:cNvSpPr/>
          <p:nvPr/>
        </p:nvSpPr>
        <p:spPr>
          <a:xfrm>
            <a:off x="9534573" y="3758689"/>
            <a:ext cx="684651" cy="2802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14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67DB7C-F825-D96D-EE4D-26338B8B0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61" y="0"/>
            <a:ext cx="8111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9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32AC9C2-BAE6-BBEF-C4BA-6F02307B3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64"/>
            <a:ext cx="12192000" cy="658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68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AAA283F-CE72-A753-567C-31C8A4012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553" y="0"/>
            <a:ext cx="8604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8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EBECD86-54FD-FE90-507B-7E49051E6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060" y="0"/>
            <a:ext cx="8237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56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5D94C47-C369-7F42-DB03-52D933AA9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142"/>
            <a:ext cx="12192000" cy="655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68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1344511-15B4-F2E3-362C-EC827F404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914"/>
            <a:ext cx="12192000" cy="627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7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B49D90-1632-F359-B479-A66682D0C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09" y="0"/>
            <a:ext cx="10523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81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A8E4EE-CA22-5BCF-FB96-BB3F7BEAC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19" y="0"/>
            <a:ext cx="99551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6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83029D7-13D0-2D11-307F-3271CD477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853" y="0"/>
            <a:ext cx="6820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33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C37D37C-8F3F-70F4-DB2A-9938B649E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47" y="0"/>
            <a:ext cx="8914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ECA09F4-3DBE-38E3-417D-05564BE2D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178" y="0"/>
            <a:ext cx="4601644" cy="68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96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D9F2CF7-FED6-2463-DE55-0F055209F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454" y="0"/>
            <a:ext cx="5091091" cy="685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04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</Words>
  <Application>Microsoft Office PowerPoint</Application>
  <PresentationFormat>宽屏</PresentationFormat>
  <Paragraphs>3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acumin-pro</vt:lpstr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Jiangtao Li</dc:creator>
  <cp:lastModifiedBy>Jiangtao Li</cp:lastModifiedBy>
  <cp:revision>17</cp:revision>
  <dcterms:created xsi:type="dcterms:W3CDTF">2023-02-12T14:30:52Z</dcterms:created>
  <dcterms:modified xsi:type="dcterms:W3CDTF">2023-02-12T15:45:38Z</dcterms:modified>
</cp:coreProperties>
</file>