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61" r:id="rId5"/>
    <p:sldId id="262" r:id="rId6"/>
    <p:sldId id="265" r:id="rId7"/>
    <p:sldId id="269" r:id="rId8"/>
    <p:sldId id="267" r:id="rId9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84455" y="1122680"/>
            <a:ext cx="12360910" cy="2387600"/>
          </a:xfrm>
        </p:spPr>
        <p:txBody>
          <a:bodyPr/>
          <a:p>
            <a:r>
              <a:rPr lang="zh-CN" sz="4400" b="1"/>
              <a:t>组会</a:t>
            </a:r>
            <a:r>
              <a:rPr lang="en-US" altLang="zh-CN" sz="4400" b="1"/>
              <a:t>6.19 </a:t>
            </a:r>
            <a:r>
              <a:rPr lang="zh-CN" altLang="en-US" sz="4400" b="1"/>
              <a:t>研究内容分享</a:t>
            </a:r>
            <a:endParaRPr lang="zh-CN" altLang="en-US" sz="4400" b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839528"/>
            <a:ext cx="9144000" cy="1655762"/>
          </a:xfrm>
        </p:spPr>
        <p:txBody>
          <a:bodyPr/>
          <a:p>
            <a:r>
              <a:rPr lang="zh-CN" altLang="en-US" b="1"/>
              <a:t>陈柏儒</a:t>
            </a:r>
            <a:endParaRPr lang="zh-CN" alt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325563"/>
          </a:xfrm>
        </p:spPr>
        <p:txBody>
          <a:bodyPr/>
          <a:p>
            <a:r>
              <a:rPr lang="zh-CN" altLang="en-US" b="1">
                <a:solidFill>
                  <a:schemeClr val="bg1"/>
                </a:solidFill>
              </a:rPr>
              <a:t>接收函数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5" name="图片 4" descr="无标题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05" y="3005455"/>
            <a:ext cx="5492750" cy="36639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8305" y="1325880"/>
            <a:ext cx="12437745" cy="187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云南宾川盆地西北方向测线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</a:rPr>
              <a:t>2023年8月4—8月20日</a:t>
            </a:r>
            <a:endParaRPr lang="en-US" altLang="zh-CN" sz="20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测线总长度约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</a:rPr>
              <a:t>60km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，包含IGU-16HR3C三分量节点地震仪200台，回收199台，测线的台间距约为300m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460" y="3278505"/>
            <a:ext cx="2957830" cy="3117850"/>
          </a:xfrm>
          <a:prstGeom prst="rect">
            <a:avLst/>
          </a:prstGeom>
        </p:spPr>
      </p:pic>
      <p:pic>
        <p:nvPicPr>
          <p:cNvPr id="8" name="图片 7" descr="E1E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2625" y="3074035"/>
            <a:ext cx="2175510" cy="21755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325563"/>
          </a:xfrm>
        </p:spPr>
        <p:txBody>
          <a:bodyPr/>
          <a:p>
            <a:r>
              <a:rPr lang="zh-CN" altLang="en-US" b="1">
                <a:solidFill>
                  <a:schemeClr val="bg1"/>
                </a:solidFill>
              </a:rPr>
              <a:t>接收函数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85" y="1557020"/>
            <a:ext cx="4216400" cy="3140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05" y="1474470"/>
            <a:ext cx="6077585" cy="3464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489585" y="47536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基于连续小波变换的去噪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621780" y="51092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共转换点叠加（</a:t>
            </a:r>
            <a:r>
              <a:rPr lang="en-US" altLang="zh-CN"/>
              <a:t>CCP</a:t>
            </a:r>
            <a:r>
              <a:rPr lang="zh-CN" altLang="en-US"/>
              <a:t>）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325563"/>
          </a:xfrm>
        </p:spPr>
        <p:txBody>
          <a:bodyPr/>
          <a:p>
            <a:r>
              <a:rPr lang="zh-CN" altLang="en-US" b="1">
                <a:solidFill>
                  <a:schemeClr val="bg1"/>
                </a:solidFill>
                <a:sym typeface="+mn-ea"/>
              </a:rPr>
              <a:t>接收函数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395" y="1543050"/>
            <a:ext cx="5270500" cy="362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83" y="1325880"/>
            <a:ext cx="5272405" cy="50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6394450" y="5451475"/>
            <a:ext cx="5211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</a:t>
            </a:r>
            <a:r>
              <a:rPr lang="zh-CN" altLang="en-US"/>
              <a:t>次地震事件的接收函数、时深转换结果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325563"/>
          </a:xfrm>
        </p:spPr>
        <p:txBody>
          <a:bodyPr/>
          <a:p>
            <a:r>
              <a:rPr lang="zh-CN" altLang="en-US" b="1">
                <a:solidFill>
                  <a:schemeClr val="bg1"/>
                </a:solidFill>
                <a:sym typeface="+mn-ea"/>
              </a:rPr>
              <a:t>背景噪声衰减成像（</a:t>
            </a:r>
            <a:r>
              <a:rPr lang="zh-CN" altLang="en-US" b="1">
                <a:solidFill>
                  <a:schemeClr val="bg1"/>
                </a:solidFill>
                <a:latin typeface="+mj-ea"/>
                <a:sym typeface="+mn-ea"/>
              </a:rPr>
              <a:t>喜马拉雅一期</a:t>
            </a:r>
            <a:r>
              <a:rPr lang="en-US" altLang="zh-CN" b="1">
                <a:solidFill>
                  <a:schemeClr val="bg1"/>
                </a:solidFill>
                <a:latin typeface="+mj-ea"/>
                <a:sym typeface="+mn-ea"/>
              </a:rPr>
              <a:t>  </a:t>
            </a:r>
            <a:r>
              <a:rPr lang="zh-CN" altLang="en-US" b="1">
                <a:solidFill>
                  <a:schemeClr val="bg1"/>
                </a:solidFill>
                <a:latin typeface="+mj-ea"/>
                <a:sym typeface="+mn-ea"/>
              </a:rPr>
              <a:t>川西）</a:t>
            </a:r>
            <a:endParaRPr lang="zh-CN" altLang="en-US" b="1">
              <a:solidFill>
                <a:schemeClr val="bg1"/>
              </a:solidFill>
              <a:latin typeface="+mj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85950" y="119570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36695" y="-5841047"/>
            <a:ext cx="5080000" cy="63500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sp>
        <p:nvSpPr>
          <p:cNvPr id="17" name="文本框 16"/>
          <p:cNvSpPr txBox="1"/>
          <p:nvPr/>
        </p:nvSpPr>
        <p:spPr>
          <a:xfrm>
            <a:off x="-2307590" y="6794500"/>
            <a:ext cx="1527175" cy="191135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18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" y="3888740"/>
            <a:ext cx="3187700" cy="28187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8585" y="1269365"/>
            <a:ext cx="102850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                                                                                 </a:t>
            </a:r>
            <a:r>
              <a:rPr lang="en-US" altLang="en-US">
                <a:sym typeface="+mn-ea"/>
              </a:rPr>
              <a:t>→</a:t>
            </a:r>
            <a:r>
              <a:rPr lang="zh-CN" altLang="en-US">
                <a:sym typeface="+mn-ea"/>
              </a:rPr>
              <a:t>提取振幅</a:t>
            </a:r>
            <a:endParaRPr lang="zh-CN" altLang="en-US"/>
          </a:p>
          <a:p>
            <a:r>
              <a:rPr lang="zh-CN" altLang="en-US"/>
              <a:t>预处理</a:t>
            </a:r>
            <a:r>
              <a:rPr lang="en-US" altLang="en-US"/>
              <a:t>→</a:t>
            </a:r>
            <a:r>
              <a:rPr lang="zh-CN" altLang="en-US"/>
              <a:t>去地震</a:t>
            </a:r>
            <a:r>
              <a:rPr lang="en-US" altLang="en-US"/>
              <a:t>→</a:t>
            </a:r>
            <a:r>
              <a:rPr lang="zh-CN" altLang="en-US"/>
              <a:t>互相关提取经验格林函数</a:t>
            </a:r>
            <a:r>
              <a:rPr lang="en-US" altLang="zh-CN"/>
              <a:t>                       </a:t>
            </a:r>
            <a:r>
              <a:rPr lang="en-US" altLang="en-US">
                <a:sym typeface="+mn-ea"/>
              </a:rPr>
              <a:t>→</a:t>
            </a:r>
            <a:r>
              <a:rPr lang="zh-CN" altLang="en-US">
                <a:sym typeface="+mn-ea"/>
              </a:rPr>
              <a:t>聚焦散焦项计算</a:t>
            </a:r>
            <a:r>
              <a:rPr lang="en-US" altLang="en-US">
                <a:sym typeface="+mn-ea"/>
              </a:rPr>
              <a:t>→</a:t>
            </a:r>
            <a:r>
              <a:rPr lang="zh-CN" altLang="en-US">
                <a:sym typeface="+mn-ea"/>
              </a:rPr>
              <a:t>面波衰减</a:t>
            </a:r>
            <a:endParaRPr lang="en-US" altLang="zh-CN"/>
          </a:p>
          <a:p>
            <a:r>
              <a:rPr lang="en-US" altLang="zh-CN"/>
              <a:t>                                                                                    </a:t>
            </a:r>
            <a:r>
              <a:rPr lang="en-US" altLang="en-US">
                <a:sym typeface="+mn-ea"/>
              </a:rPr>
              <a:t>→</a:t>
            </a:r>
            <a:r>
              <a:rPr lang="zh-CN" altLang="en-US"/>
              <a:t>提取频散</a:t>
            </a:r>
            <a:r>
              <a:rPr lang="en-US" altLang="zh-CN"/>
              <a:t>                                                                                             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595620" y="20599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>
                <a:sym typeface="+mn-ea"/>
              </a:rPr>
              <a:t>→</a:t>
            </a:r>
            <a:r>
              <a:rPr lang="zh-CN" altLang="en-US">
                <a:sym typeface="+mn-ea"/>
              </a:rPr>
              <a:t>面波速度</a:t>
            </a:r>
            <a:endParaRPr lang="zh-CN" altLang="en-US">
              <a:sym typeface="+mn-ea"/>
            </a:endParaRPr>
          </a:p>
        </p:txBody>
      </p:sp>
      <p:pic>
        <p:nvPicPr>
          <p:cNvPr id="10" name="图片 9"/>
          <p:cNvPicPr/>
          <p:nvPr/>
        </p:nvPicPr>
        <p:blipFill>
          <a:blip r:embed="rId3"/>
          <a:stretch>
            <a:fillRect/>
          </a:stretch>
        </p:blipFill>
        <p:spPr>
          <a:xfrm>
            <a:off x="3768725" y="2580005"/>
            <a:ext cx="3549015" cy="1551940"/>
          </a:xfrm>
          <a:prstGeom prst="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4"/>
          <a:stretch>
            <a:fillRect/>
          </a:stretch>
        </p:blipFill>
        <p:spPr>
          <a:xfrm>
            <a:off x="604520" y="2059940"/>
            <a:ext cx="2425700" cy="1642110"/>
          </a:xfrm>
          <a:prstGeom prst="rect">
            <a:avLst/>
          </a:prstGeom>
        </p:spPr>
      </p:pic>
      <p:pic>
        <p:nvPicPr>
          <p:cNvPr id="6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3655" y="4521200"/>
            <a:ext cx="2983865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3695" y="2653030"/>
            <a:ext cx="3328035" cy="2651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0"/>
            <a:ext cx="10515600" cy="1325563"/>
          </a:xfrm>
        </p:spPr>
        <p:txBody>
          <a:bodyPr/>
          <a:p>
            <a:r>
              <a:rPr lang="zh-CN" altLang="en-US" b="1">
                <a:solidFill>
                  <a:schemeClr val="bg1"/>
                </a:solidFill>
                <a:sym typeface="+mn-ea"/>
              </a:rPr>
              <a:t>背景噪声衰减成像</a:t>
            </a:r>
            <a:endParaRPr lang="zh-CN" altLang="en-US" b="1">
              <a:solidFill>
                <a:schemeClr val="bg1"/>
              </a:solidFill>
              <a:latin typeface="+mj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85950" y="119570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36695" y="-5841047"/>
            <a:ext cx="5080000" cy="635000"/>
          </a:xfrm>
          <a:prstGeom prst="rect">
            <a:avLst/>
          </a:prstGeom>
        </p:spPr>
        <p:txBody>
          <a:bodyPr/>
          <a:p>
            <a:endParaRPr sz="1600"/>
          </a:p>
        </p:txBody>
      </p:sp>
      <p:sp>
        <p:nvSpPr>
          <p:cNvPr id="17" name="文本框 16"/>
          <p:cNvSpPr txBox="1"/>
          <p:nvPr/>
        </p:nvSpPr>
        <p:spPr>
          <a:xfrm>
            <a:off x="-2307590" y="6794500"/>
            <a:ext cx="1527175" cy="191135"/>
          </a:xfrm>
          <a:prstGeom prst="rect">
            <a:avLst/>
          </a:prstGeom>
        </p:spPr>
        <p:txBody>
          <a:bodyPr/>
          <a:p>
            <a:endParaRPr sz="1600"/>
          </a:p>
        </p:txBody>
      </p:sp>
      <p:pic>
        <p:nvPicPr>
          <p:cNvPr id="36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" y="1594485"/>
            <a:ext cx="7374890" cy="3977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675" y="1489710"/>
            <a:ext cx="3068955" cy="38785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84455" y="2667635"/>
            <a:ext cx="12360910" cy="1522730"/>
          </a:xfrm>
        </p:spPr>
        <p:txBody>
          <a:bodyPr>
            <a:normAutofit fontScale="90000"/>
          </a:bodyPr>
          <a:p>
            <a:r>
              <a:rPr lang="en-US" altLang="zh-CN" sz="9600" b="1"/>
              <a:t>THANKS</a:t>
            </a:r>
            <a:endParaRPr lang="en-US" altLang="zh-CN" sz="9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Y1ODYwMzE5ZTRlMmI1YzE5MmUwNmYyMDk5NmUxOT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</Words>
  <Application>WPS 演示</Application>
  <PresentationFormat>宽屏</PresentationFormat>
  <Paragraphs>32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Arial</vt:lpstr>
      <vt:lpstr>宋体</vt:lpstr>
      <vt:lpstr>Wingdings</vt:lpstr>
      <vt:lpstr>Times New Roman</vt:lpstr>
      <vt:lpstr>微软雅黑</vt:lpstr>
      <vt:lpstr>Calibri</vt:lpstr>
      <vt:lpstr>Arial Unicode MS</vt:lpstr>
      <vt:lpstr>华文宋体</vt:lpstr>
      <vt:lpstr>华文琥珀</vt:lpstr>
      <vt:lpstr>WPS</vt:lpstr>
      <vt:lpstr>组会6.19 研究内容分享</vt:lpstr>
      <vt:lpstr>接收函数</vt:lpstr>
      <vt:lpstr>接收函数</vt:lpstr>
      <vt:lpstr>接收函数</vt:lpstr>
      <vt:lpstr>背景噪声衰减成像</vt:lpstr>
      <vt:lpstr>背景噪声衰减成像（喜马拉雅一期  川西）</vt:lpstr>
      <vt:lpstr>感谢各位老师垂听  Thank you for listening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 Nexus</dc:creator>
  <cp:lastModifiedBy>陈柏儒</cp:lastModifiedBy>
  <cp:revision>11</cp:revision>
  <dcterms:created xsi:type="dcterms:W3CDTF">2023-08-09T12:44:00Z</dcterms:created>
  <dcterms:modified xsi:type="dcterms:W3CDTF">2025-06-19T07:02:47Z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2052-12.1.0.19302</vt:lpwstr>
  </property>
</Properties>
</file>