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8" r:id="rId4"/>
    <p:sldId id="257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49" y="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F2E96-3B76-4566-A5DC-D6BFE98749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3709C72-F1A6-41E6-8B87-6592F141B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4D1FAE-EDA2-4B70-84EC-CA9EAFF7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68315E-F63B-4B39-9D67-48ECC1055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E215E3-9C14-41DE-8814-76F070D5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23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4386AC-50C1-43FF-80C2-BA2B52FC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A6BB21-F364-49D9-951B-5C67C4AE5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1393FC-A3A1-4B72-923B-B1F15FC09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20EADF-B2A2-479E-AE36-411F9953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F52494-567E-4167-AE97-033F7DFEF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06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8D678D-189A-4DCE-BD5E-7B85DA097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FAF70F-C2E8-4F7E-9012-D69691B92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5B6B95B-15BE-4B49-9109-90D5F2E5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968B7E-C3F5-4F84-A473-35C905D42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E0BEF8-4F14-4A70-A5AE-2373DDBC7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465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162371-2AE9-4271-ACBE-BC79DB2C6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285352-C2B4-4CB7-841C-D69E299E8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D15CDA-EF1A-4207-8986-BEB9B82B6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6B6910-A171-4EFE-97A8-C948085B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01B7684-5DBE-44AA-85D1-AA09371B8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7ED739-0FD4-4526-A370-9295042C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1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9C67B4-3381-415D-AFA7-214EFC9ED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491C7B-8BD3-44D2-BE3A-85700548F1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BB25F8-8CD5-49A0-8B16-142C1EB12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DFC4597-B438-4F56-BE48-5F5DEBC4B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76C5A21-11F7-4A06-9F3A-3BB491DC5B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8D9BE7F-DBCB-436A-8A5B-CC55B7A1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3102CE-6613-4028-8411-DDCE1FC7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A7E40DF-9692-4533-B2F6-5467F0C1A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371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D751AD-87E8-4535-9E0A-9F83ADD02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49ACF2B-9BFD-4390-801F-11E7697D6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4D49E6-0FF4-4DF0-BCE9-0BD4B8BC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E77D6E-75C8-4B4B-B84C-1BFCFD5F2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457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D4BE555-258E-4949-8215-3194E1989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901FF60-4577-45E8-9783-59C5CF339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044E63-CB53-41F2-A640-09B11F066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98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A8D11-A9B0-4D5A-915D-312C7593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A2E539-BC18-4E65-85EA-4BF7333D1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DD484BE-C999-46F2-AA21-375035CE6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932E4DD-FF70-4C53-89E6-BBA968023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0D5C33-2ADA-4005-8B67-0E232615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0C5A14-489C-470C-9C6D-4029D7FC8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223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8B0626-C771-44DE-825B-EA932EF8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4029E43-0CBD-44EB-A9FE-CCD5FB6C0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304C38-8B0D-4AB3-8218-07852B8F7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4CE1294-1B5F-4480-9910-E7B24360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ADE1E08-30F9-4C9C-9037-A2AF7E6FD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AA84F03-0A53-4F93-AB6C-96F8619A9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93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D75DA0-21F1-415C-8024-EDE61106D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0628BA-A98F-481E-92E7-98277102F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2D3678-D63B-4718-8E76-4795C4A6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D090A6-153B-4E6B-9C13-C0B479AF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3CECAE-C6E2-4F46-B718-F1928F7A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29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169D0DF-5EE4-4BEC-862A-F98DDC857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23E513C-E867-4E3F-84A4-C06B9FA02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0B73B7-AA58-4B38-B218-360579E3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DA9381-F93E-467F-9C1B-9B6213D54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65967-E9D1-407D-A1F4-B22718144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57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5468136-8C9D-493F-B845-85D243A3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CF00D3-EA0E-4651-AD83-D70BB510C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663E48-E90E-455D-AE0C-14055F91A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0200B-F47E-4A8D-94F1-EEE71BEF6FAD}" type="datetimeFigureOut">
              <a:rPr lang="zh-CN" altLang="en-US" smtClean="0"/>
              <a:t>2025/6/19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876EE7-EDA9-44B6-8801-D4D5B3DCD5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BADDB1-9609-4E5C-B68A-86CC19022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EE128-98BD-4418-B1FB-6F210EF4BD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5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2F1227-7EF7-4EE9-B821-D9FBF5EEA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8244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组会报告</a:t>
            </a:r>
            <a:b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b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近期进展与规划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888789E-2E13-433B-A278-A9054EE32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5034" y="4888729"/>
            <a:ext cx="9144000" cy="1655762"/>
          </a:xfrm>
        </p:spPr>
        <p:txBody>
          <a:bodyPr/>
          <a:lstStyle/>
          <a:p>
            <a:r>
              <a:rPr lang="zh-CN" altLang="en-US" dirty="0"/>
              <a:t>翟英杰</a:t>
            </a:r>
          </a:p>
        </p:txBody>
      </p:sp>
    </p:spTree>
    <p:extLst>
      <p:ext uri="{BB962C8B-B14F-4D97-AF65-F5344CB8AC3E}">
        <p14:creationId xmlns:p14="http://schemas.microsoft.com/office/powerpoint/2010/main" val="3647411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E4F4E9F-5222-4EA7-ADA3-526F7EABFCC8}"/>
              </a:ext>
            </a:extLst>
          </p:cNvPr>
          <p:cNvSpPr txBox="1"/>
          <p:nvPr/>
        </p:nvSpPr>
        <p:spPr>
          <a:xfrm>
            <a:off x="450669" y="496390"/>
            <a:ext cx="292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/>
              <a:t>近期进展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E36B448-BCC8-4B0D-B8FD-C08FA81787A4}"/>
              </a:ext>
            </a:extLst>
          </p:cNvPr>
          <p:cNvSpPr txBox="1"/>
          <p:nvPr/>
        </p:nvSpPr>
        <p:spPr>
          <a:xfrm>
            <a:off x="1433647" y="1972960"/>
            <a:ext cx="6279969" cy="2912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论文的修改与翻译</a:t>
            </a:r>
            <a:endParaRPr lang="en-US" altLang="zh-CN" sz="3200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接收函数与面波频散联合反演</a:t>
            </a:r>
            <a:endParaRPr lang="en-US" altLang="zh-CN" sz="3200" dirty="0">
              <a:solidFill>
                <a:srgbClr val="FF0000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3200" dirty="0">
                <a:solidFill>
                  <a:srgbClr val="FF00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实习面试与秋招准备</a:t>
            </a:r>
          </a:p>
        </p:txBody>
      </p:sp>
    </p:spTree>
    <p:extLst>
      <p:ext uri="{BB962C8B-B14F-4D97-AF65-F5344CB8AC3E}">
        <p14:creationId xmlns:p14="http://schemas.microsoft.com/office/powerpoint/2010/main" val="1241914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9F538C0-549A-4715-B21D-8526A10DB5CB}"/>
              </a:ext>
            </a:extLst>
          </p:cNvPr>
          <p:cNvSpPr txBox="1"/>
          <p:nvPr/>
        </p:nvSpPr>
        <p:spPr>
          <a:xfrm>
            <a:off x="494756" y="0"/>
            <a:ext cx="6097088" cy="942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论文的修改与翻译</a:t>
            </a:r>
            <a:endParaRPr lang="en-US" altLang="zh-CN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407EFF2-351B-44F8-9E83-BDE5521BAE15}"/>
              </a:ext>
            </a:extLst>
          </p:cNvPr>
          <p:cNvSpPr txBox="1"/>
          <p:nvPr/>
        </p:nvSpPr>
        <p:spPr>
          <a:xfrm>
            <a:off x="2275114" y="1064623"/>
            <a:ext cx="7641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研究方向：云南巍山凤庆地区密集台阵接收函数的应用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958A4C2-C3C0-49B8-8287-C25903040A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06"/>
          <a:stretch/>
        </p:blipFill>
        <p:spPr>
          <a:xfrm>
            <a:off x="1262702" y="1737360"/>
            <a:ext cx="9666595" cy="470916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37ECB73-A9FD-49F7-AD6C-7D45A9D9F3F5}"/>
              </a:ext>
            </a:extLst>
          </p:cNvPr>
          <p:cNvSpPr txBox="1"/>
          <p:nvPr/>
        </p:nvSpPr>
        <p:spPr>
          <a:xfrm>
            <a:off x="5827667" y="6261855"/>
            <a:ext cx="1528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实验流程图</a:t>
            </a:r>
          </a:p>
        </p:txBody>
      </p:sp>
    </p:spTree>
    <p:extLst>
      <p:ext uri="{BB962C8B-B14F-4D97-AF65-F5344CB8AC3E}">
        <p14:creationId xmlns:p14="http://schemas.microsoft.com/office/powerpoint/2010/main" val="4216646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59F538C0-549A-4715-B21D-8526A10DB5CB}"/>
              </a:ext>
            </a:extLst>
          </p:cNvPr>
          <p:cNvSpPr txBox="1"/>
          <p:nvPr/>
        </p:nvSpPr>
        <p:spPr>
          <a:xfrm>
            <a:off x="494756" y="0"/>
            <a:ext cx="6097088" cy="942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论文的修改与翻译</a:t>
            </a:r>
            <a:endParaRPr lang="en-US" altLang="zh-CN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1CD4E5-9A24-4998-A2C7-451339345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774" y="1371600"/>
            <a:ext cx="4050050" cy="434161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A7D6112-F1FD-4132-8B86-8784522B2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921" y="1371600"/>
            <a:ext cx="6123754" cy="441524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09808EF-DEE7-4797-91F3-0E4DCED55811}"/>
              </a:ext>
            </a:extLst>
          </p:cNvPr>
          <p:cNvSpPr txBox="1"/>
          <p:nvPr/>
        </p:nvSpPr>
        <p:spPr>
          <a:xfrm>
            <a:off x="1302987" y="5887683"/>
            <a:ext cx="3455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前期实验准备、写作与修改过程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3FA87B-B034-47DC-A4EC-2C87DAF966DE}"/>
              </a:ext>
            </a:extLst>
          </p:cNvPr>
          <p:cNvSpPr txBox="1"/>
          <p:nvPr/>
        </p:nvSpPr>
        <p:spPr>
          <a:xfrm>
            <a:off x="6694714" y="6002383"/>
            <a:ext cx="2553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翻译与修改（看能力）</a:t>
            </a:r>
          </a:p>
        </p:txBody>
      </p:sp>
    </p:spTree>
    <p:extLst>
      <p:ext uri="{BB962C8B-B14F-4D97-AF65-F5344CB8AC3E}">
        <p14:creationId xmlns:p14="http://schemas.microsoft.com/office/powerpoint/2010/main" val="61479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F7499E2-D0CD-4144-B5E6-ECA601E6ACCA}"/>
              </a:ext>
            </a:extLst>
          </p:cNvPr>
          <p:cNvSpPr txBox="1"/>
          <p:nvPr/>
        </p:nvSpPr>
        <p:spPr>
          <a:xfrm>
            <a:off x="494756" y="0"/>
            <a:ext cx="6097088" cy="942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接收函数与面波频散联合反演</a:t>
            </a:r>
            <a:endParaRPr lang="en-US" altLang="zh-CN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658CDCD-C8C5-47FB-893A-A89E1A95D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808" y="1168936"/>
            <a:ext cx="4722223" cy="478772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FE7524D-0E30-4565-82F3-9D43AC7110B9}"/>
              </a:ext>
            </a:extLst>
          </p:cNvPr>
          <p:cNvSpPr txBox="1"/>
          <p:nvPr/>
        </p:nvSpPr>
        <p:spPr>
          <a:xfrm>
            <a:off x="3082833" y="5817529"/>
            <a:ext cx="1698171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反演结果示例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C9CCC61-2519-4C9E-AB36-ACFD8D35D399}"/>
              </a:ext>
            </a:extLst>
          </p:cNvPr>
          <p:cNvSpPr txBox="1"/>
          <p:nvPr/>
        </p:nvSpPr>
        <p:spPr>
          <a:xfrm>
            <a:off x="6694714" y="2313246"/>
            <a:ext cx="4957353" cy="2231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相对耗时较长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对于个别台站需要针对性的调节参数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研究代码（杨涛师兄研究非常细致）</a:t>
            </a:r>
            <a:endParaRPr lang="en-US" altLang="zh-CN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预计暑假期间把史大年老师的台站数据跑完</a:t>
            </a:r>
          </a:p>
        </p:txBody>
      </p:sp>
    </p:spTree>
    <p:extLst>
      <p:ext uri="{BB962C8B-B14F-4D97-AF65-F5344CB8AC3E}">
        <p14:creationId xmlns:p14="http://schemas.microsoft.com/office/powerpoint/2010/main" val="3923379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68246F8D-40A8-4E0F-AA3E-5AA3BD9BB85F}"/>
              </a:ext>
            </a:extLst>
          </p:cNvPr>
          <p:cNvSpPr txBox="1"/>
          <p:nvPr/>
        </p:nvSpPr>
        <p:spPr>
          <a:xfrm>
            <a:off x="494756" y="0"/>
            <a:ext cx="6097088" cy="942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latin typeface="华文琥珀" panose="02010800040101010101" pitchFamily="2" charset="-122"/>
                <a:ea typeface="华文琥珀" panose="02010800040101010101" pitchFamily="2" charset="-122"/>
              </a:rPr>
              <a:t>实习面试与秋招准备</a:t>
            </a:r>
            <a:endParaRPr lang="en-US" altLang="zh-CN" sz="3200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2024C39-2171-4F02-B843-C7DEA1A4D514}"/>
              </a:ext>
            </a:extLst>
          </p:cNvPr>
          <p:cNvSpPr txBox="1"/>
          <p:nvPr/>
        </p:nvSpPr>
        <p:spPr>
          <a:xfrm>
            <a:off x="1136466" y="1804105"/>
            <a:ext cx="108095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深造（读研、读博）</a:t>
            </a:r>
            <a:r>
              <a:rPr lang="en-US" altLang="zh-CN" sz="2800" b="1" dirty="0"/>
              <a:t>or </a:t>
            </a:r>
            <a:r>
              <a:rPr lang="zh-CN" altLang="en-US" sz="2800" b="1" dirty="0"/>
              <a:t>工作 ？</a:t>
            </a:r>
            <a:endParaRPr lang="en-US" altLang="zh-CN" sz="2800" b="1" dirty="0"/>
          </a:p>
          <a:p>
            <a:endParaRPr lang="en-US" altLang="zh-CN" sz="2800" b="1" dirty="0"/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读研读博前的准备与规划：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导师、方向；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多了解专业相关；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不怕错、多尝试；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工作：选择自己合适的工作内容与形式；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多了解就业情况、大环境之类，有机会与业内人士交流更好；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提前准备（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8-10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月、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月提前批、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11-12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月补录）；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196013-E35E-4DA8-9C95-C9356EAEB799}"/>
              </a:ext>
            </a:extLst>
          </p:cNvPr>
          <p:cNvSpPr txBox="1"/>
          <p:nvPr/>
        </p:nvSpPr>
        <p:spPr>
          <a:xfrm>
            <a:off x="638448" y="1137194"/>
            <a:ext cx="2597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毕业季选择</a:t>
            </a:r>
          </a:p>
        </p:txBody>
      </p:sp>
    </p:spTree>
    <p:extLst>
      <p:ext uri="{BB962C8B-B14F-4D97-AF65-F5344CB8AC3E}">
        <p14:creationId xmlns:p14="http://schemas.microsoft.com/office/powerpoint/2010/main" val="986370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220382D-96EF-4307-B9A9-00491CB3916F}"/>
              </a:ext>
            </a:extLst>
          </p:cNvPr>
          <p:cNvSpPr txBox="1"/>
          <p:nvPr/>
        </p:nvSpPr>
        <p:spPr>
          <a:xfrm>
            <a:off x="3982538" y="1765663"/>
            <a:ext cx="6097088" cy="2004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7200" dirty="0">
                <a:latin typeface="Sitka Small Semibold" pitchFamily="2" charset="0"/>
                <a:ea typeface="华文琥珀" panose="02010800040101010101" pitchFamily="2" charset="-122"/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231227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211</Words>
  <Application>Microsoft Office PowerPoint</Application>
  <PresentationFormat>宽屏</PresentationFormat>
  <Paragraphs>31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4" baseType="lpstr">
      <vt:lpstr>等线</vt:lpstr>
      <vt:lpstr>等线 Light</vt:lpstr>
      <vt:lpstr>华文琥珀</vt:lpstr>
      <vt:lpstr>楷体</vt:lpstr>
      <vt:lpstr>Arial</vt:lpstr>
      <vt:lpstr>Sitka Small Semibold</vt:lpstr>
      <vt:lpstr>Office 主题​​</vt:lpstr>
      <vt:lpstr>组会报告  近期进展与规划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英杰 翟</dc:creator>
  <cp:lastModifiedBy>英杰 翟</cp:lastModifiedBy>
  <cp:revision>6</cp:revision>
  <dcterms:created xsi:type="dcterms:W3CDTF">2025-06-19T08:01:19Z</dcterms:created>
  <dcterms:modified xsi:type="dcterms:W3CDTF">2025-06-19T09:38:24Z</dcterms:modified>
</cp:coreProperties>
</file>