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9" r:id="rId2"/>
    <p:sldId id="297" r:id="rId3"/>
    <p:sldId id="300" r:id="rId4"/>
    <p:sldId id="306" r:id="rId5"/>
    <p:sldId id="301" r:id="rId6"/>
    <p:sldId id="302" r:id="rId7"/>
    <p:sldId id="303" r:id="rId8"/>
    <p:sldId id="304" r:id="rId9"/>
    <p:sldId id="305" r:id="rId10"/>
    <p:sldId id="307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9" autoAdjust="0"/>
    <p:restoredTop sz="94258" autoAdjust="0"/>
  </p:normalViewPr>
  <p:slideViewPr>
    <p:cSldViewPr snapToGrid="0">
      <p:cViewPr varScale="1">
        <p:scale>
          <a:sx n="90" d="100"/>
          <a:sy n="90" d="100"/>
        </p:scale>
        <p:origin x="21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A180C3-6A1F-4C06-ABBE-5B9CC46995EF}" type="datetimeFigureOut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AB592-06CE-41DD-8555-866714A012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737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04992C-198A-4B6C-9EB1-F4A61F67F8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4B63375-4095-4E1D-B8DC-1E669C12C0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FB2BA1-2659-4162-801E-A37B6DC84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433FF-CAAE-4333-A0B6-DC452F15270F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6AA79E-9878-4E3E-B784-F8DD228E7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F39BCA8-1655-40D3-AABA-1822175A6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669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CEA48D-2333-4E39-9880-64E3929C7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F553BA-C880-4D00-9A86-B003ABAD3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3DE991-E639-43DF-9309-C9AB87884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6D058-04DF-4228-8820-2CD43F0B5BD7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DB299E0-BD8F-4D0C-86BD-37EB85C88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25B5A9-3E40-44F4-823A-CF32A806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65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06250B-3C4F-449B-B25C-CD36FA746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EC3BFF-9C04-4C7E-8CBE-952B5DAD9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5A6ADF-DC49-46FC-92CA-C3A54A8A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F6472-F30F-41C6-BE9B-EC73D601CB4C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FF8CEC-17BF-4F6D-A840-6885E017D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4B83FA-2CA7-4244-8F1F-47C40BD44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410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95FA25-48F8-47C4-987D-9732908F2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153FFB-7184-456D-A49C-00F81027C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D5FFE58-D37E-40A4-8F38-5607C860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AA2CAA-9DEA-46FD-AF23-6E34C3837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F7D550-FC90-41E1-8A19-A5F541AD271E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A8FEA40-ABEF-4E4E-84E2-74379723C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9356064-A8C4-4D2D-B00B-DA2618322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38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83E171-5898-4D2E-9439-DD395D09E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B8AC1A7-386B-41C5-B411-20E2E71A1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1CC812B-8967-4E0D-870C-21AE6698B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5ADD82-F84A-4A2D-A6B7-ED9EFA7638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55B38A1-B99E-4765-AEAD-CDBF49A52C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E4EC0E5-CC5B-4300-9E00-9B818258C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2ED8F-10E6-4E6E-91ED-B42A6A31D08E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0EC15E3-6F28-474C-8E82-ADE9F3191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3C0030-45AC-4A04-8AC4-B57DED350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146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E3C9B9-4D62-4170-B3E8-A81E9B8EE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1F590B-CBCD-49C7-8A65-94851C43B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0A142-7787-4997-987B-BC74D11E504B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AA5CC7-0EEF-4630-8C94-6348F901C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99EC5D3-B1FE-40C3-AB4D-A5D0FC2F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3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FE1C274-E14F-4034-950B-DA1DD49A7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1284AF-C48D-476B-85BA-8219EB7A2118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14522EE-4C1F-4B2C-83E8-AD14B7C7C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3B75BA-C270-4BA9-8E43-7067D8CA9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1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EF76D-AFB6-4599-BE91-E46B527E1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53CA5-0685-4C7F-8A18-7A4AB8901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EBD3E00-143A-4E91-903D-2275F4AF0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7D9E706-8EE4-431C-9178-C0F6D9D7E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E2138-D740-4243-AF26-5D9419116F57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3847FB2-05B0-4B24-85AE-35C6A4783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A09E7F-95FB-4AC9-9D9C-D5C2F467C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573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37DC8E-FE33-46EC-82E8-D94178AA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94CE2A3-251C-4A5C-99C9-355A9D8FD6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960CD5C-D6F8-4331-BD1E-6B65399091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E124257-9B0F-4CE9-AB9A-CC16814C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ACD7C-5989-46F6-AFB3-1EF1FE7727B7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8B9A8A-A5A4-41F5-AF57-FF531E26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6024105-A6ED-4802-A2B4-3B2CF4146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839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E5F493-EE16-411E-AB82-99F024262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AC29D1-9A12-4A1C-B73E-0799440158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6C5D9B4-9351-4070-BFED-5FFF8FDF5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14FD7-6D4F-40C1-A7AD-681BB14E21A6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56AC94-4D09-4E9C-AE05-3F4F90491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F4EEBD7-3102-40E6-840F-13C6AADE2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0422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38A4558-FAEE-400F-8348-3458835491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FFE5F53-FA50-4BCE-BA41-5CFBD6120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068075-DB7B-4BFF-AEC9-AEF322C5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B163-868E-4404-ADA1-0795418F7E1C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19EE05-C860-4100-81D9-211C1498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ED88DB8-71BE-4E87-82C4-4678DC6E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21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C92FA3C-EFDC-4BD9-B9D9-0ADD56ED2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BE9C71E-BD90-4AB0-979A-8F94D985D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5EBD5F-1678-4971-8D47-AC05BD564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84A16-49D7-4324-B961-F43955B92396}" type="datetime1">
              <a:rPr lang="zh-CN" altLang="en-US" smtClean="0"/>
              <a:t>2026/3/9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FA19CE-F7A7-469A-8C96-852D82BD4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48C0B9-A3FB-4FC3-9580-E74DF352A8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33B4A-1EAE-4478-9134-A0862BC668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40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https://openai.com/zh-Hans-CN/index/introducing-gpt-5-4/" TargetMode="External"/><Relationship Id="rId7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hyperlink" Target="https://mp.weixin.qq.com/s/6q1A61TAoiQeegB8CzZ0XA" TargetMode="External"/><Relationship Id="rId4" Type="http://schemas.openxmlformats.org/officeDocument/2006/relationships/hyperlink" Target="https://mp.weixin.qq.com/s/aAqtWJR0k7FV3LKNU5p7GA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p.weixin.qq.com/s/XzpHpap9GH68haSx0OqYeQ" TargetMode="Externa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p.weixin.qq.com/s/XzpHpap9GH68haSx0OqYeQ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843F50E-8247-D2D4-1A06-6C21015EDE81}"/>
              </a:ext>
            </a:extLst>
          </p:cNvPr>
          <p:cNvSpPr/>
          <p:nvPr/>
        </p:nvSpPr>
        <p:spPr>
          <a:xfrm>
            <a:off x="0" y="2156813"/>
            <a:ext cx="12192000" cy="2061374"/>
          </a:xfrm>
          <a:prstGeom prst="rect">
            <a:avLst/>
          </a:prstGeom>
          <a:solidFill>
            <a:srgbClr val="0F573F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52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行业认识与职业规划</a:t>
            </a:r>
            <a:r>
              <a:rPr kumimoji="1" lang="en-US" altLang="zh-CN" sz="52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——</a:t>
            </a:r>
          </a:p>
          <a:p>
            <a:pPr algn="ctr"/>
            <a:r>
              <a:rPr kumimoji="1" lang="zh-CN" altLang="en-US" sz="5200" b="1" dirty="0">
                <a:latin typeface="Arial" panose="020B0604020202020204" pitchFamily="34" charset="0"/>
                <a:ea typeface="SimHei" panose="02010609060101010101" pitchFamily="49" charset="-122"/>
                <a:cs typeface="Arial" panose="020B0604020202020204" pitchFamily="34" charset="0"/>
              </a:rPr>
              <a:t>课堂讨论题</a:t>
            </a:r>
            <a:endParaRPr kumimoji="1" lang="en-US" altLang="zh-CN" sz="5200" b="1" dirty="0">
              <a:latin typeface="Arial" panose="020B0604020202020204" pitchFamily="34" charset="0"/>
              <a:ea typeface="SimHei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3902C2-D6F9-90D1-51D8-0C2D4C37A28E}"/>
              </a:ext>
            </a:extLst>
          </p:cNvPr>
          <p:cNvSpPr txBox="1"/>
          <p:nvPr/>
        </p:nvSpPr>
        <p:spPr>
          <a:xfrm>
            <a:off x="4663556" y="4728880"/>
            <a:ext cx="2864887" cy="1308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主讲人：李江涛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2026</a:t>
            </a: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年春季学期</a:t>
            </a:r>
            <a:endParaRPr lang="en-US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" name="Picture 2" descr="undefined">
            <a:extLst>
              <a:ext uri="{FF2B5EF4-FFF2-40B4-BE49-F238E27FC236}">
                <a16:creationId xmlns:a16="http://schemas.microsoft.com/office/drawing/2014/main" id="{5BFAA722-E4A3-FAA6-813D-4A23E998B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6" y="61236"/>
            <a:ext cx="6129620" cy="132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39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96951-B0EB-47DE-1094-9D62AE7FF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D460EE2-6F46-0347-0B7A-7661B17AC1CD}"/>
              </a:ext>
            </a:extLst>
          </p:cNvPr>
          <p:cNvSpPr txBox="1"/>
          <p:nvPr/>
        </p:nvSpPr>
        <p:spPr>
          <a:xfrm>
            <a:off x="441882" y="422738"/>
            <a:ext cx="1091689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zh-CN" altLang="en-US" sz="4000" b="1" dirty="0"/>
              <a:t>课堂讨论题</a:t>
            </a:r>
            <a:endParaRPr lang="en-US" altLang="zh-CN" sz="40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28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b="1" dirty="0"/>
              <a:t>题目：</a:t>
            </a:r>
            <a:r>
              <a:rPr lang="en-US" altLang="zh-CN" sz="2800" b="1" dirty="0"/>
              <a:t>AI</a:t>
            </a:r>
            <a:r>
              <a:rPr lang="zh-CN" altLang="en-US" sz="2800" b="1" dirty="0"/>
              <a:t>和机器人发展对</a:t>
            </a:r>
            <a:r>
              <a:rPr lang="zh-CN" altLang="en-US" sz="2800" b="1" dirty="0">
                <a:solidFill>
                  <a:srgbClr val="C00000"/>
                </a:solidFill>
              </a:rPr>
              <a:t>本行业</a:t>
            </a:r>
            <a:r>
              <a:rPr lang="zh-CN" altLang="en-US" sz="2800" b="1" dirty="0"/>
              <a:t>和</a:t>
            </a:r>
            <a:r>
              <a:rPr lang="en-US" altLang="zh-CN" sz="2800" b="1" dirty="0">
                <a:solidFill>
                  <a:srgbClr val="C00000"/>
                </a:solidFill>
              </a:rPr>
              <a:t>(</a:t>
            </a:r>
            <a:r>
              <a:rPr lang="zh-CN" altLang="en-US" sz="2800" b="1" dirty="0">
                <a:solidFill>
                  <a:srgbClr val="C00000"/>
                </a:solidFill>
              </a:rPr>
              <a:t>你</a:t>
            </a:r>
            <a:r>
              <a:rPr lang="en-US" altLang="zh-CN" sz="2800" b="1" dirty="0">
                <a:solidFill>
                  <a:srgbClr val="C00000"/>
                </a:solidFill>
              </a:rPr>
              <a:t>)</a:t>
            </a:r>
            <a:r>
              <a:rPr lang="zh-CN" altLang="en-US" sz="2800" b="1" dirty="0">
                <a:solidFill>
                  <a:srgbClr val="C00000"/>
                </a:solidFill>
              </a:rPr>
              <a:t>未来职业规划</a:t>
            </a:r>
            <a:r>
              <a:rPr lang="zh-CN" altLang="en-US" sz="2800" b="1" dirty="0"/>
              <a:t>的影响</a:t>
            </a:r>
            <a:endParaRPr lang="en-US" altLang="zh-CN" sz="28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28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b="1" dirty="0"/>
              <a:t>时间：</a:t>
            </a:r>
            <a:r>
              <a:rPr lang="en-US" altLang="zh-CN" sz="2800" b="1" dirty="0"/>
              <a:t>2026</a:t>
            </a:r>
            <a:r>
              <a:rPr lang="zh-CN" altLang="en-US" sz="2800" b="1" dirty="0"/>
              <a:t>年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月</a:t>
            </a:r>
            <a:r>
              <a:rPr lang="en-US" altLang="zh-CN" sz="2800" b="1" dirty="0"/>
              <a:t>17</a:t>
            </a:r>
            <a:r>
              <a:rPr lang="zh-CN" altLang="en-US" sz="2800" b="1" dirty="0"/>
              <a:t>日；形式：课堂个人</a:t>
            </a:r>
            <a:r>
              <a:rPr lang="en-US" altLang="zh-CN" sz="2800" b="1" dirty="0"/>
              <a:t>PPT</a:t>
            </a:r>
            <a:r>
              <a:rPr lang="zh-CN" altLang="en-US" sz="2800" b="1" dirty="0"/>
              <a:t>汇报</a:t>
            </a:r>
            <a:endParaRPr lang="en-US" altLang="zh-CN" sz="28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CN" sz="2800" b="1" dirty="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2800" b="1" dirty="0"/>
              <a:t>说明：对未来职业规划的影响，以本行业为主，亦可更广泛</a:t>
            </a:r>
            <a:endParaRPr lang="en-US" altLang="zh-CN" sz="28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/>
              <a:t>               </a:t>
            </a:r>
            <a:r>
              <a:rPr lang="zh-CN" altLang="en-US" sz="2800" b="1" dirty="0"/>
              <a:t>可使用</a:t>
            </a:r>
            <a:r>
              <a:rPr lang="en-US" altLang="zh-CN" sz="2800" b="1" dirty="0"/>
              <a:t>AI</a:t>
            </a:r>
            <a:r>
              <a:rPr lang="zh-CN" altLang="en-US" sz="2800" b="1" dirty="0"/>
              <a:t>查询资料，但需有自己的思考（以免</a:t>
            </a:r>
            <a:r>
              <a:rPr lang="en-US" altLang="zh-CN" sz="2800" b="1" dirty="0"/>
              <a:t>PPT</a:t>
            </a:r>
            <a:r>
              <a:rPr lang="zh-CN" altLang="en-US" sz="2800" b="1" dirty="0"/>
              <a:t>重复）</a:t>
            </a:r>
            <a:endParaRPr lang="en-US" altLang="zh-CN" sz="2800" b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/>
              <a:t>               </a:t>
            </a:r>
            <a:r>
              <a:rPr lang="zh-CN" altLang="en-US" sz="2800" b="1" dirty="0"/>
              <a:t>可使用</a:t>
            </a:r>
            <a:r>
              <a:rPr lang="en-US" altLang="zh-CN" sz="2800" b="1" dirty="0"/>
              <a:t>AI</a:t>
            </a:r>
            <a:r>
              <a:rPr lang="zh-CN" altLang="en-US" sz="2800" b="1" dirty="0"/>
              <a:t>制作</a:t>
            </a:r>
            <a:r>
              <a:rPr lang="en-US" altLang="zh-CN" sz="2800" b="1" dirty="0"/>
              <a:t>PPT</a:t>
            </a:r>
            <a:r>
              <a:rPr lang="zh-CN" altLang="en-US" sz="2800" b="1" dirty="0"/>
              <a:t>，但需区分标注自己和</a:t>
            </a:r>
            <a:r>
              <a:rPr lang="en-US" altLang="zh-CN" sz="2800" b="1" dirty="0"/>
              <a:t>AI</a:t>
            </a:r>
            <a:r>
              <a:rPr lang="zh-CN" altLang="en-US" sz="2800" b="1" dirty="0"/>
              <a:t>的工作</a:t>
            </a:r>
            <a:r>
              <a:rPr lang="en-US" altLang="zh-CN" sz="2800" b="1" dirty="0"/>
              <a:t>/</a:t>
            </a:r>
            <a:r>
              <a:rPr lang="zh-CN" altLang="en-US" sz="2800" b="1" dirty="0"/>
              <a:t>贡献</a:t>
            </a:r>
            <a:endParaRPr lang="en-US" altLang="zh-CN" sz="2800" b="1" dirty="0"/>
          </a:p>
        </p:txBody>
      </p:sp>
    </p:spTree>
    <p:extLst>
      <p:ext uri="{BB962C8B-B14F-4D97-AF65-F5344CB8AC3E}">
        <p14:creationId xmlns:p14="http://schemas.microsoft.com/office/powerpoint/2010/main" val="3034948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A8AFB6A-8BD6-CCE2-4D9B-B52DD6CF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026" y="3429000"/>
            <a:ext cx="5636503" cy="314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BD9714A-98B8-7991-A8BB-7F910AF65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471" y="258467"/>
            <a:ext cx="5636503" cy="3170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箭头: 圆角右 3">
            <a:extLst>
              <a:ext uri="{FF2B5EF4-FFF2-40B4-BE49-F238E27FC236}">
                <a16:creationId xmlns:a16="http://schemas.microsoft.com/office/drawing/2014/main" id="{CC68DD45-F17A-EBBA-5077-A151DD9A245C}"/>
              </a:ext>
            </a:extLst>
          </p:cNvPr>
          <p:cNvSpPr/>
          <p:nvPr/>
        </p:nvSpPr>
        <p:spPr>
          <a:xfrm rot="5400000">
            <a:off x="6161860" y="2166532"/>
            <a:ext cx="1036167" cy="994812"/>
          </a:xfrm>
          <a:prstGeom prst="ben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491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88A4C918-A353-6E5D-F616-5271ED681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775" y="0"/>
            <a:ext cx="53784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4727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51087B-B3F5-3CDE-44C7-809632271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03" y="225657"/>
            <a:ext cx="3766611" cy="151589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2A766B7-2BB7-E6AB-473C-97153DF731F8}"/>
              </a:ext>
            </a:extLst>
          </p:cNvPr>
          <p:cNvSpPr txBox="1"/>
          <p:nvPr/>
        </p:nvSpPr>
        <p:spPr>
          <a:xfrm>
            <a:off x="1017367" y="5387315"/>
            <a:ext cx="69962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https://openai.com/zh-Hans-CN/index/introducing-gpt-5-4/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https://mp.weixin.qq.com/s/aAqtWJR0k7FV3LKNU5p7GA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https://mp.weixin.qq.com/s/6q1A61TAoiQeegB8CzZ0XA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2F261EB-DE67-7332-BF2A-F1BE1C9B8C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367" y="2150781"/>
            <a:ext cx="10157266" cy="271266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8D9A99E-4D1A-24CB-BE92-50312F63B3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464" y="3507115"/>
            <a:ext cx="4437795" cy="247776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408CF0B-BD86-AD23-2196-7C0FF81645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1014" y="225657"/>
            <a:ext cx="8151485" cy="1515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03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5E4516B-29E4-E5BE-6298-6B21EE54C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193" y="0"/>
            <a:ext cx="8691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73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2B78A18F-EFF5-7477-F2BE-70BFD14E4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85725"/>
            <a:ext cx="102870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64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D6748F6-D8FA-919E-D34C-03DA1F39B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866" y="0"/>
            <a:ext cx="8378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31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860E263-40EA-7231-CEC0-F26AF9256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363" y="730329"/>
            <a:ext cx="9595273" cy="539734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52E571B-6999-D0E6-DCD8-177F539ECC6F}"/>
              </a:ext>
            </a:extLst>
          </p:cNvPr>
          <p:cNvSpPr txBox="1"/>
          <p:nvPr/>
        </p:nvSpPr>
        <p:spPr>
          <a:xfrm>
            <a:off x="175758" y="104817"/>
            <a:ext cx="241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OpenClaw</a:t>
            </a:r>
            <a:endParaRPr lang="zh-CN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790FA45-5189-A9EA-CB1A-1C42D144CC3A}"/>
              </a:ext>
            </a:extLst>
          </p:cNvPr>
          <p:cNvSpPr txBox="1"/>
          <p:nvPr/>
        </p:nvSpPr>
        <p:spPr>
          <a:xfrm>
            <a:off x="175758" y="6287357"/>
            <a:ext cx="72037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https://mp.weixin.qq.com/s/XzpHpap9GH68haSx0OqYeQ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580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CE20FCF-516D-AE49-A7B5-F6D97AD8B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58" y="262919"/>
            <a:ext cx="6484956" cy="441117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E53CB9B-F571-34F1-DCCD-53600685F97C}"/>
              </a:ext>
            </a:extLst>
          </p:cNvPr>
          <p:cNvSpPr txBox="1"/>
          <p:nvPr/>
        </p:nvSpPr>
        <p:spPr>
          <a:xfrm>
            <a:off x="175758" y="5680994"/>
            <a:ext cx="72037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https://mp.weixin.qq.com/s/aOL5BOI4tbVkwYKKBUHCWw</a:t>
            </a:r>
          </a:p>
          <a:p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https://mp.weixin.qq.com/s/s4zCjnhZ-qBB_hSI3hfxhg</a:t>
            </a:r>
          </a:p>
          <a:p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https://mp.weixin.qq.com/s/XzpHpap9GH68haSx0OqYeQ</a:t>
            </a:r>
            <a:endParaRPr lang="en-US" altLang="zh-C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C711D4-D8FD-CFA8-2CAF-2C39F72EE9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335" y="322653"/>
            <a:ext cx="5079873" cy="283361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3CB0F66-2FE4-E2D1-5754-BBCF104DF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7335" y="3806687"/>
            <a:ext cx="5074384" cy="28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6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1903</TotalTime>
  <Words>223</Words>
  <Application>Microsoft Office PowerPoint</Application>
  <PresentationFormat>宽屏</PresentationFormat>
  <Paragraphs>21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5" baseType="lpstr">
      <vt:lpstr>等线</vt:lpstr>
      <vt:lpstr>等线 Light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Jiangtao Li</dc:creator>
  <cp:lastModifiedBy>江涛 李</cp:lastModifiedBy>
  <cp:revision>241</cp:revision>
  <dcterms:created xsi:type="dcterms:W3CDTF">2022-04-29T08:01:51Z</dcterms:created>
  <dcterms:modified xsi:type="dcterms:W3CDTF">2026-03-09T05:20:57Z</dcterms:modified>
</cp:coreProperties>
</file>