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68" r:id="rId2"/>
    <p:sldId id="642" r:id="rId3"/>
    <p:sldId id="643" r:id="rId4"/>
    <p:sldId id="644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8F2670-7469-4AD6-84B9-1D1C77F250DA}">
          <p14:sldIdLst>
            <p14:sldId id="368"/>
            <p14:sldId id="642"/>
            <p14:sldId id="643"/>
            <p14:sldId id="64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2BD"/>
    <a:srgbClr val="D95218"/>
    <a:srgbClr val="77AC30"/>
    <a:srgbClr val="E10800"/>
    <a:srgbClr val="115740"/>
    <a:srgbClr val="0070C0"/>
    <a:srgbClr val="002554"/>
    <a:srgbClr val="B0B1B1"/>
    <a:srgbClr val="ADD8E6"/>
    <a:srgbClr val="9219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2" autoAdjust="0"/>
    <p:restoredTop sz="79525" autoAdjust="0"/>
  </p:normalViewPr>
  <p:slideViewPr>
    <p:cSldViewPr snapToGrid="0">
      <p:cViewPr>
        <p:scale>
          <a:sx n="66" d="100"/>
          <a:sy n="66" d="100"/>
        </p:scale>
        <p:origin x="1668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D4607-D3DD-4448-9685-5B20AD52268E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B1E802-9D31-4AFE-B365-9E47AFF4F0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369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无缝衔接</a:t>
            </a:r>
            <a:br>
              <a:rPr lang="en-US" altLang="zh-CN" dirty="0"/>
            </a:br>
            <a:r>
              <a:rPr lang="zh-CN" altLang="en-US" dirty="0"/>
              <a:t>能力强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990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免费</a:t>
            </a:r>
            <a:br>
              <a:rPr lang="en-US" altLang="zh-CN" dirty="0"/>
            </a:br>
            <a:r>
              <a:rPr lang="zh-CN" altLang="en-US" dirty="0"/>
              <a:t>国产模型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426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网页版 方便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205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体验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1E802-9D31-4AFE-B365-9E47AFF4F0C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653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F2F94A-EBA9-409D-87A6-DDB27CBA43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48FC1C1-D240-4F83-8CBD-F391DAE5FA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9395E3-A1C8-41A8-A161-7D6302C0E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185554-E64B-45C3-B75A-449ED9654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57A855-B7BE-487B-B24C-876A9448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18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31F24-D57D-4BDA-A9F4-3D37B7D0A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81294D-08CD-4536-865B-1924D9463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32590D-8538-4F1A-922A-C41A2CFD8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9C15AD-4119-4C61-B059-B1587BCDC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C8E267-6946-4B2F-AEC4-44945D881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475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1C71D5-E645-4346-AA19-CFED89528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B3509D-0C1A-4973-9741-54D355B34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919B00-433E-4394-9F12-CFD051127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C4BD72-2E0A-4B98-A267-08C99B46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DB5E27-89A5-43A3-9DFD-2C0FD9064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322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C03394-C4C6-4BD6-8FFC-90DCDDF1B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914490-5FAB-402C-A695-03C8E6A0AA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539E24E-B7EE-4F13-B091-BAF86B30A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306D9B1-7CB4-4122-BF30-4160952FB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EB3E1A2-2A02-4F2E-8DF4-EC656ADDB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A7AB43C-F452-4EA2-9F9A-90FBD6176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8992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A63E69-1C09-48F3-95A8-3A7703B16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682F160-52B5-4742-B24B-9AB4A46ED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30CB2BB-EE43-4AAE-8050-393BA1C5D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51F4011-44E2-4585-B3E4-3E025A9311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56DC49C-5972-4EB3-B0BF-7683CBD3C9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1BB2C6C-2F01-411C-B1E1-424528941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25B1A45-4706-46DA-B65E-EB3F1EE36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4487B8C-137D-4337-A790-BBF2AE725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652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DC945A-C79A-49FB-97DB-CCF2D5416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45705A9-9616-466C-91E2-66F58B174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A7CF730-E651-478B-9E48-8EC199B0E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8141806-9FDD-43E9-94C1-A11865DD1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969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8463677-6B8F-4B78-B8E1-363E18B15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52F49D9-275E-4477-81D0-9D7325F48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C48A08-2D3D-49D9-811C-D914D2635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300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EBE74B-E159-4621-8B75-68680EF4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4F1091-B494-4582-B009-6A0249B2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70DF3CF-3F74-4084-9805-57CF5F70E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4276B22-2B0B-4079-AC01-805803D44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AA14E7A-1755-42C8-A426-C58BF8FE7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0FAE124-EFB1-4FA9-A1E9-BDAAE056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313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CA9DB5-2C9D-4404-BF85-965D6A97B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1033CE6-670A-45FC-8FBB-58E0A860E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FA23E42-B2D2-462D-BE79-CC98776DB4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7D50439-24CE-482D-81B7-46BC15BB5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DC3A279-B3E0-454B-8087-B92252F4A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DB962C-5A0D-4132-8297-FB89E91D4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779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A84904-D3E5-4742-9E98-E5F4CC569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D6E20E7-FC56-49E2-BE0F-122CB85FA0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1389F6A-2398-4ECB-B815-426649855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8D2EFC-6885-45CC-8E82-5DE6EE66E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207313-589A-44BD-8550-15A16E1C6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444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E426533-3310-4035-AB4A-62EB79B263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2917964-D2DB-4439-8A4D-2D1CD5994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D00344-2E49-49A1-8C00-4BE4DDD17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5743-D6C8-40C6-93F5-32C21F322DC9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F0EFAB-181F-4D0B-B641-200A4EB2E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551ECB-00B0-4F9A-ABA6-B462DE1D3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811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0065291-A49E-4593-AFC5-8939A7BFD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BB071C-A6D6-4D8E-92C0-46A785F8D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3A8095-C111-4393-A68C-077D1BE9D8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B5743-D6C8-40C6-93F5-32C21F322DC9}" type="datetimeFigureOut">
              <a:rPr lang="zh-CN" altLang="en-US" smtClean="0"/>
              <a:t>2026/3/12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C97CDF-86AE-4C98-9B72-BF7EE4C7C0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02EB80-4C6B-4F46-B41E-3B063E6A5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58522-591D-47BB-8991-B8AD15DC71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553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9078E9D-DA83-42A0-BAA4-9E0E69A71720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 dirty="0" err="1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Github</a:t>
            </a:r>
            <a:r>
              <a:rPr lang="en-US" altLang="zh-CN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Copilot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B6D4F34-4029-4EC8-BE49-04FD49911DA5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EB2C29F-2375-4086-BB4A-9EA123A602F0}"/>
              </a:ext>
            </a:extLst>
          </p:cNvPr>
          <p:cNvSpPr/>
          <p:nvPr/>
        </p:nvSpPr>
        <p:spPr>
          <a:xfrm>
            <a:off x="3620141" y="2499212"/>
            <a:ext cx="2698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>
              <a:solidFill>
                <a:srgbClr val="0025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灯片编号占位符 3">
            <a:extLst>
              <a:ext uri="{FF2B5EF4-FFF2-40B4-BE49-F238E27FC236}">
                <a16:creationId xmlns:a16="http://schemas.microsoft.com/office/drawing/2014/main" id="{37974463-4369-4CD6-8F31-6C4E9CE4A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2051" y="6435122"/>
            <a:ext cx="425210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2908211-A321-43CD-8CCD-2C879962BF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166" y="783990"/>
            <a:ext cx="9897632" cy="571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42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9078E9D-DA83-42A0-BAA4-9E0E69A71720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Trea CN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B6D4F34-4029-4EC8-BE49-04FD49911DA5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EB2C29F-2375-4086-BB4A-9EA123A602F0}"/>
              </a:ext>
            </a:extLst>
          </p:cNvPr>
          <p:cNvSpPr/>
          <p:nvPr/>
        </p:nvSpPr>
        <p:spPr>
          <a:xfrm>
            <a:off x="3620141" y="2499212"/>
            <a:ext cx="2698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>
              <a:solidFill>
                <a:srgbClr val="0025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灯片编号占位符 3">
            <a:extLst>
              <a:ext uri="{FF2B5EF4-FFF2-40B4-BE49-F238E27FC236}">
                <a16:creationId xmlns:a16="http://schemas.microsoft.com/office/drawing/2014/main" id="{37974463-4369-4CD6-8F31-6C4E9CE4A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2051" y="6435122"/>
            <a:ext cx="425210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3EDDCD2-62AB-C6A7-9FFF-3C22C3BFD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08" y="961343"/>
            <a:ext cx="8790789" cy="528808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3B7D06F-3D22-651C-19A5-E7DFD41C7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1656" y="1037252"/>
            <a:ext cx="4710395" cy="513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709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9078E9D-DA83-42A0-BAA4-9E0E69A71720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Microsoft Copilot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B6D4F34-4029-4EC8-BE49-04FD49911DA5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EB2C29F-2375-4086-BB4A-9EA123A602F0}"/>
              </a:ext>
            </a:extLst>
          </p:cNvPr>
          <p:cNvSpPr/>
          <p:nvPr/>
        </p:nvSpPr>
        <p:spPr>
          <a:xfrm>
            <a:off x="3620141" y="2499212"/>
            <a:ext cx="2698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>
              <a:solidFill>
                <a:srgbClr val="0025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灯片编号占位符 3">
            <a:extLst>
              <a:ext uri="{FF2B5EF4-FFF2-40B4-BE49-F238E27FC236}">
                <a16:creationId xmlns:a16="http://schemas.microsoft.com/office/drawing/2014/main" id="{37974463-4369-4CD6-8F31-6C4E9CE4A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2051" y="6435122"/>
            <a:ext cx="425210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F8EF403-2268-63E0-5B7B-4AF5B40C5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095" y="832118"/>
            <a:ext cx="8833304" cy="584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52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9078E9D-DA83-42A0-BAA4-9E0E69A71720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Codex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B6D4F34-4029-4EC8-BE49-04FD49911DA5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EB2C29F-2375-4086-BB4A-9EA123A602F0}"/>
              </a:ext>
            </a:extLst>
          </p:cNvPr>
          <p:cNvSpPr/>
          <p:nvPr/>
        </p:nvSpPr>
        <p:spPr>
          <a:xfrm>
            <a:off x="3620141" y="2499212"/>
            <a:ext cx="2698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b="1" dirty="0">
              <a:solidFill>
                <a:srgbClr val="0025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灯片编号占位符 3">
            <a:extLst>
              <a:ext uri="{FF2B5EF4-FFF2-40B4-BE49-F238E27FC236}">
                <a16:creationId xmlns:a16="http://schemas.microsoft.com/office/drawing/2014/main" id="{37974463-4369-4CD6-8F31-6C4E9CE4A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2051" y="6435122"/>
            <a:ext cx="425210" cy="358330"/>
          </a:xfrm>
        </p:spPr>
        <p:txBody>
          <a:bodyPr/>
          <a:lstStyle/>
          <a:p>
            <a:fld id="{B6F15528-21DE-4FAA-801E-634DDDAF4B2B}" type="slidenum">
              <a:rPr lang="en-US" sz="1800" b="1" smtClean="0">
                <a:solidFill>
                  <a:srgbClr val="1157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en-US" sz="1800" b="1" dirty="0">
              <a:solidFill>
                <a:srgbClr val="1157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FE7E51E-7092-9E39-6C6E-EC2665F84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867" y="873546"/>
            <a:ext cx="8262266" cy="546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433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5758</TotalTime>
  <Words>28</Words>
  <Application>Microsoft Office PowerPoint</Application>
  <PresentationFormat>宽屏</PresentationFormat>
  <Paragraphs>16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淳元 郑</cp:lastModifiedBy>
  <cp:revision>345</cp:revision>
  <dcterms:created xsi:type="dcterms:W3CDTF">2023-11-26T07:12:01Z</dcterms:created>
  <dcterms:modified xsi:type="dcterms:W3CDTF">2026-03-12T08:38:32Z</dcterms:modified>
</cp:coreProperties>
</file>