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21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2BD65B-C12C-5DDE-5525-8545DACCF7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5882723-58F5-5F5F-7F5A-8D0AF45F0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8F9E10-F43A-6144-10E6-3C45615F6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B40993-D52B-CB4F-25AC-0E1F253D0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832D38-EA42-910D-6FC3-9D104EC90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488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75E978-A3AB-B501-BB7B-3D58F55CA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E8ECDE-9AB7-C385-63DF-9E333E074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D98F38-7D99-E2BA-5A0A-B94881ECE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8C38E9-CDB0-0409-6F7E-68E5B2BD1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67F7CF-B73B-5B9F-16CB-558EB285F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14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D54D0A-084C-7279-DB9A-1893B32A0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A7E88C8-4074-2529-074E-A52CBCECB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FC8498-59A7-B53E-4A84-C7D68D276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63F67A-8985-B880-5BEC-C50280334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F5FC77-A0A0-F681-A485-9095729F3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40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44264-61B2-222B-F9A8-66C176835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01748F-E1DE-129A-E29E-4EE7C8280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A774C1-E29D-46CC-049D-7EF44FD13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BEDF119-0A4D-1FB2-B64A-95E611A96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4680AA4-AA53-4C97-CA5B-BAE6251E4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ACA6D19-79C7-EC8D-B8CF-9FC90D322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54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1528ED-7E4A-6131-5C64-E4C2DF866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A10884-9C6C-37A4-1045-0540C0746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B30A7E5-7DA2-DDB6-E435-8A598449C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9B6462A-75B1-50B1-2280-166F40063A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3E57FD4-BB9E-F0CE-7E3D-2D508DBBF7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9B55EE7-BD04-15CC-65AA-691F96FB7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B45D6EA-853C-72E2-C805-FB2813FF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1B25E49-233C-82C0-730A-93BF954B9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464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1C1666-FCE7-0D47-7405-0218E019D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5F840CD-1AE9-0D92-D591-1C8D31DDE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AE41034-FD62-4ABF-0097-C9BF879E2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7FA700A-94F1-4391-880C-4877016D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23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543F3A4-3897-AE45-9066-91A66699F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F03EA51-FB55-19FC-DEC5-2FD626BDE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EF0698-E294-3B66-54C7-BA88F7D0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68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A25B6C-2C81-D0DB-AC09-FA58AEE15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191457-9C19-12E2-340D-2739EBEA8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96F1D75-F4CD-00AC-9FD1-D14C8794D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433907-4F08-100E-C69A-A5F358097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85D9489-D747-013B-BF8C-B2017F43C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B575ED-3525-9D9C-0BA7-788131836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225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8F88BA-A46C-773E-5A1B-0F083B02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B281C6A-D34C-1518-6365-6BE0C15F4C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74D382-2CCF-CE41-7F06-5AE6CFB72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8A8677C-4FCF-E7F2-7DB8-2A1527283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2D28EC-5CCA-964E-0B67-8EEC98518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3EECFA4-BC2B-2834-A99A-76E74791C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708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23BF9E-31C7-E6F9-A962-5F5123FD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8F5D712-A456-5D10-A428-2AD33CBD4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4BECE9-A9C5-8556-0856-D986D191B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04D743-67DF-EA10-DA82-FA92DEB56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659A09-A799-EB6B-A918-CE45F03F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567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F14B096-484A-934F-69EC-31DAECF3F9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F7D740F-6CB8-8FD2-15DB-EAADA9240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7F69C7-A852-99D8-FB8D-51BCB3827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D14803-0905-CBBD-93E5-9F54440CD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817E89-450D-341A-D62D-E097677C7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745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4549536-299A-AB17-0B9B-A85832D18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5BFCC26-65B4-CC7D-FEAF-D652B1937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3226CA-6F41-0D3E-C36C-25111F6C4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128F9-1CB9-46CE-9469-77EA2E8E62B8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4C73FC-9310-DC17-9DBE-D9C8F9961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153ED9-CF44-38CE-54C8-96245B900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731CE-5C23-4C76-87CE-CC085B0224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97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B10CA2B-A1BF-838B-8DEF-544F6303E7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31" y="0"/>
            <a:ext cx="2077657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5343ABC-AFF4-FB24-4045-58EED482D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" t="4801" r="12478" b="5790"/>
          <a:stretch>
            <a:fillRect/>
          </a:stretch>
        </p:blipFill>
        <p:spPr>
          <a:xfrm>
            <a:off x="2815295" y="1859339"/>
            <a:ext cx="4684200" cy="194537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0DD210C-D842-909D-0B62-CD8C5E2E171F}"/>
              </a:ext>
            </a:extLst>
          </p:cNvPr>
          <p:cNvSpPr txBox="1"/>
          <p:nvPr/>
        </p:nvSpPr>
        <p:spPr>
          <a:xfrm>
            <a:off x="2815295" y="4067851"/>
            <a:ext cx="4451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https://earthquakeinsights.substack.com/p/why-are-some-faults-so-creepy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33E810B-77BD-80DF-D878-C13D33D33502}"/>
              </a:ext>
            </a:extLst>
          </p:cNvPr>
          <p:cNvSpPr txBox="1"/>
          <p:nvPr/>
        </p:nvSpPr>
        <p:spPr>
          <a:xfrm>
            <a:off x="7886646" y="1854436"/>
            <a:ext cx="423568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Can we tell if an earthquake is going to be a foreshock?：</a:t>
            </a:r>
          </a:p>
          <a:p>
            <a:endParaRPr lang="zh-CN" altLang="en-US" dirty="0"/>
          </a:p>
          <a:p>
            <a:r>
              <a:rPr lang="zh-CN" altLang="en-US" dirty="0"/>
              <a:t>https://earthquakeinsights.substack.com/p/can-we-tell-if-an-earthquake-is-going?utm_source=post-email-title&amp;publication_id=1580102&amp;post_id=175161665&amp;utm_campaign=email-post-title&amp;isFreemail=true&amp;r=490oim&amp;triedRedirect=true&amp;_src_ref=mail.google.com&amp;utm_medium=email</a:t>
            </a:r>
          </a:p>
        </p:txBody>
      </p:sp>
    </p:spTree>
    <p:extLst>
      <p:ext uri="{BB962C8B-B14F-4D97-AF65-F5344CB8AC3E}">
        <p14:creationId xmlns:p14="http://schemas.microsoft.com/office/powerpoint/2010/main" val="695042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123</Words>
  <Application>Microsoft Office PowerPoint</Application>
  <PresentationFormat>宽屏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等线 Light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江涛 李</dc:creator>
  <cp:lastModifiedBy>江涛 李</cp:lastModifiedBy>
  <cp:revision>1</cp:revision>
  <dcterms:created xsi:type="dcterms:W3CDTF">2026-03-26T10:14:39Z</dcterms:created>
  <dcterms:modified xsi:type="dcterms:W3CDTF">2026-03-26T10:18:35Z</dcterms:modified>
</cp:coreProperties>
</file>