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639" r:id="rId2"/>
    <p:sldId id="664" r:id="rId3"/>
    <p:sldId id="723" r:id="rId4"/>
    <p:sldId id="724" r:id="rId5"/>
    <p:sldId id="725" r:id="rId6"/>
    <p:sldId id="726" r:id="rId7"/>
    <p:sldId id="727" r:id="rId8"/>
    <p:sldId id="728" r:id="rId9"/>
    <p:sldId id="729" r:id="rId10"/>
    <p:sldId id="730" r:id="rId11"/>
    <p:sldId id="781" r:id="rId12"/>
    <p:sldId id="731" r:id="rId13"/>
    <p:sldId id="733" r:id="rId14"/>
    <p:sldId id="732" r:id="rId15"/>
    <p:sldId id="734" r:id="rId16"/>
    <p:sldId id="735" r:id="rId17"/>
    <p:sldId id="736" r:id="rId18"/>
    <p:sldId id="737" r:id="rId19"/>
    <p:sldId id="738" r:id="rId20"/>
    <p:sldId id="739" r:id="rId21"/>
    <p:sldId id="740" r:id="rId22"/>
    <p:sldId id="741" r:id="rId23"/>
    <p:sldId id="742" r:id="rId24"/>
    <p:sldId id="743" r:id="rId25"/>
    <p:sldId id="744" r:id="rId26"/>
    <p:sldId id="745" r:id="rId27"/>
    <p:sldId id="746" r:id="rId28"/>
    <p:sldId id="747" r:id="rId29"/>
    <p:sldId id="748" r:id="rId30"/>
    <p:sldId id="749" r:id="rId31"/>
    <p:sldId id="750" r:id="rId32"/>
    <p:sldId id="751" r:id="rId33"/>
    <p:sldId id="752" r:id="rId34"/>
    <p:sldId id="753" r:id="rId35"/>
    <p:sldId id="754" r:id="rId36"/>
    <p:sldId id="755" r:id="rId37"/>
    <p:sldId id="756" r:id="rId38"/>
    <p:sldId id="757" r:id="rId39"/>
    <p:sldId id="758" r:id="rId40"/>
    <p:sldId id="759" r:id="rId41"/>
    <p:sldId id="762" r:id="rId42"/>
    <p:sldId id="760" r:id="rId43"/>
    <p:sldId id="763" r:id="rId44"/>
    <p:sldId id="764" r:id="rId45"/>
    <p:sldId id="782" r:id="rId46"/>
    <p:sldId id="765" r:id="rId47"/>
    <p:sldId id="766" r:id="rId48"/>
    <p:sldId id="769" r:id="rId49"/>
    <p:sldId id="768" r:id="rId50"/>
    <p:sldId id="767" r:id="rId51"/>
    <p:sldId id="771" r:id="rId52"/>
    <p:sldId id="770" r:id="rId53"/>
    <p:sldId id="772" r:id="rId54"/>
    <p:sldId id="774" r:id="rId55"/>
    <p:sldId id="773" r:id="rId56"/>
    <p:sldId id="775" r:id="rId57"/>
    <p:sldId id="776" r:id="rId58"/>
    <p:sldId id="777" r:id="rId59"/>
    <p:sldId id="778" r:id="rId60"/>
    <p:sldId id="779" r:id="rId61"/>
    <p:sldId id="780" r:id="rId62"/>
    <p:sldId id="713" r:id="rId63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目录" id="{912B3ED7-30D0-44EE-A0D5-751049F4B74B}">
          <p14:sldIdLst>
            <p14:sldId id="639"/>
            <p14:sldId id="664"/>
            <p14:sldId id="723"/>
            <p14:sldId id="724"/>
            <p14:sldId id="725"/>
            <p14:sldId id="726"/>
            <p14:sldId id="727"/>
            <p14:sldId id="728"/>
            <p14:sldId id="729"/>
            <p14:sldId id="730"/>
            <p14:sldId id="781"/>
            <p14:sldId id="731"/>
            <p14:sldId id="733"/>
            <p14:sldId id="732"/>
            <p14:sldId id="734"/>
            <p14:sldId id="735"/>
            <p14:sldId id="736"/>
            <p14:sldId id="737"/>
            <p14:sldId id="738"/>
            <p14:sldId id="739"/>
            <p14:sldId id="740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750"/>
            <p14:sldId id="751"/>
            <p14:sldId id="752"/>
            <p14:sldId id="753"/>
            <p14:sldId id="754"/>
            <p14:sldId id="755"/>
            <p14:sldId id="756"/>
            <p14:sldId id="757"/>
            <p14:sldId id="758"/>
            <p14:sldId id="759"/>
            <p14:sldId id="762"/>
            <p14:sldId id="760"/>
            <p14:sldId id="763"/>
            <p14:sldId id="764"/>
            <p14:sldId id="782"/>
            <p14:sldId id="765"/>
            <p14:sldId id="766"/>
            <p14:sldId id="769"/>
            <p14:sldId id="768"/>
            <p14:sldId id="767"/>
            <p14:sldId id="771"/>
            <p14:sldId id="770"/>
            <p14:sldId id="772"/>
            <p14:sldId id="774"/>
            <p14:sldId id="773"/>
            <p14:sldId id="775"/>
            <p14:sldId id="776"/>
            <p14:sldId id="777"/>
            <p14:sldId id="778"/>
            <p14:sldId id="779"/>
            <p14:sldId id="780"/>
            <p14:sldId id="7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bd9c190d4db0f2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8394"/>
    <a:srgbClr val="F2F5F8"/>
    <a:srgbClr val="D7D3D0"/>
    <a:srgbClr val="EFD7CB"/>
    <a:srgbClr val="E2C8B1"/>
    <a:srgbClr val="9DB6BB"/>
    <a:srgbClr val="3C586E"/>
    <a:srgbClr val="DBDAD6"/>
    <a:srgbClr val="898989"/>
    <a:srgbClr val="525C5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FAA314-F635-4978-923D-8F8765D21D66}" v="4" dt="2022-04-22T03:34:36.6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74" autoAdjust="0"/>
    <p:restoredTop sz="94660"/>
  </p:normalViewPr>
  <p:slideViewPr>
    <p:cSldViewPr snapToGrid="0">
      <p:cViewPr varScale="1">
        <p:scale>
          <a:sx n="91" d="100"/>
          <a:sy n="91" d="100"/>
        </p:scale>
        <p:origin x="2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iaoliang" userId="6413352e-abd3-4404-96d4-a486f92a3dc4" providerId="ADAL" clId="{98FAA314-F635-4978-923D-8F8765D21D66}"/>
    <pc:docChg chg="modSld modMainMaster">
      <pc:chgData name="xiaoliang" userId="6413352e-abd3-4404-96d4-a486f92a3dc4" providerId="ADAL" clId="{98FAA314-F635-4978-923D-8F8765D21D66}" dt="2022-04-22T03:34:36.636" v="4"/>
      <pc:docMkLst>
        <pc:docMk/>
      </pc:docMkLst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365626434" sldId="698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365626434" sldId="698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365626434" sldId="698"/>
            <ac:spMk id="3" creationId="{AC7BB2AC-C13B-46CA-9AC8-2E86EBCEDC33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773943132" sldId="699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773943132" sldId="699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773943132" sldId="699"/>
            <ac:spMk id="3" creationId="{AADBC40A-FE23-45ED-8D92-2096EEC4CEC1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651986042" sldId="700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651986042" sldId="700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651986042" sldId="700"/>
            <ac:spMk id="3" creationId="{00817C19-25B3-4378-A900-D64CCD385FD9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1404288543" sldId="701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1404288543" sldId="701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1404288543" sldId="701"/>
            <ac:spMk id="3" creationId="{78F7B228-8A9D-4DE2-9894-29DB4ADF0106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52749383" sldId="702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52749383" sldId="702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52749383" sldId="702"/>
            <ac:spMk id="3" creationId="{47C5443F-1B17-486F-90A0-46C5F55CB98A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2636092638" sldId="703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2636092638" sldId="703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2636092638" sldId="703"/>
            <ac:spMk id="3" creationId="{01BBE9E5-D2F3-4091-AB2B-65AFF0DD9202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3666418039" sldId="704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3666418039" sldId="704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3666418039" sldId="704"/>
            <ac:spMk id="3" creationId="{34B62F33-E4D5-4005-AADF-DBADFF18922D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3599633893" sldId="705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3599633893" sldId="705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3599633893" sldId="705"/>
            <ac:spMk id="3" creationId="{B36FA19F-2369-4250-90F4-B12A69BA9DAD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3504272353" sldId="706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3504272353" sldId="706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3504272353" sldId="706"/>
            <ac:spMk id="4" creationId="{26F8AED7-DD38-43B0-BE98-B1D0CF583D44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1424603899" sldId="707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1424603899" sldId="707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1424603899" sldId="707"/>
            <ac:spMk id="3" creationId="{FF794D4A-FF64-4DF7-A19A-336EDE7967F9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2154938773" sldId="708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2154938773" sldId="708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2154938773" sldId="708"/>
            <ac:spMk id="5" creationId="{742E8A26-DFDA-41EF-8578-847FD758CA16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1886488195" sldId="709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1886488195" sldId="709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1886488195" sldId="709"/>
            <ac:spMk id="3" creationId="{1A54C9E8-7BFF-468B-8F5F-E7FB75F4C6C4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249222678" sldId="710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249222678" sldId="710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249222678" sldId="710"/>
            <ac:spMk id="3" creationId="{4F5FE8E2-9856-48D5-A1F2-95DA71F0515E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3834801207" sldId="711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3834801207" sldId="711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3834801207" sldId="711"/>
            <ac:spMk id="3" creationId="{049E584C-B84C-4640-9ED9-C282648DB115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1736196528" sldId="712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1736196528" sldId="712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1736196528" sldId="712"/>
            <ac:spMk id="3" creationId="{17F7A259-7DBE-4AD4-AE9A-5BFFFF143EB9}"/>
          </ac:spMkLst>
        </pc:spChg>
      </pc:sldChg>
      <pc:sldChg chg="addSp delSp modSp">
        <pc:chgData name="xiaoliang" userId="6413352e-abd3-4404-96d4-a486f92a3dc4" providerId="ADAL" clId="{98FAA314-F635-4978-923D-8F8765D21D66}" dt="2022-04-22T03:34:36.636" v="4"/>
        <pc:sldMkLst>
          <pc:docMk/>
          <pc:sldMk cId="1752597279" sldId="714"/>
        </pc:sldMkLst>
        <pc:spChg chg="mod">
          <ac:chgData name="xiaoliang" userId="6413352e-abd3-4404-96d4-a486f92a3dc4" providerId="ADAL" clId="{98FAA314-F635-4978-923D-8F8765D21D66}" dt="2022-04-22T03:34:36.636" v="4"/>
          <ac:spMkLst>
            <pc:docMk/>
            <pc:sldMk cId="1752597279" sldId="714"/>
            <ac:spMk id="2" creationId="{16328D15-85AE-4C0A-B588-F502C4437545}"/>
          </ac:spMkLst>
        </pc:spChg>
        <pc:spChg chg="add del mod">
          <ac:chgData name="xiaoliang" userId="6413352e-abd3-4404-96d4-a486f92a3dc4" providerId="ADAL" clId="{98FAA314-F635-4978-923D-8F8765D21D66}" dt="2022-04-22T03:34:36.636" v="4"/>
          <ac:spMkLst>
            <pc:docMk/>
            <pc:sldMk cId="1752597279" sldId="714"/>
            <ac:spMk id="3" creationId="{96F6F603-5383-4AFF-A1E7-5A0B89174EA6}"/>
          </ac:spMkLst>
        </pc:spChg>
      </pc:sldChg>
      <pc:sldMasterChg chg="modSldLayout">
        <pc:chgData name="xiaoliang" userId="6413352e-abd3-4404-96d4-a486f92a3dc4" providerId="ADAL" clId="{98FAA314-F635-4978-923D-8F8765D21D66}" dt="2022-04-22T03:34:31.094" v="3" actId="167"/>
        <pc:sldMasterMkLst>
          <pc:docMk/>
          <pc:sldMasterMk cId="2891849847" sldId="2147483660"/>
        </pc:sldMasterMkLst>
        <pc:sldLayoutChg chg="addSp modSp">
          <pc:chgData name="xiaoliang" userId="6413352e-abd3-4404-96d4-a486f92a3dc4" providerId="ADAL" clId="{98FAA314-F635-4978-923D-8F8765D21D66}" dt="2022-04-22T03:34:19.847" v="0"/>
          <pc:sldLayoutMkLst>
            <pc:docMk/>
            <pc:sldMasterMk cId="2891849847" sldId="2147483660"/>
            <pc:sldLayoutMk cId="3062553511" sldId="2147483666"/>
          </pc:sldLayoutMkLst>
          <pc:spChg chg="add mod">
            <ac:chgData name="xiaoliang" userId="6413352e-abd3-4404-96d4-a486f92a3dc4" providerId="ADAL" clId="{98FAA314-F635-4978-923D-8F8765D21D66}" dt="2022-04-22T03:34:19.847" v="0"/>
            <ac:spMkLst>
              <pc:docMk/>
              <pc:sldMasterMk cId="2891849847" sldId="2147483660"/>
              <pc:sldLayoutMk cId="3062553511" sldId="2147483666"/>
              <ac:spMk id="14" creationId="{6A3E190E-1218-4136-88C3-2F77374DC1BB}"/>
            </ac:spMkLst>
          </pc:spChg>
          <pc:spChg chg="add mod">
            <ac:chgData name="xiaoliang" userId="6413352e-abd3-4404-96d4-a486f92a3dc4" providerId="ADAL" clId="{98FAA314-F635-4978-923D-8F8765D21D66}" dt="2022-04-22T03:34:19.847" v="0"/>
            <ac:spMkLst>
              <pc:docMk/>
              <pc:sldMasterMk cId="2891849847" sldId="2147483660"/>
              <pc:sldLayoutMk cId="3062553511" sldId="2147483666"/>
              <ac:spMk id="15" creationId="{EDD8C38F-6CCE-4BF0-8371-9305FC67EAD6}"/>
            </ac:spMkLst>
          </pc:spChg>
        </pc:sldLayoutChg>
        <pc:sldLayoutChg chg="addSp modSp">
          <pc:chgData name="xiaoliang" userId="6413352e-abd3-4404-96d4-a486f92a3dc4" providerId="ADAL" clId="{98FAA314-F635-4978-923D-8F8765D21D66}" dt="2022-04-22T03:34:21.373" v="1"/>
          <pc:sldLayoutMkLst>
            <pc:docMk/>
            <pc:sldMasterMk cId="2891849847" sldId="2147483660"/>
            <pc:sldLayoutMk cId="945457859" sldId="2147483667"/>
          </pc:sldLayoutMkLst>
          <pc:spChg chg="add mod">
            <ac:chgData name="xiaoliang" userId="6413352e-abd3-4404-96d4-a486f92a3dc4" providerId="ADAL" clId="{98FAA314-F635-4978-923D-8F8765D21D66}" dt="2022-04-22T03:34:21.373" v="1"/>
            <ac:spMkLst>
              <pc:docMk/>
              <pc:sldMasterMk cId="2891849847" sldId="2147483660"/>
              <pc:sldLayoutMk cId="945457859" sldId="2147483667"/>
              <ac:spMk id="14" creationId="{FF80E304-91D4-4C1D-8516-CA7759560215}"/>
            </ac:spMkLst>
          </pc:spChg>
          <pc:spChg chg="add mod">
            <ac:chgData name="xiaoliang" userId="6413352e-abd3-4404-96d4-a486f92a3dc4" providerId="ADAL" clId="{98FAA314-F635-4978-923D-8F8765D21D66}" dt="2022-04-22T03:34:21.373" v="1"/>
            <ac:spMkLst>
              <pc:docMk/>
              <pc:sldMasterMk cId="2891849847" sldId="2147483660"/>
              <pc:sldLayoutMk cId="945457859" sldId="2147483667"/>
              <ac:spMk id="15" creationId="{CF5EF92E-98F3-468A-81B4-FCE34217B102}"/>
            </ac:spMkLst>
          </pc:spChg>
        </pc:sldLayoutChg>
        <pc:sldLayoutChg chg="addSp modSp mod">
          <pc:chgData name="xiaoliang" userId="6413352e-abd3-4404-96d4-a486f92a3dc4" providerId="ADAL" clId="{98FAA314-F635-4978-923D-8F8765D21D66}" dt="2022-04-22T03:34:31.094" v="3" actId="167"/>
          <pc:sldLayoutMkLst>
            <pc:docMk/>
            <pc:sldMasterMk cId="2891849847" sldId="2147483660"/>
            <pc:sldLayoutMk cId="3806191382" sldId="2147483668"/>
          </pc:sldLayoutMkLst>
          <pc:spChg chg="add mod ord">
            <ac:chgData name="xiaoliang" userId="6413352e-abd3-4404-96d4-a486f92a3dc4" providerId="ADAL" clId="{98FAA314-F635-4978-923D-8F8765D21D66}" dt="2022-04-22T03:34:31.094" v="3" actId="167"/>
            <ac:spMkLst>
              <pc:docMk/>
              <pc:sldMasterMk cId="2891849847" sldId="2147483660"/>
              <pc:sldLayoutMk cId="3806191382" sldId="2147483668"/>
              <ac:spMk id="15" creationId="{43CA1A68-5FAC-4AC9-BC92-D4A4DAE5065C}"/>
            </ac:spMkLst>
          </pc:spChg>
        </pc:sldLayoutChg>
      </pc:sldMasterChg>
    </pc:docChg>
  </pc:docChgLst>
  <pc:docChgLst>
    <pc:chgData name="xiaoliang" userId="6413352e-abd3-4404-96d4-a486f92a3dc4" providerId="ADAL" clId="{891EDBCF-71DB-48E7-89D7-5E2AE6A65013}"/>
    <pc:docChg chg="custSel addSld modSld modMainMaster">
      <pc:chgData name="xiaoliang" userId="6413352e-abd3-4404-96d4-a486f92a3dc4" providerId="ADAL" clId="{891EDBCF-71DB-48E7-89D7-5E2AE6A65013}" dt="2022-03-29T05:43:18.350" v="14"/>
      <pc:docMkLst>
        <pc:docMk/>
      </pc:docMkLst>
      <pc:sldChg chg="add modTransition">
        <pc:chgData name="xiaoliang" userId="6413352e-abd3-4404-96d4-a486f92a3dc4" providerId="ADAL" clId="{891EDBCF-71DB-48E7-89D7-5E2AE6A65013}" dt="2022-03-29T05:41:49.795" v="7"/>
        <pc:sldMkLst>
          <pc:docMk/>
          <pc:sldMk cId="3580702307" sldId="291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0" sldId="415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247391527" sldId="639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899212165" sldId="664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914281043" sldId="678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376284817" sldId="679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406477617" sldId="680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832502925" sldId="681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2402995085" sldId="682"/>
        </pc:sldMkLst>
      </pc:sldChg>
      <pc:sldChg chg="addSp delSp modSp mod modTransition">
        <pc:chgData name="xiaoliang" userId="6413352e-abd3-4404-96d4-a486f92a3dc4" providerId="ADAL" clId="{891EDBCF-71DB-48E7-89D7-5E2AE6A65013}" dt="2022-03-29T05:43:18.350" v="14"/>
        <pc:sldMkLst>
          <pc:docMk/>
          <pc:sldMk cId="365626434" sldId="698"/>
        </pc:sldMkLst>
        <pc:spChg chg="mod">
          <ac:chgData name="xiaoliang" userId="6413352e-abd3-4404-96d4-a486f92a3dc4" providerId="ADAL" clId="{891EDBCF-71DB-48E7-89D7-5E2AE6A65013}" dt="2022-03-18T02:46:32.077" v="0"/>
          <ac:spMkLst>
            <pc:docMk/>
            <pc:sldMk cId="365626434" sldId="698"/>
            <ac:spMk id="45" creationId="{36471D00-5D7C-4535-9375-956344DEF972}"/>
          </ac:spMkLst>
        </pc:spChg>
        <pc:spChg chg="mod">
          <ac:chgData name="xiaoliang" userId="6413352e-abd3-4404-96d4-a486f92a3dc4" providerId="ADAL" clId="{891EDBCF-71DB-48E7-89D7-5E2AE6A65013}" dt="2022-03-18T02:46:32.077" v="0"/>
          <ac:spMkLst>
            <pc:docMk/>
            <pc:sldMk cId="365626434" sldId="698"/>
            <ac:spMk id="46" creationId="{03746CEE-B59E-46D1-8A63-334FE06A229C}"/>
          </ac:spMkLst>
        </pc:spChg>
        <pc:spChg chg="mod">
          <ac:chgData name="xiaoliang" userId="6413352e-abd3-4404-96d4-a486f92a3dc4" providerId="ADAL" clId="{891EDBCF-71DB-48E7-89D7-5E2AE6A65013}" dt="2022-03-18T02:46:32.077" v="0"/>
          <ac:spMkLst>
            <pc:docMk/>
            <pc:sldMk cId="365626434" sldId="698"/>
            <ac:spMk id="47" creationId="{43CEB06F-BB20-47BD-A6FF-45DBA1ACA8C2}"/>
          </ac:spMkLst>
        </pc:spChg>
        <pc:spChg chg="add mod">
          <ac:chgData name="xiaoliang" userId="6413352e-abd3-4404-96d4-a486f92a3dc4" providerId="ADAL" clId="{891EDBCF-71DB-48E7-89D7-5E2AE6A65013}" dt="2022-03-29T05:43:18.350" v="14"/>
          <ac:spMkLst>
            <pc:docMk/>
            <pc:sldMk cId="365626434" sldId="698"/>
            <ac:spMk id="48" creationId="{8D284D7C-1FEB-4B39-9B6F-86D29F7B3BFF}"/>
          </ac:spMkLst>
        </pc:spChg>
        <pc:grpChg chg="add del mod">
          <ac:chgData name="xiaoliang" userId="6413352e-abd3-4404-96d4-a486f92a3dc4" providerId="ADAL" clId="{891EDBCF-71DB-48E7-89D7-5E2AE6A65013}" dt="2022-03-29T05:43:04.861" v="8" actId="478"/>
          <ac:grpSpMkLst>
            <pc:docMk/>
            <pc:sldMk cId="365626434" sldId="698"/>
            <ac:grpSpMk id="43" creationId="{8C4BB280-4862-4D7C-91FA-4443FC5DA2E7}"/>
          </ac:grpSpMkLst>
        </pc:grpChg>
        <pc:grpChg chg="mod">
          <ac:chgData name="xiaoliang" userId="6413352e-abd3-4404-96d4-a486f92a3dc4" providerId="ADAL" clId="{891EDBCF-71DB-48E7-89D7-5E2AE6A65013}" dt="2022-03-18T02:46:32.077" v="0"/>
          <ac:grpSpMkLst>
            <pc:docMk/>
            <pc:sldMk cId="365626434" sldId="698"/>
            <ac:grpSpMk id="44" creationId="{1F3621D9-9BE8-4096-8536-F479C84DB1C8}"/>
          </ac:grpSpMkLst>
        </pc:grpChg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773943132" sldId="699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651986042" sldId="700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404288543" sldId="701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52749383" sldId="702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2636092638" sldId="703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3666418039" sldId="704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3599633893" sldId="705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3504272353" sldId="706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424603899" sldId="707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2154938773" sldId="708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886488195" sldId="709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249222678" sldId="710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3834801207" sldId="711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736196528" sldId="712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2024445240" sldId="713"/>
        </pc:sldMkLst>
      </pc:sldChg>
      <pc:sldChg chg="modTransition">
        <pc:chgData name="xiaoliang" userId="6413352e-abd3-4404-96d4-a486f92a3dc4" providerId="ADAL" clId="{891EDBCF-71DB-48E7-89D7-5E2AE6A65013}" dt="2022-03-18T02:54:56.385" v="1"/>
        <pc:sldMkLst>
          <pc:docMk/>
          <pc:sldMk cId="1752597279" sldId="714"/>
        </pc:sldMkLst>
      </pc:sldChg>
      <pc:sldMasterChg chg="modSldLayout">
        <pc:chgData name="xiaoliang" userId="6413352e-abd3-4404-96d4-a486f92a3dc4" providerId="ADAL" clId="{891EDBCF-71DB-48E7-89D7-5E2AE6A65013}" dt="2022-03-29T05:43:15.792" v="13" actId="478"/>
        <pc:sldMasterMkLst>
          <pc:docMk/>
          <pc:sldMasterMk cId="2891849847" sldId="2147483660"/>
        </pc:sldMasterMkLst>
        <pc:sldLayoutChg chg="delSp modSp mod">
          <pc:chgData name="xiaoliang" userId="6413352e-abd3-4404-96d4-a486f92a3dc4" providerId="ADAL" clId="{891EDBCF-71DB-48E7-89D7-5E2AE6A65013}" dt="2022-03-29T05:43:08.873" v="9" actId="21"/>
          <pc:sldLayoutMkLst>
            <pc:docMk/>
            <pc:sldMasterMk cId="2891849847" sldId="2147483660"/>
            <pc:sldLayoutMk cId="2376201132" sldId="2147483663"/>
          </pc:sldLayoutMkLst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9" creationId="{3D07AF99-5A84-4293-A236-711725D152F8}"/>
            </ac:spMkLst>
          </pc:spChg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16" creationId="{1466655C-95F7-482B-8F29-D7E6C1EAD559}"/>
            </ac:spMkLst>
          </pc:spChg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21" creationId="{CAF746E4-F649-4DEB-999D-4311CE8178FB}"/>
            </ac:spMkLst>
          </pc:spChg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22" creationId="{D2455565-5786-44DA-8EF1-9168FE0037D4}"/>
            </ac:spMkLst>
          </pc:spChg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23" creationId="{596E7895-93BE-4C0F-A01E-5A11FA99D67A}"/>
            </ac:spMkLst>
          </pc:spChg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24" creationId="{9622E9BF-AD51-482F-A9C3-DDFF1E51E58A}"/>
            </ac:spMkLst>
          </pc:spChg>
          <pc:spChg chg="mod topLvl">
            <ac:chgData name="xiaoliang" userId="6413352e-abd3-4404-96d4-a486f92a3dc4" providerId="ADAL" clId="{891EDBCF-71DB-48E7-89D7-5E2AE6A65013}" dt="2022-03-18T02:55:05.684" v="2" actId="165"/>
            <ac:spMkLst>
              <pc:docMk/>
              <pc:sldMasterMk cId="2891849847" sldId="2147483660"/>
              <pc:sldLayoutMk cId="2376201132" sldId="2147483663"/>
              <ac:spMk id="25" creationId="{3F05D876-F649-41B7-B35D-B9003629583E}"/>
            </ac:spMkLst>
          </pc:spChg>
          <pc:spChg chg="del mod topLvl">
            <ac:chgData name="xiaoliang" userId="6413352e-abd3-4404-96d4-a486f92a3dc4" providerId="ADAL" clId="{891EDBCF-71DB-48E7-89D7-5E2AE6A65013}" dt="2022-03-29T05:43:08.873" v="9" actId="21"/>
            <ac:spMkLst>
              <pc:docMk/>
              <pc:sldMasterMk cId="2891849847" sldId="2147483660"/>
              <pc:sldLayoutMk cId="2376201132" sldId="2147483663"/>
              <ac:spMk id="36" creationId="{F82F404F-41FD-4D85-9951-86E54040EE43}"/>
            </ac:spMkLst>
          </pc:spChg>
          <pc:grpChg chg="del">
            <ac:chgData name="xiaoliang" userId="6413352e-abd3-4404-96d4-a486f92a3dc4" providerId="ADAL" clId="{891EDBCF-71DB-48E7-89D7-5E2AE6A65013}" dt="2022-03-18T02:55:05.684" v="2" actId="165"/>
            <ac:grpSpMkLst>
              <pc:docMk/>
              <pc:sldMasterMk cId="2891849847" sldId="2147483660"/>
              <pc:sldLayoutMk cId="2376201132" sldId="2147483663"/>
              <ac:grpSpMk id="10" creationId="{F0C5415C-52F3-4233-80A3-0287FDB9F44F}"/>
            </ac:grpSpMkLst>
          </pc:grpChg>
          <pc:cxnChg chg="mod topLvl">
            <ac:chgData name="xiaoliang" userId="6413352e-abd3-4404-96d4-a486f92a3dc4" providerId="ADAL" clId="{891EDBCF-71DB-48E7-89D7-5E2AE6A65013}" dt="2022-03-18T02:55:05.684" v="2" actId="165"/>
            <ac:cxnSpMkLst>
              <pc:docMk/>
              <pc:sldMasterMk cId="2891849847" sldId="2147483660"/>
              <pc:sldLayoutMk cId="2376201132" sldId="2147483663"/>
              <ac:cxnSpMk id="4" creationId="{962C2125-ED78-4BE5-BC8B-FE5823363D9B}"/>
            </ac:cxnSpMkLst>
          </pc:cxnChg>
          <pc:cxnChg chg="mod topLvl">
            <ac:chgData name="xiaoliang" userId="6413352e-abd3-4404-96d4-a486f92a3dc4" providerId="ADAL" clId="{891EDBCF-71DB-48E7-89D7-5E2AE6A65013}" dt="2022-03-18T02:55:05.684" v="2" actId="165"/>
            <ac:cxnSpMkLst>
              <pc:docMk/>
              <pc:sldMasterMk cId="2891849847" sldId="2147483660"/>
              <pc:sldLayoutMk cId="2376201132" sldId="2147483663"/>
              <ac:cxnSpMk id="29" creationId="{87DCDA4D-F4FB-45EB-8ED2-86CC72DDC45F}"/>
            </ac:cxnSpMkLst>
          </pc:cxnChg>
          <pc:cxnChg chg="mod topLvl">
            <ac:chgData name="xiaoliang" userId="6413352e-abd3-4404-96d4-a486f92a3dc4" providerId="ADAL" clId="{891EDBCF-71DB-48E7-89D7-5E2AE6A65013}" dt="2022-03-18T02:55:05.684" v="2" actId="165"/>
            <ac:cxnSpMkLst>
              <pc:docMk/>
              <pc:sldMasterMk cId="2891849847" sldId="2147483660"/>
              <pc:sldLayoutMk cId="2376201132" sldId="2147483663"/>
              <ac:cxnSpMk id="30" creationId="{48C39187-0323-4E5D-842B-4F06438939D8}"/>
            </ac:cxnSpMkLst>
          </pc:cxnChg>
          <pc:cxnChg chg="mod topLvl">
            <ac:chgData name="xiaoliang" userId="6413352e-abd3-4404-96d4-a486f92a3dc4" providerId="ADAL" clId="{891EDBCF-71DB-48E7-89D7-5E2AE6A65013}" dt="2022-03-18T02:55:05.684" v="2" actId="165"/>
            <ac:cxnSpMkLst>
              <pc:docMk/>
              <pc:sldMasterMk cId="2891849847" sldId="2147483660"/>
              <pc:sldLayoutMk cId="2376201132" sldId="2147483663"/>
              <ac:cxnSpMk id="35" creationId="{A62AC54B-8FD9-44B7-B4D5-371134FFCB45}"/>
            </ac:cxnSpMkLst>
          </pc:cxnChg>
        </pc:sldLayoutChg>
        <pc:sldLayoutChg chg="delSp modSp mod">
          <pc:chgData name="xiaoliang" userId="6413352e-abd3-4404-96d4-a486f92a3dc4" providerId="ADAL" clId="{891EDBCF-71DB-48E7-89D7-5E2AE6A65013}" dt="2022-03-29T05:43:10.989" v="10" actId="478"/>
          <pc:sldLayoutMkLst>
            <pc:docMk/>
            <pc:sldMasterMk cId="2891849847" sldId="2147483660"/>
            <pc:sldLayoutMk cId="3062553511" sldId="2147483666"/>
          </pc:sldLayoutMkLst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18" creationId="{F19FF9C4-46E2-4900-A070-2B441DCC2AD0}"/>
            </ac:spMkLst>
          </pc:spChg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19" creationId="{769C0C8E-8F5A-4195-B941-84FB5E521A3E}"/>
            </ac:spMkLst>
          </pc:spChg>
          <pc:spChg chg="del mod topLvl">
            <ac:chgData name="xiaoliang" userId="6413352e-abd3-4404-96d4-a486f92a3dc4" providerId="ADAL" clId="{891EDBCF-71DB-48E7-89D7-5E2AE6A65013}" dt="2022-03-29T05:43:10.989" v="10" actId="478"/>
            <ac:spMkLst>
              <pc:docMk/>
              <pc:sldMasterMk cId="2891849847" sldId="2147483660"/>
              <pc:sldLayoutMk cId="3062553511" sldId="2147483666"/>
              <ac:spMk id="20" creationId="{AA1511E1-1B9D-4B19-9823-D896DAA2E277}"/>
            </ac:spMkLst>
          </pc:spChg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26" creationId="{0F07EB48-5BDE-4045-89D3-55B1DD10E3C9}"/>
            </ac:spMkLst>
          </pc:spChg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27" creationId="{2B2B54E6-E4A5-4275-B23A-1AD89D07F32F}"/>
            </ac:spMkLst>
          </pc:spChg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31" creationId="{BBE965B8-2775-43B9-BB84-E8BE800684A0}"/>
            </ac:spMkLst>
          </pc:spChg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32" creationId="{DF52FA2A-49FD-4E13-9B91-CDF9EBD150AD}"/>
            </ac:spMkLst>
          </pc:spChg>
          <pc:spChg chg="mod topLvl">
            <ac:chgData name="xiaoliang" userId="6413352e-abd3-4404-96d4-a486f92a3dc4" providerId="ADAL" clId="{891EDBCF-71DB-48E7-89D7-5E2AE6A65013}" dt="2022-03-18T02:55:08.150" v="3" actId="165"/>
            <ac:spMkLst>
              <pc:docMk/>
              <pc:sldMasterMk cId="2891849847" sldId="2147483660"/>
              <pc:sldLayoutMk cId="3062553511" sldId="2147483666"/>
              <ac:spMk id="33" creationId="{470E7A47-2E62-477F-9CB2-716CCDF46442}"/>
            </ac:spMkLst>
          </pc:spChg>
          <pc:grpChg chg="del">
            <ac:chgData name="xiaoliang" userId="6413352e-abd3-4404-96d4-a486f92a3dc4" providerId="ADAL" clId="{891EDBCF-71DB-48E7-89D7-5E2AE6A65013}" dt="2022-03-18T02:55:08.150" v="3" actId="165"/>
            <ac:grpSpMkLst>
              <pc:docMk/>
              <pc:sldMasterMk cId="2891849847" sldId="2147483660"/>
              <pc:sldLayoutMk cId="3062553511" sldId="2147483666"/>
              <ac:grpSpMk id="17" creationId="{81659E9E-025E-4B21-B615-37A5EC4A20FE}"/>
            </ac:grpSpMkLst>
          </pc:grpChg>
          <pc:cxnChg chg="mod topLvl">
            <ac:chgData name="xiaoliang" userId="6413352e-abd3-4404-96d4-a486f92a3dc4" providerId="ADAL" clId="{891EDBCF-71DB-48E7-89D7-5E2AE6A65013}" dt="2022-03-18T02:55:08.150" v="3" actId="165"/>
            <ac:cxnSpMkLst>
              <pc:docMk/>
              <pc:sldMasterMk cId="2891849847" sldId="2147483660"/>
              <pc:sldLayoutMk cId="3062553511" sldId="2147483666"/>
              <ac:cxnSpMk id="34" creationId="{787A95AB-E5BE-4316-A3FA-A1B78E880D47}"/>
            </ac:cxnSpMkLst>
          </pc:cxnChg>
          <pc:cxnChg chg="mod topLvl">
            <ac:chgData name="xiaoliang" userId="6413352e-abd3-4404-96d4-a486f92a3dc4" providerId="ADAL" clId="{891EDBCF-71DB-48E7-89D7-5E2AE6A65013}" dt="2022-03-18T02:55:08.150" v="3" actId="165"/>
            <ac:cxnSpMkLst>
              <pc:docMk/>
              <pc:sldMasterMk cId="2891849847" sldId="2147483660"/>
              <pc:sldLayoutMk cId="3062553511" sldId="2147483666"/>
              <ac:cxnSpMk id="37" creationId="{A491B28F-BC22-4070-9732-664791176D31}"/>
            </ac:cxnSpMkLst>
          </pc:cxnChg>
          <pc:cxnChg chg="mod topLvl">
            <ac:chgData name="xiaoliang" userId="6413352e-abd3-4404-96d4-a486f92a3dc4" providerId="ADAL" clId="{891EDBCF-71DB-48E7-89D7-5E2AE6A65013}" dt="2022-03-18T02:55:08.150" v="3" actId="165"/>
            <ac:cxnSpMkLst>
              <pc:docMk/>
              <pc:sldMasterMk cId="2891849847" sldId="2147483660"/>
              <pc:sldLayoutMk cId="3062553511" sldId="2147483666"/>
              <ac:cxnSpMk id="38" creationId="{323D53DA-C2A0-4D5E-9F05-A7E2F858C7DF}"/>
            </ac:cxnSpMkLst>
          </pc:cxnChg>
          <pc:cxnChg chg="mod topLvl">
            <ac:chgData name="xiaoliang" userId="6413352e-abd3-4404-96d4-a486f92a3dc4" providerId="ADAL" clId="{891EDBCF-71DB-48E7-89D7-5E2AE6A65013}" dt="2022-03-18T02:55:08.150" v="3" actId="165"/>
            <ac:cxnSpMkLst>
              <pc:docMk/>
              <pc:sldMasterMk cId="2891849847" sldId="2147483660"/>
              <pc:sldLayoutMk cId="3062553511" sldId="2147483666"/>
              <ac:cxnSpMk id="39" creationId="{AC299627-271B-4F53-AF66-ED3E27E0A4CC}"/>
            </ac:cxnSpMkLst>
          </pc:cxnChg>
        </pc:sldLayoutChg>
        <pc:sldLayoutChg chg="delSp modSp mod">
          <pc:chgData name="xiaoliang" userId="6413352e-abd3-4404-96d4-a486f92a3dc4" providerId="ADAL" clId="{891EDBCF-71DB-48E7-89D7-5E2AE6A65013}" dt="2022-03-29T05:43:12.480" v="11" actId="478"/>
          <pc:sldLayoutMkLst>
            <pc:docMk/>
            <pc:sldMasterMk cId="2891849847" sldId="2147483660"/>
            <pc:sldLayoutMk cId="945457859" sldId="2147483667"/>
          </pc:sldLayoutMkLst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1" creationId="{895E259E-D5D0-4809-9836-373B25C88F57}"/>
            </ac:spMkLst>
          </pc:spChg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2" creationId="{338BCA3C-44DE-44FF-BAA1-C876995D742B}"/>
            </ac:spMkLst>
          </pc:spChg>
          <pc:spChg chg="del mod topLvl">
            <ac:chgData name="xiaoliang" userId="6413352e-abd3-4404-96d4-a486f92a3dc4" providerId="ADAL" clId="{891EDBCF-71DB-48E7-89D7-5E2AE6A65013}" dt="2022-03-29T05:43:12.480" v="11" actId="478"/>
            <ac:spMkLst>
              <pc:docMk/>
              <pc:sldMasterMk cId="2891849847" sldId="2147483660"/>
              <pc:sldLayoutMk cId="945457859" sldId="2147483667"/>
              <ac:spMk id="43" creationId="{35262FEE-78CB-41C1-8976-5C178AA43FB2}"/>
            </ac:spMkLst>
          </pc:spChg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4" creationId="{32DAD6B6-EA64-43F5-88A1-034E5B92AE8F}"/>
            </ac:spMkLst>
          </pc:spChg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5" creationId="{9E062D05-43B0-4CD0-8CF0-D6D8A5DFCA80}"/>
            </ac:spMkLst>
          </pc:spChg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6" creationId="{F2D44842-7746-4D78-83AC-2A4BB3D82E1D}"/>
            </ac:spMkLst>
          </pc:spChg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7" creationId="{D6D1ED16-8B94-47D0-8C02-BEFB78B18635}"/>
            </ac:spMkLst>
          </pc:spChg>
          <pc:spChg chg="mod topLvl">
            <ac:chgData name="xiaoliang" userId="6413352e-abd3-4404-96d4-a486f92a3dc4" providerId="ADAL" clId="{891EDBCF-71DB-48E7-89D7-5E2AE6A65013}" dt="2022-03-18T02:55:10.975" v="4" actId="165"/>
            <ac:spMkLst>
              <pc:docMk/>
              <pc:sldMasterMk cId="2891849847" sldId="2147483660"/>
              <pc:sldLayoutMk cId="945457859" sldId="2147483667"/>
              <ac:spMk id="48" creationId="{9FC14965-D2C9-44CA-B744-C50F67AB8314}"/>
            </ac:spMkLst>
          </pc:spChg>
          <pc:grpChg chg="del">
            <ac:chgData name="xiaoliang" userId="6413352e-abd3-4404-96d4-a486f92a3dc4" providerId="ADAL" clId="{891EDBCF-71DB-48E7-89D7-5E2AE6A65013}" dt="2022-03-18T02:55:10.975" v="4" actId="165"/>
            <ac:grpSpMkLst>
              <pc:docMk/>
              <pc:sldMasterMk cId="2891849847" sldId="2147483660"/>
              <pc:sldLayoutMk cId="945457859" sldId="2147483667"/>
              <ac:grpSpMk id="40" creationId="{D9FB6FA4-52CA-4ED1-A7AA-B961E7D19D53}"/>
            </ac:grpSpMkLst>
          </pc:grpChg>
          <pc:cxnChg chg="mod topLvl">
            <ac:chgData name="xiaoliang" userId="6413352e-abd3-4404-96d4-a486f92a3dc4" providerId="ADAL" clId="{891EDBCF-71DB-48E7-89D7-5E2AE6A65013}" dt="2022-03-18T02:55:10.975" v="4" actId="165"/>
            <ac:cxnSpMkLst>
              <pc:docMk/>
              <pc:sldMasterMk cId="2891849847" sldId="2147483660"/>
              <pc:sldLayoutMk cId="945457859" sldId="2147483667"/>
              <ac:cxnSpMk id="49" creationId="{2A4107ED-EF1C-4CE5-AD40-31C9935CD5CE}"/>
            </ac:cxnSpMkLst>
          </pc:cxnChg>
          <pc:cxnChg chg="mod topLvl">
            <ac:chgData name="xiaoliang" userId="6413352e-abd3-4404-96d4-a486f92a3dc4" providerId="ADAL" clId="{891EDBCF-71DB-48E7-89D7-5E2AE6A65013}" dt="2022-03-18T02:55:10.975" v="4" actId="165"/>
            <ac:cxnSpMkLst>
              <pc:docMk/>
              <pc:sldMasterMk cId="2891849847" sldId="2147483660"/>
              <pc:sldLayoutMk cId="945457859" sldId="2147483667"/>
              <ac:cxnSpMk id="50" creationId="{05DCD608-6E60-4BDC-8859-B71276A2611D}"/>
            </ac:cxnSpMkLst>
          </pc:cxnChg>
          <pc:cxnChg chg="mod topLvl">
            <ac:chgData name="xiaoliang" userId="6413352e-abd3-4404-96d4-a486f92a3dc4" providerId="ADAL" clId="{891EDBCF-71DB-48E7-89D7-5E2AE6A65013}" dt="2022-03-18T02:55:10.975" v="4" actId="165"/>
            <ac:cxnSpMkLst>
              <pc:docMk/>
              <pc:sldMasterMk cId="2891849847" sldId="2147483660"/>
              <pc:sldLayoutMk cId="945457859" sldId="2147483667"/>
              <ac:cxnSpMk id="51" creationId="{54B8FEEA-36F6-4A1A-A19C-18FE1BBCA307}"/>
            </ac:cxnSpMkLst>
          </pc:cxnChg>
          <pc:cxnChg chg="mod topLvl">
            <ac:chgData name="xiaoliang" userId="6413352e-abd3-4404-96d4-a486f92a3dc4" providerId="ADAL" clId="{891EDBCF-71DB-48E7-89D7-5E2AE6A65013}" dt="2022-03-18T02:55:10.975" v="4" actId="165"/>
            <ac:cxnSpMkLst>
              <pc:docMk/>
              <pc:sldMasterMk cId="2891849847" sldId="2147483660"/>
              <pc:sldLayoutMk cId="945457859" sldId="2147483667"/>
              <ac:cxnSpMk id="52" creationId="{BCBE8AC3-332C-456E-887D-A9F07A1A6EFA}"/>
            </ac:cxnSpMkLst>
          </pc:cxnChg>
        </pc:sldLayoutChg>
        <pc:sldLayoutChg chg="delSp modSp mod">
          <pc:chgData name="xiaoliang" userId="6413352e-abd3-4404-96d4-a486f92a3dc4" providerId="ADAL" clId="{891EDBCF-71DB-48E7-89D7-5E2AE6A65013}" dt="2022-03-29T05:43:14.118" v="12" actId="478"/>
          <pc:sldLayoutMkLst>
            <pc:docMk/>
            <pc:sldMasterMk cId="2891849847" sldId="2147483660"/>
            <pc:sldLayoutMk cId="3806191382" sldId="2147483668"/>
          </pc:sldLayoutMkLst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54" creationId="{6CA3FDA1-5BCF-44C0-96C0-7B7B94832995}"/>
            </ac:spMkLst>
          </pc:spChg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55" creationId="{302AF4B9-C481-408E-B46D-0FE14DCFC8C6}"/>
            </ac:spMkLst>
          </pc:spChg>
          <pc:spChg chg="del mod topLvl">
            <ac:chgData name="xiaoliang" userId="6413352e-abd3-4404-96d4-a486f92a3dc4" providerId="ADAL" clId="{891EDBCF-71DB-48E7-89D7-5E2AE6A65013}" dt="2022-03-29T05:43:14.118" v="12" actId="478"/>
            <ac:spMkLst>
              <pc:docMk/>
              <pc:sldMasterMk cId="2891849847" sldId="2147483660"/>
              <pc:sldLayoutMk cId="3806191382" sldId="2147483668"/>
              <ac:spMk id="56" creationId="{978B8DF3-B837-4AD5-8047-79A9D076D85B}"/>
            </ac:spMkLst>
          </pc:spChg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57" creationId="{228B0ACA-D3B2-4002-B184-36EC9E0BACFE}"/>
            </ac:spMkLst>
          </pc:spChg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58" creationId="{6E9BA284-22C4-4633-9067-C4472B5FDDC2}"/>
            </ac:spMkLst>
          </pc:spChg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59" creationId="{7A0B087B-398E-4600-A99B-6718B760BDD8}"/>
            </ac:spMkLst>
          </pc:spChg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60" creationId="{34A14763-3D37-42F0-B866-D54A91B04A52}"/>
            </ac:spMkLst>
          </pc:spChg>
          <pc:spChg chg="mod topLvl">
            <ac:chgData name="xiaoliang" userId="6413352e-abd3-4404-96d4-a486f92a3dc4" providerId="ADAL" clId="{891EDBCF-71DB-48E7-89D7-5E2AE6A65013}" dt="2022-03-18T02:55:13.615" v="5" actId="165"/>
            <ac:spMkLst>
              <pc:docMk/>
              <pc:sldMasterMk cId="2891849847" sldId="2147483660"/>
              <pc:sldLayoutMk cId="3806191382" sldId="2147483668"/>
              <ac:spMk id="61" creationId="{C888DA08-F7F1-443A-9505-CD03BF758334}"/>
            </ac:spMkLst>
          </pc:spChg>
          <pc:grpChg chg="del">
            <ac:chgData name="xiaoliang" userId="6413352e-abd3-4404-96d4-a486f92a3dc4" providerId="ADAL" clId="{891EDBCF-71DB-48E7-89D7-5E2AE6A65013}" dt="2022-03-18T02:55:13.615" v="5" actId="165"/>
            <ac:grpSpMkLst>
              <pc:docMk/>
              <pc:sldMasterMk cId="2891849847" sldId="2147483660"/>
              <pc:sldLayoutMk cId="3806191382" sldId="2147483668"/>
              <ac:grpSpMk id="53" creationId="{C0005B27-8938-4378-8C50-6ED1E34B0C43}"/>
            </ac:grpSpMkLst>
          </pc:grpChg>
          <pc:cxnChg chg="mod topLvl">
            <ac:chgData name="xiaoliang" userId="6413352e-abd3-4404-96d4-a486f92a3dc4" providerId="ADAL" clId="{891EDBCF-71DB-48E7-89D7-5E2AE6A65013}" dt="2022-03-18T02:55:13.615" v="5" actId="165"/>
            <ac:cxnSpMkLst>
              <pc:docMk/>
              <pc:sldMasterMk cId="2891849847" sldId="2147483660"/>
              <pc:sldLayoutMk cId="3806191382" sldId="2147483668"/>
              <ac:cxnSpMk id="62" creationId="{35DA8199-76F6-4F56-B747-0CCACF07E1E1}"/>
            </ac:cxnSpMkLst>
          </pc:cxnChg>
          <pc:cxnChg chg="mod topLvl">
            <ac:chgData name="xiaoliang" userId="6413352e-abd3-4404-96d4-a486f92a3dc4" providerId="ADAL" clId="{891EDBCF-71DB-48E7-89D7-5E2AE6A65013}" dt="2022-03-18T02:55:13.615" v="5" actId="165"/>
            <ac:cxnSpMkLst>
              <pc:docMk/>
              <pc:sldMasterMk cId="2891849847" sldId="2147483660"/>
              <pc:sldLayoutMk cId="3806191382" sldId="2147483668"/>
              <ac:cxnSpMk id="63" creationId="{E4D2B5C5-1F79-46AD-AA9E-0A27A809FC5A}"/>
            </ac:cxnSpMkLst>
          </pc:cxnChg>
          <pc:cxnChg chg="mod topLvl">
            <ac:chgData name="xiaoliang" userId="6413352e-abd3-4404-96d4-a486f92a3dc4" providerId="ADAL" clId="{891EDBCF-71DB-48E7-89D7-5E2AE6A65013}" dt="2022-03-18T02:55:13.615" v="5" actId="165"/>
            <ac:cxnSpMkLst>
              <pc:docMk/>
              <pc:sldMasterMk cId="2891849847" sldId="2147483660"/>
              <pc:sldLayoutMk cId="3806191382" sldId="2147483668"/>
              <ac:cxnSpMk id="64" creationId="{441CBDD5-03C9-4DB4-89F4-D04A13396947}"/>
            </ac:cxnSpMkLst>
          </pc:cxnChg>
          <pc:cxnChg chg="mod topLvl">
            <ac:chgData name="xiaoliang" userId="6413352e-abd3-4404-96d4-a486f92a3dc4" providerId="ADAL" clId="{891EDBCF-71DB-48E7-89D7-5E2AE6A65013}" dt="2022-03-18T02:55:13.615" v="5" actId="165"/>
            <ac:cxnSpMkLst>
              <pc:docMk/>
              <pc:sldMasterMk cId="2891849847" sldId="2147483660"/>
              <pc:sldLayoutMk cId="3806191382" sldId="2147483668"/>
              <ac:cxnSpMk id="65" creationId="{31C5ED6F-0743-4FE0-A4A4-B21CA4419C7C}"/>
            </ac:cxnSpMkLst>
          </pc:cxnChg>
        </pc:sldLayoutChg>
        <pc:sldLayoutChg chg="delSp modSp mod">
          <pc:chgData name="xiaoliang" userId="6413352e-abd3-4404-96d4-a486f92a3dc4" providerId="ADAL" clId="{891EDBCF-71DB-48E7-89D7-5E2AE6A65013}" dt="2022-03-29T05:43:15.792" v="13" actId="478"/>
          <pc:sldLayoutMkLst>
            <pc:docMk/>
            <pc:sldMasterMk cId="2891849847" sldId="2147483660"/>
            <pc:sldLayoutMk cId="111527557" sldId="2147483669"/>
          </pc:sldLayoutMkLst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67" creationId="{7CA7D0EB-2FE6-48E5-AADA-860179D9E3A5}"/>
            </ac:spMkLst>
          </pc:spChg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68" creationId="{E933F0EA-BE9C-405F-97EC-8BD47E11B659}"/>
            </ac:spMkLst>
          </pc:spChg>
          <pc:spChg chg="del mod topLvl">
            <ac:chgData name="xiaoliang" userId="6413352e-abd3-4404-96d4-a486f92a3dc4" providerId="ADAL" clId="{891EDBCF-71DB-48E7-89D7-5E2AE6A65013}" dt="2022-03-29T05:43:15.792" v="13" actId="478"/>
            <ac:spMkLst>
              <pc:docMk/>
              <pc:sldMasterMk cId="2891849847" sldId="2147483660"/>
              <pc:sldLayoutMk cId="111527557" sldId="2147483669"/>
              <ac:spMk id="69" creationId="{781CF93D-57C0-4229-B219-2A1384C700B4}"/>
            </ac:spMkLst>
          </pc:spChg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70" creationId="{BC99FB31-E814-4847-83A4-8984D288BCE5}"/>
            </ac:spMkLst>
          </pc:spChg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71" creationId="{04E28AEA-F444-47E8-9C40-7137EE0AA8D9}"/>
            </ac:spMkLst>
          </pc:spChg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72" creationId="{14F0AAAC-2D60-49BE-B06A-15018A8495AE}"/>
            </ac:spMkLst>
          </pc:spChg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73" creationId="{3B83EC16-F903-4B7F-805A-1F6D8F49F975}"/>
            </ac:spMkLst>
          </pc:spChg>
          <pc:spChg chg="mod topLvl">
            <ac:chgData name="xiaoliang" userId="6413352e-abd3-4404-96d4-a486f92a3dc4" providerId="ADAL" clId="{891EDBCF-71DB-48E7-89D7-5E2AE6A65013}" dt="2022-03-18T02:55:16.438" v="6" actId="165"/>
            <ac:spMkLst>
              <pc:docMk/>
              <pc:sldMasterMk cId="2891849847" sldId="2147483660"/>
              <pc:sldLayoutMk cId="111527557" sldId="2147483669"/>
              <ac:spMk id="74" creationId="{B58BBF91-B4D5-4755-90CA-0466F7E925F3}"/>
            </ac:spMkLst>
          </pc:spChg>
          <pc:grpChg chg="del">
            <ac:chgData name="xiaoliang" userId="6413352e-abd3-4404-96d4-a486f92a3dc4" providerId="ADAL" clId="{891EDBCF-71DB-48E7-89D7-5E2AE6A65013}" dt="2022-03-18T02:55:16.438" v="6" actId="165"/>
            <ac:grpSpMkLst>
              <pc:docMk/>
              <pc:sldMasterMk cId="2891849847" sldId="2147483660"/>
              <pc:sldLayoutMk cId="111527557" sldId="2147483669"/>
              <ac:grpSpMk id="66" creationId="{E7858E2B-7FA0-48E2-A8C9-A773489D78A3}"/>
            </ac:grpSpMkLst>
          </pc:grpChg>
          <pc:cxnChg chg="mod topLvl">
            <ac:chgData name="xiaoliang" userId="6413352e-abd3-4404-96d4-a486f92a3dc4" providerId="ADAL" clId="{891EDBCF-71DB-48E7-89D7-5E2AE6A65013}" dt="2022-03-18T02:55:16.438" v="6" actId="165"/>
            <ac:cxnSpMkLst>
              <pc:docMk/>
              <pc:sldMasterMk cId="2891849847" sldId="2147483660"/>
              <pc:sldLayoutMk cId="111527557" sldId="2147483669"/>
              <ac:cxnSpMk id="75" creationId="{4239D196-3A99-458C-B628-8F60519B5EC6}"/>
            </ac:cxnSpMkLst>
          </pc:cxnChg>
          <pc:cxnChg chg="mod topLvl">
            <ac:chgData name="xiaoliang" userId="6413352e-abd3-4404-96d4-a486f92a3dc4" providerId="ADAL" clId="{891EDBCF-71DB-48E7-89D7-5E2AE6A65013}" dt="2022-03-18T02:55:16.438" v="6" actId="165"/>
            <ac:cxnSpMkLst>
              <pc:docMk/>
              <pc:sldMasterMk cId="2891849847" sldId="2147483660"/>
              <pc:sldLayoutMk cId="111527557" sldId="2147483669"/>
              <ac:cxnSpMk id="76" creationId="{A570B1F9-BBE1-44F5-9AA3-F42F8ECFF4F1}"/>
            </ac:cxnSpMkLst>
          </pc:cxnChg>
          <pc:cxnChg chg="mod topLvl">
            <ac:chgData name="xiaoliang" userId="6413352e-abd3-4404-96d4-a486f92a3dc4" providerId="ADAL" clId="{891EDBCF-71DB-48E7-89D7-5E2AE6A65013}" dt="2022-03-18T02:55:16.438" v="6" actId="165"/>
            <ac:cxnSpMkLst>
              <pc:docMk/>
              <pc:sldMasterMk cId="2891849847" sldId="2147483660"/>
              <pc:sldLayoutMk cId="111527557" sldId="2147483669"/>
              <ac:cxnSpMk id="77" creationId="{02D3174C-73AF-466C-B73F-C03DF84944A7}"/>
            </ac:cxnSpMkLst>
          </pc:cxnChg>
          <pc:cxnChg chg="mod topLvl">
            <ac:chgData name="xiaoliang" userId="6413352e-abd3-4404-96d4-a486f92a3dc4" providerId="ADAL" clId="{891EDBCF-71DB-48E7-89D7-5E2AE6A65013}" dt="2022-03-18T02:55:16.438" v="6" actId="165"/>
            <ac:cxnSpMkLst>
              <pc:docMk/>
              <pc:sldMasterMk cId="2891849847" sldId="2147483660"/>
              <pc:sldLayoutMk cId="111527557" sldId="2147483669"/>
              <ac:cxnSpMk id="78" creationId="{62E32E25-3221-4D49-BDDA-35CABDC34F16}"/>
            </ac:cxnSpMkLst>
          </pc:cxn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DA49E97-3F63-4B07-B443-D97F5AB94D7C}" type="datetimeFigureOut">
              <a:rPr lang="zh-CN" altLang="en-US" smtClean="0"/>
              <a:pPr/>
              <a:t>2023/11/23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176D025-9C82-4627-AC95-A731BB73F60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3635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AB46EDB7-E062-4109-8D3B-322D25488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3AFC1086-5F3E-4DF3-B195-EABB13427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F804E-E80F-4E74-B2A5-AC69C3976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91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C0FDA5A3-DBC4-4521-A290-1C7529416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45497AB1-D854-41CC-B244-FB2EA9607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714862CB-173A-4CB8-8858-39F102103F1E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ACD4D3-DFC2-49F1-AFD9-DB879D0D9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36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845579F2-F535-4C8B-B7F8-6C5EA26B88F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2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6A3E190E-1218-4136-88C3-2F77374DC1BB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EDD8C38F-6CCE-4BF0-8371-9305FC67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55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FF80E304-91D4-4C1D-8516-CA7759560215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CF5EF92E-98F3-468A-81B4-FCE34217B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4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箭头: 五边形 14">
            <a:extLst>
              <a:ext uri="{FF2B5EF4-FFF2-40B4-BE49-F238E27FC236}">
                <a16:creationId xmlns:a16="http://schemas.microsoft.com/office/drawing/2014/main" id="{43CA1A68-5FAC-4AC9-BC92-D4A4DAE5065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9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845579F2-F535-4C8B-B7F8-6C5EA26B88F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2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0E4427E2-0B4D-404E-AD0D-850B895D1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A15F17EE-704F-4153-B9E7-5CD9C3A438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7B8735-F64D-40FE-AE92-5F61ABC61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4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264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496">
          <p15:clr>
            <a:srgbClr val="F26B43"/>
          </p15:clr>
        </p15:guide>
        <p15:guide id="7" orient="horz" pos="4104">
          <p15:clr>
            <a:srgbClr val="F26B43"/>
          </p15:clr>
        </p15:guide>
        <p15:guide id="8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hanxiaokaka/sheshanxuetang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oushare.com/lives/room/084224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大橘原创PPT模板-请勿抄袭搬运！微信DAJU_PPT">
            <a:extLst>
              <a:ext uri="{FF2B5EF4-FFF2-40B4-BE49-F238E27FC236}">
                <a16:creationId xmlns:a16="http://schemas.microsoft.com/office/drawing/2014/main" id="{9F6DCF6E-BF03-4CA1-9A25-6AA4E5712C9F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大橘原创PPT模板-请勿抄袭搬运！微信DAJU_PPT">
            <a:extLst>
              <a:ext uri="{FF2B5EF4-FFF2-40B4-BE49-F238E27FC236}">
                <a16:creationId xmlns:a16="http://schemas.microsoft.com/office/drawing/2014/main" id="{294F1DE8-7AF8-4401-8E47-FFF9964EC2B4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大橘原创PPT模板-请勿抄袭搬运！微信DAJU_PPT">
            <a:extLst>
              <a:ext uri="{FF2B5EF4-FFF2-40B4-BE49-F238E27FC236}">
                <a16:creationId xmlns:a16="http://schemas.microsoft.com/office/drawing/2014/main" id="{60DEE8D1-E4DA-4E2B-A8E7-7B989BAEEF9C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大橘原创PPT模板-请勿抄袭搬运！微信DAJU_PPT">
            <a:extLst>
              <a:ext uri="{FF2B5EF4-FFF2-40B4-BE49-F238E27FC236}">
                <a16:creationId xmlns:a16="http://schemas.microsoft.com/office/drawing/2014/main" id="{C3585F91-97AB-4EBB-878B-30C4036630E8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大橘原创PPT模板-请勿抄袭搬运！微信DAJU_PPT">
            <a:extLst>
              <a:ext uri="{FF2B5EF4-FFF2-40B4-BE49-F238E27FC236}">
                <a16:creationId xmlns:a16="http://schemas.microsoft.com/office/drawing/2014/main" id="{048561BD-6E06-439C-8473-8418781F928F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大橘原创PPT模板-请勿抄袭搬运！微信DAJU_PPT">
            <a:extLst>
              <a:ext uri="{FF2B5EF4-FFF2-40B4-BE49-F238E27FC236}">
                <a16:creationId xmlns:a16="http://schemas.microsoft.com/office/drawing/2014/main" id="{36C7FFF0-B44F-4AAE-A84E-9F894B270B30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大橘原创PPT模板-请勿抄袭搬运！微信DAJU_PPT">
            <a:extLst>
              <a:ext uri="{FF2B5EF4-FFF2-40B4-BE49-F238E27FC236}">
                <a16:creationId xmlns:a16="http://schemas.microsoft.com/office/drawing/2014/main" id="{5AAE43C9-3A35-4E4D-AC13-3723385CF7B6}"/>
              </a:ext>
            </a:extLst>
          </p:cNvPr>
          <p:cNvSpPr/>
          <p:nvPr/>
        </p:nvSpPr>
        <p:spPr>
          <a:xfrm>
            <a:off x="0" y="2123440"/>
            <a:ext cx="12192000" cy="286512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大橘原创PPT模板-请勿抄袭搬运！微信DAJU_PPT">
            <a:extLst>
              <a:ext uri="{FF2B5EF4-FFF2-40B4-BE49-F238E27FC236}">
                <a16:creationId xmlns:a16="http://schemas.microsoft.com/office/drawing/2014/main" id="{61C9F364-596C-4D39-A369-C2EC09E460C1}"/>
              </a:ext>
            </a:extLst>
          </p:cNvPr>
          <p:cNvSpPr/>
          <p:nvPr/>
        </p:nvSpPr>
        <p:spPr>
          <a:xfrm>
            <a:off x="3107011" y="2796429"/>
            <a:ext cx="5977983" cy="10156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zh-CN" sz="6600" b="1" i="0" spc="300" dirty="0">
                <a:solidFill>
                  <a:schemeClr val="bg1"/>
                </a:solidFill>
                <a:effectLst/>
                <a:latin typeface="+mj-ea"/>
                <a:ea typeface="+mj-ea"/>
              </a:rPr>
              <a:t>CGU2023</a:t>
            </a:r>
            <a:r>
              <a:rPr lang="zh-CN" altLang="en-US" sz="6600" b="1" i="0" spc="300" dirty="0">
                <a:solidFill>
                  <a:schemeClr val="bg1"/>
                </a:solidFill>
                <a:effectLst/>
                <a:latin typeface="+mj-ea"/>
                <a:ea typeface="+mj-ea"/>
              </a:rPr>
              <a:t>收获</a:t>
            </a:r>
          </a:p>
        </p:txBody>
      </p:sp>
      <p:sp>
        <p:nvSpPr>
          <p:cNvPr id="6" name="大橘原创PPT模板-请勿抄袭搬运！微信DAJU_PPT">
            <a:extLst>
              <a:ext uri="{FF2B5EF4-FFF2-40B4-BE49-F238E27FC236}">
                <a16:creationId xmlns:a16="http://schemas.microsoft.com/office/drawing/2014/main" id="{A9620DF6-7609-41FD-AE2C-349415BFF03E}"/>
              </a:ext>
            </a:extLst>
          </p:cNvPr>
          <p:cNvSpPr txBox="1"/>
          <p:nvPr/>
        </p:nvSpPr>
        <p:spPr>
          <a:xfrm>
            <a:off x="1976437" y="5157414"/>
            <a:ext cx="8239126" cy="288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dist" fontAlgn="base">
              <a:defRPr sz="1600" b="0" i="0">
                <a:solidFill>
                  <a:schemeClr val="accent5">
                    <a:lumMod val="50000"/>
                  </a:schemeClr>
                </a:solidFill>
                <a:effectLst/>
                <a:latin typeface="+mn-ea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altLang="zh-CN" spc="300" dirty="0">
                <a:solidFill>
                  <a:schemeClr val="tx1"/>
                </a:solidFill>
              </a:rPr>
              <a:t>2023.11.23</a:t>
            </a:r>
            <a:endParaRPr lang="zh-CN" altLang="en-US" spc="300" dirty="0">
              <a:solidFill>
                <a:schemeClr val="tx1"/>
              </a:solidFill>
            </a:endParaRPr>
          </a:p>
        </p:txBody>
      </p:sp>
      <p:cxnSp>
        <p:nvCxnSpPr>
          <p:cNvPr id="8" name="大橘原创PPT模板-请勿抄袭搬运！微信DAJU_PPT">
            <a:extLst>
              <a:ext uri="{FF2B5EF4-FFF2-40B4-BE49-F238E27FC236}">
                <a16:creationId xmlns:a16="http://schemas.microsoft.com/office/drawing/2014/main" id="{61D73B3C-CF1F-4591-BA2C-A323020B6877}"/>
              </a:ext>
            </a:extLst>
          </p:cNvPr>
          <p:cNvCxnSpPr>
            <a:cxnSpLocks/>
          </p:cNvCxnSpPr>
          <p:nvPr/>
        </p:nvCxnSpPr>
        <p:spPr>
          <a:xfrm>
            <a:off x="5762625" y="4309337"/>
            <a:ext cx="666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大橘原创PPT模板-请勿抄袭搬运！微信DAJU_PPT">
            <a:extLst>
              <a:ext uri="{FF2B5EF4-FFF2-40B4-BE49-F238E27FC236}">
                <a16:creationId xmlns:a16="http://schemas.microsoft.com/office/drawing/2014/main" id="{6AEED967-615D-4CD0-B20F-0431A4B93A3A}"/>
              </a:ext>
            </a:extLst>
          </p:cNvPr>
          <p:cNvSpPr/>
          <p:nvPr/>
        </p:nvSpPr>
        <p:spPr>
          <a:xfrm>
            <a:off x="5672805" y="4533482"/>
            <a:ext cx="84638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zh-CN" altLang="en-US" sz="1600" b="1" spc="600" dirty="0">
                <a:solidFill>
                  <a:schemeClr val="bg1"/>
                </a:solidFill>
                <a:latin typeface="+mj-ea"/>
                <a:ea typeface="+mj-ea"/>
              </a:rPr>
              <a:t>郑淳元</a:t>
            </a:r>
            <a:endParaRPr lang="zh-CN" altLang="en-US" sz="1600" b="1" i="0" spc="6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92" name="大橘原创PPT模板-请勿抄袭搬运！微信DAJU_PPT">
            <a:extLst>
              <a:ext uri="{FF2B5EF4-FFF2-40B4-BE49-F238E27FC236}">
                <a16:creationId xmlns:a16="http://schemas.microsoft.com/office/drawing/2014/main" id="{D48A14D8-3B8D-4DD6-BAE3-489B6AC53168}"/>
              </a:ext>
            </a:extLst>
          </p:cNvPr>
          <p:cNvSpPr/>
          <p:nvPr/>
        </p:nvSpPr>
        <p:spPr>
          <a:xfrm>
            <a:off x="4851141" y="3928514"/>
            <a:ext cx="2489721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zh-CN" sz="1400" i="1" spc="300" dirty="0">
                <a:solidFill>
                  <a:schemeClr val="accent2">
                    <a:alpha val="70000"/>
                  </a:schemeClr>
                </a:solidFill>
                <a:effectLst/>
                <a:latin typeface="+mj-ea"/>
                <a:ea typeface="+mj-ea"/>
              </a:rPr>
              <a:t>G</a:t>
            </a:r>
            <a:r>
              <a:rPr lang="en-US" altLang="zh-CN" sz="1400" i="1" spc="300" dirty="0">
                <a:solidFill>
                  <a:schemeClr val="accent2">
                    <a:alpha val="70000"/>
                  </a:schemeClr>
                </a:solidFill>
                <a:latin typeface="+mj-ea"/>
                <a:ea typeface="+mj-ea"/>
              </a:rPr>
              <a:t>ains from CGU2023</a:t>
            </a:r>
            <a:endParaRPr lang="zh-CN" altLang="en-US" sz="1400" i="1" spc="300" dirty="0">
              <a:solidFill>
                <a:schemeClr val="accent2">
                  <a:alpha val="70000"/>
                </a:schemeClr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1E04347-43C5-4EB9-A305-4EE5A95BB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5371439" y="1295119"/>
            <a:ext cx="1449122" cy="14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大橘原创PPT模板-请勿抄袭搬运！微信DAJU_PPT">
            <a:extLst>
              <a:ext uri="{FF2B5EF4-FFF2-40B4-BE49-F238E27FC236}">
                <a16:creationId xmlns:a16="http://schemas.microsoft.com/office/drawing/2014/main" id="{0433BCCB-3C54-4307-B910-802472521E99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大橘原创PPT模板-请勿抄袭搬运！微信DAJU_PPT">
            <a:extLst>
              <a:ext uri="{FF2B5EF4-FFF2-40B4-BE49-F238E27FC236}">
                <a16:creationId xmlns:a16="http://schemas.microsoft.com/office/drawing/2014/main" id="{045480ED-E5EF-4DB4-9FD0-12608E467A65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大橘原创PPT模板-请勿抄袭搬运！微信DAJU_PPT">
            <a:extLst>
              <a:ext uri="{FF2B5EF4-FFF2-40B4-BE49-F238E27FC236}">
                <a16:creationId xmlns:a16="http://schemas.microsoft.com/office/drawing/2014/main" id="{E488F794-16C4-458C-A22F-3AA2B5E945DE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大橘原创PPT模板-请勿抄袭搬运！微信DAJU_PPT">
            <a:extLst>
              <a:ext uri="{FF2B5EF4-FFF2-40B4-BE49-F238E27FC236}">
                <a16:creationId xmlns:a16="http://schemas.microsoft.com/office/drawing/2014/main" id="{89027AC6-326D-41F8-BBFA-75CB845AAB6B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大橘原创PPT模板-请勿抄袭搬运！微信DAJU_PPT">
            <a:extLst>
              <a:ext uri="{FF2B5EF4-FFF2-40B4-BE49-F238E27FC236}">
                <a16:creationId xmlns:a16="http://schemas.microsoft.com/office/drawing/2014/main" id="{BB90552E-13F2-4AC3-B9C7-25C2F6B7DF19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大橘原创PPT模板-请勿抄袭搬运！微信DAJU_PPT">
            <a:extLst>
              <a:ext uri="{FF2B5EF4-FFF2-40B4-BE49-F238E27FC236}">
                <a16:creationId xmlns:a16="http://schemas.microsoft.com/office/drawing/2014/main" id="{0B7EE848-1B72-4D73-AAA1-FE95E9C10B7A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大橘原创PPT模板-请勿抄袭搬运！微信DAJU_PPT">
            <a:extLst>
              <a:ext uri="{FF2B5EF4-FFF2-40B4-BE49-F238E27FC236}">
                <a16:creationId xmlns:a16="http://schemas.microsoft.com/office/drawing/2014/main" id="{A05C06B4-A90B-4715-94FB-8051343E8F97}"/>
              </a:ext>
            </a:extLst>
          </p:cNvPr>
          <p:cNvSpPr/>
          <p:nvPr/>
        </p:nvSpPr>
        <p:spPr>
          <a:xfrm>
            <a:off x="2885424" y="2457384"/>
            <a:ext cx="652742" cy="7852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目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  </a:t>
            </a:r>
          </a:p>
        </p:txBody>
      </p:sp>
      <p:sp>
        <p:nvSpPr>
          <p:cNvPr id="94" name="大橘原创PPT模板-请勿抄袭搬运！微信DAJU_PPT">
            <a:extLst>
              <a:ext uri="{FF2B5EF4-FFF2-40B4-BE49-F238E27FC236}">
                <a16:creationId xmlns:a16="http://schemas.microsoft.com/office/drawing/2014/main" id="{134A9899-6497-498B-BEDF-555C10DEA331}"/>
              </a:ext>
            </a:extLst>
          </p:cNvPr>
          <p:cNvSpPr/>
          <p:nvPr/>
        </p:nvSpPr>
        <p:spPr>
          <a:xfrm>
            <a:off x="3362944" y="3062502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录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5" name="大橘原创PPT模板-请勿抄袭搬运！微信DAJU_PPT">
            <a:extLst>
              <a:ext uri="{FF2B5EF4-FFF2-40B4-BE49-F238E27FC236}">
                <a16:creationId xmlns:a16="http://schemas.microsoft.com/office/drawing/2014/main" id="{4DF9A5FE-B905-4A96-BEF4-A9AEEDB0D4C6}"/>
              </a:ext>
            </a:extLst>
          </p:cNvPr>
          <p:cNvSpPr/>
          <p:nvPr/>
        </p:nvSpPr>
        <p:spPr>
          <a:xfrm>
            <a:off x="2972466" y="3197644"/>
            <a:ext cx="523220" cy="1468864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+mn-ea"/>
                <a:sym typeface="+mn-lt"/>
              </a:rPr>
              <a:t>CONTENTS</a:t>
            </a:r>
          </a:p>
        </p:txBody>
      </p:sp>
      <p:sp>
        <p:nvSpPr>
          <p:cNvPr id="38" name="大橘原创PPT模板-请勿抄袭搬运！微信DAJU_PPT">
            <a:extLst>
              <a:ext uri="{FF2B5EF4-FFF2-40B4-BE49-F238E27FC236}">
                <a16:creationId xmlns:a16="http://schemas.microsoft.com/office/drawing/2014/main" id="{A5DE7E1B-4731-42C6-8C80-E464E97B3861}"/>
              </a:ext>
            </a:extLst>
          </p:cNvPr>
          <p:cNvSpPr/>
          <p:nvPr/>
        </p:nvSpPr>
        <p:spPr>
          <a:xfrm>
            <a:off x="5684512" y="1597995"/>
            <a:ext cx="4359336" cy="5719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大橘原创PPT模板-请勿抄袭搬运！微信DAJU_PPT">
            <a:extLst>
              <a:ext uri="{FF2B5EF4-FFF2-40B4-BE49-F238E27FC236}">
                <a16:creationId xmlns:a16="http://schemas.microsoft.com/office/drawing/2014/main" id="{BBE0C384-FC0F-40AB-941E-5334916EA073}"/>
              </a:ext>
            </a:extLst>
          </p:cNvPr>
          <p:cNvSpPr/>
          <p:nvPr/>
        </p:nvSpPr>
        <p:spPr>
          <a:xfrm rot="5400000">
            <a:off x="5515836" y="1845502"/>
            <a:ext cx="351685" cy="769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A5D4DE"/>
              </a:solidFill>
              <a:cs typeface="+mn-ea"/>
              <a:sym typeface="+mn-lt"/>
            </a:endParaRPr>
          </a:p>
        </p:txBody>
      </p:sp>
      <p:sp>
        <p:nvSpPr>
          <p:cNvPr id="43" name="大橘原创PPT模板-请勿抄袭搬运！微信DAJU_PPT">
            <a:extLst>
              <a:ext uri="{FF2B5EF4-FFF2-40B4-BE49-F238E27FC236}">
                <a16:creationId xmlns:a16="http://schemas.microsoft.com/office/drawing/2014/main" id="{4A4DDE11-2101-4C19-84D4-DE34532E4E64}"/>
              </a:ext>
            </a:extLst>
          </p:cNvPr>
          <p:cNvSpPr/>
          <p:nvPr/>
        </p:nvSpPr>
        <p:spPr>
          <a:xfrm>
            <a:off x="5684512" y="2299406"/>
            <a:ext cx="4359336" cy="5719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大橘原创PPT模板-请勿抄袭搬运！微信DAJU_PPT">
            <a:extLst>
              <a:ext uri="{FF2B5EF4-FFF2-40B4-BE49-F238E27FC236}">
                <a16:creationId xmlns:a16="http://schemas.microsoft.com/office/drawing/2014/main" id="{BA38E845-5B7A-4D47-9175-8D5A2128F9E7}"/>
              </a:ext>
            </a:extLst>
          </p:cNvPr>
          <p:cNvSpPr/>
          <p:nvPr/>
        </p:nvSpPr>
        <p:spPr>
          <a:xfrm rot="5400000">
            <a:off x="5515836" y="2546913"/>
            <a:ext cx="351685" cy="769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A5D4DE"/>
              </a:solidFill>
              <a:cs typeface="+mn-ea"/>
              <a:sym typeface="+mn-lt"/>
            </a:endParaRPr>
          </a:p>
        </p:txBody>
      </p:sp>
      <p:sp>
        <p:nvSpPr>
          <p:cNvPr id="46" name="大橘原创PPT模板-请勿抄袭搬运！微信DAJU_PPT">
            <a:extLst>
              <a:ext uri="{FF2B5EF4-FFF2-40B4-BE49-F238E27FC236}">
                <a16:creationId xmlns:a16="http://schemas.microsoft.com/office/drawing/2014/main" id="{A8CFC9EF-BBEF-419E-86C0-5C1716232D28}"/>
              </a:ext>
            </a:extLst>
          </p:cNvPr>
          <p:cNvSpPr/>
          <p:nvPr/>
        </p:nvSpPr>
        <p:spPr>
          <a:xfrm>
            <a:off x="5684512" y="3000817"/>
            <a:ext cx="4359336" cy="5719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大橘原创PPT模板-请勿抄袭搬运！微信DAJU_PPT">
            <a:extLst>
              <a:ext uri="{FF2B5EF4-FFF2-40B4-BE49-F238E27FC236}">
                <a16:creationId xmlns:a16="http://schemas.microsoft.com/office/drawing/2014/main" id="{5AC39F85-BF49-4DF1-AFEA-085473ACFC77}"/>
              </a:ext>
            </a:extLst>
          </p:cNvPr>
          <p:cNvSpPr/>
          <p:nvPr/>
        </p:nvSpPr>
        <p:spPr>
          <a:xfrm rot="5400000">
            <a:off x="5515836" y="3248324"/>
            <a:ext cx="351685" cy="769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A5D4DE"/>
              </a:solidFill>
              <a:cs typeface="+mn-ea"/>
              <a:sym typeface="+mn-lt"/>
            </a:endParaRPr>
          </a:p>
        </p:txBody>
      </p:sp>
      <p:sp>
        <p:nvSpPr>
          <p:cNvPr id="50" name="大橘原创PPT模板-请勿抄袭搬运！微信DAJU_PPT">
            <a:extLst>
              <a:ext uri="{FF2B5EF4-FFF2-40B4-BE49-F238E27FC236}">
                <a16:creationId xmlns:a16="http://schemas.microsoft.com/office/drawing/2014/main" id="{B4D765F7-87E1-416A-A33B-95FDA9A03833}"/>
              </a:ext>
            </a:extLst>
          </p:cNvPr>
          <p:cNvSpPr/>
          <p:nvPr/>
        </p:nvSpPr>
        <p:spPr>
          <a:xfrm>
            <a:off x="5684512" y="3702228"/>
            <a:ext cx="4359336" cy="5719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大橘原创PPT模板-请勿抄袭搬运！微信DAJU_PPT">
            <a:extLst>
              <a:ext uri="{FF2B5EF4-FFF2-40B4-BE49-F238E27FC236}">
                <a16:creationId xmlns:a16="http://schemas.microsoft.com/office/drawing/2014/main" id="{CF263D17-9910-4F6E-A82A-3DB0D75031D7}"/>
              </a:ext>
            </a:extLst>
          </p:cNvPr>
          <p:cNvSpPr/>
          <p:nvPr/>
        </p:nvSpPr>
        <p:spPr>
          <a:xfrm rot="5400000">
            <a:off x="5515836" y="3949735"/>
            <a:ext cx="351685" cy="769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A5D4DE"/>
              </a:solidFill>
              <a:cs typeface="+mn-ea"/>
              <a:sym typeface="+mn-lt"/>
            </a:endParaRPr>
          </a:p>
        </p:txBody>
      </p:sp>
      <p:sp>
        <p:nvSpPr>
          <p:cNvPr id="27" name="大橘原创PPT模板-请勿抄袭搬运！微信DAJU_PPT">
            <a:extLst>
              <a:ext uri="{FF2B5EF4-FFF2-40B4-BE49-F238E27FC236}">
                <a16:creationId xmlns:a16="http://schemas.microsoft.com/office/drawing/2014/main" id="{B09B2986-6588-A5B7-7F73-19784309B964}"/>
              </a:ext>
            </a:extLst>
          </p:cNvPr>
          <p:cNvSpPr/>
          <p:nvPr/>
        </p:nvSpPr>
        <p:spPr>
          <a:xfrm>
            <a:off x="5772226" y="1597996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01 .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计算地震学</a:t>
            </a:r>
          </a:p>
        </p:txBody>
      </p:sp>
      <p:sp>
        <p:nvSpPr>
          <p:cNvPr id="28" name="大橘原创PPT模板-请勿抄袭搬运！微信DAJU_PPT">
            <a:extLst>
              <a:ext uri="{FF2B5EF4-FFF2-40B4-BE49-F238E27FC236}">
                <a16:creationId xmlns:a16="http://schemas.microsoft.com/office/drawing/2014/main" id="{C09DCD51-88B8-F30A-133E-655C3239B871}"/>
              </a:ext>
            </a:extLst>
          </p:cNvPr>
          <p:cNvSpPr/>
          <p:nvPr/>
        </p:nvSpPr>
        <p:spPr>
          <a:xfrm>
            <a:off x="5772226" y="22983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02 .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地形起伏对面波传播的影响</a:t>
            </a:r>
          </a:p>
        </p:txBody>
      </p:sp>
      <p:sp>
        <p:nvSpPr>
          <p:cNvPr id="29" name="大橘原创PPT模板-请勿抄袭搬运！微信DAJU_PPT">
            <a:extLst>
              <a:ext uri="{FF2B5EF4-FFF2-40B4-BE49-F238E27FC236}">
                <a16:creationId xmlns:a16="http://schemas.microsoft.com/office/drawing/2014/main" id="{1B20E629-9CD6-BB61-3674-0C3BC1F568B2}"/>
              </a:ext>
            </a:extLst>
          </p:cNvPr>
          <p:cNvSpPr/>
          <p:nvPr/>
        </p:nvSpPr>
        <p:spPr>
          <a:xfrm>
            <a:off x="5772226" y="2998686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03 .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高铁地震学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0" name="大橘原创PPT模板-请勿抄袭搬运！微信DAJU_PPT">
            <a:extLst>
              <a:ext uri="{FF2B5EF4-FFF2-40B4-BE49-F238E27FC236}">
                <a16:creationId xmlns:a16="http://schemas.microsoft.com/office/drawing/2014/main" id="{942D60D0-F1CC-855D-F6CF-1F814F14F6CF}"/>
              </a:ext>
            </a:extLst>
          </p:cNvPr>
          <p:cNvSpPr/>
          <p:nvPr/>
        </p:nvSpPr>
        <p:spPr>
          <a:xfrm>
            <a:off x="5772226" y="369903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04 .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其他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153" name="图片 152">
            <a:extLst>
              <a:ext uri="{FF2B5EF4-FFF2-40B4-BE49-F238E27FC236}">
                <a16:creationId xmlns:a16="http://schemas.microsoft.com/office/drawing/2014/main" id="{21834978-0FF2-9CAA-EBF7-1E7B08FBB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63" y="662133"/>
            <a:ext cx="1874037" cy="625120"/>
          </a:xfrm>
          <a:prstGeom prst="rect">
            <a:avLst/>
          </a:prstGeom>
        </p:spPr>
      </p:pic>
      <p:sp>
        <p:nvSpPr>
          <p:cNvPr id="24" name="大橘原创PPT模板-请勿抄袭搬运！微信DAJU_PPT">
            <a:extLst>
              <a:ext uri="{FF2B5EF4-FFF2-40B4-BE49-F238E27FC236}">
                <a16:creationId xmlns:a16="http://schemas.microsoft.com/office/drawing/2014/main" id="{FECA4D7B-64F7-43E1-955D-6F6CBACE7E57}"/>
              </a:ext>
            </a:extLst>
          </p:cNvPr>
          <p:cNvSpPr/>
          <p:nvPr/>
        </p:nvSpPr>
        <p:spPr>
          <a:xfrm>
            <a:off x="5705578" y="4398925"/>
            <a:ext cx="4359336" cy="57197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大橘原创PPT模板-请勿抄袭搬运！微信DAJU_PPT">
            <a:extLst>
              <a:ext uri="{FF2B5EF4-FFF2-40B4-BE49-F238E27FC236}">
                <a16:creationId xmlns:a16="http://schemas.microsoft.com/office/drawing/2014/main" id="{2C213077-FE55-4C27-92E6-6968E7220BBA}"/>
              </a:ext>
            </a:extLst>
          </p:cNvPr>
          <p:cNvSpPr/>
          <p:nvPr/>
        </p:nvSpPr>
        <p:spPr>
          <a:xfrm rot="5400000">
            <a:off x="5536902" y="4646432"/>
            <a:ext cx="351685" cy="769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A5D4DE"/>
              </a:solidFill>
              <a:cs typeface="+mn-ea"/>
              <a:sym typeface="+mn-lt"/>
            </a:endParaRPr>
          </a:p>
        </p:txBody>
      </p:sp>
      <p:sp>
        <p:nvSpPr>
          <p:cNvPr id="26" name="大橘原创PPT模板-请勿抄袭搬运！微信DAJU_PPT">
            <a:extLst>
              <a:ext uri="{FF2B5EF4-FFF2-40B4-BE49-F238E27FC236}">
                <a16:creationId xmlns:a16="http://schemas.microsoft.com/office/drawing/2014/main" id="{1C9B20C4-142A-4D5A-9C74-503743F8B8DB}"/>
              </a:ext>
            </a:extLst>
          </p:cNvPr>
          <p:cNvSpPr/>
          <p:nvPr/>
        </p:nvSpPr>
        <p:spPr>
          <a:xfrm>
            <a:off x="5793292" y="4398926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05 .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非地震信号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2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D223E15-3504-42F3-B607-3D28DBBCB1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8366" y="943462"/>
            <a:ext cx="9063606" cy="550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9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751F298-0A3E-4DAF-BA5C-0506FF441D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977" y="869620"/>
            <a:ext cx="8828714" cy="561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0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95FFF15-E8DF-41F4-BD51-3A1A5B85F1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5046" y="1055266"/>
            <a:ext cx="4617036" cy="262196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0987946-B51D-4F5E-8A64-25EB163CDE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9910" y="1055266"/>
            <a:ext cx="4704343" cy="262196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3A90C3D-902F-46EC-A5F9-4A6BAB0CA2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962" y="3836532"/>
            <a:ext cx="4647162" cy="254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90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D570CA3-2F6C-4898-9DB9-35BF2D1BBB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977" y="990564"/>
            <a:ext cx="8980367" cy="56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7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6400666-8515-4B0F-9158-FAD5BEB2F0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977" y="848271"/>
            <a:ext cx="8817106" cy="57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9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1AC1229-17A2-4C17-8F06-A3D4EE1A8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907" y="1141706"/>
            <a:ext cx="9846552" cy="507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7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20BB445-2A07-4568-BACF-FC9E51CD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046" y="1020174"/>
            <a:ext cx="9797295" cy="503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5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E98E7BF-1803-480E-A0B3-519F7C569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13" y="1027211"/>
            <a:ext cx="9804634" cy="512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8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9DA0B86-D17B-499C-9F33-0109C53BA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848" y="907227"/>
            <a:ext cx="9401329" cy="488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4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C19085F-76DB-4110-B9E9-54BE026F0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953885"/>
            <a:ext cx="9777321" cy="511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787F02D-7846-4384-B7E9-3412B3AC0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99" y="873509"/>
            <a:ext cx="9397967" cy="53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2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C495977-980D-4666-9AA5-9CF155B55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805" y="956022"/>
            <a:ext cx="9868035" cy="49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4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71770B2-3962-4002-BC6C-4EEB46010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046" y="1027211"/>
            <a:ext cx="9976225" cy="509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9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A724F76-200E-47AC-8736-6ADFA97B1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D0E95DC5-1DA3-49D0-B8D1-CF9A2D7ABD4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9DB843EB-7A06-4185-93F7-A3FC2EEDD13C}"/>
              </a:ext>
            </a:extLst>
          </p:cNvPr>
          <p:cNvSpPr/>
          <p:nvPr/>
        </p:nvSpPr>
        <p:spPr>
          <a:xfrm>
            <a:off x="2362200" y="213741"/>
            <a:ext cx="4781983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张伟：计算地震学进展及应用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C24235-E5B6-447A-8BDE-00E352930EEB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B5D66E2-857F-4BA9-BC00-23EB6E89DBF8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6B43497-0A37-4323-8ABC-6DFB98AC8B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5B861AB-110D-4DC9-A4C6-E3AFBCD55353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624C302-7024-4218-BDE7-75D28CA92584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B747556-26DC-4E29-8563-8418FF17EF8D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B348A4-94C3-4003-80EC-CF8925E04A4A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E5F455E-2C09-4CFA-B349-8C806BA7656F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84FE4C6-4995-460D-BD85-FEAA98C6A9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9C4F523-6A44-42C2-B90F-D0ED4CAC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5304935-8A6D-456E-A859-B1637582BB28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D12B2-C541-462E-9965-D281DF13B3E0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EE93E3BC-836A-44E3-A894-32B7EF74BB04}"/>
                </a:ext>
              </a:extLst>
            </p:cNvPr>
            <p:cNvSpPr/>
            <p:nvPr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AE4BDAB-AF3D-4718-854D-A1FF5EAA0F6C}"/>
                </a:ext>
              </a:extLst>
            </p:cNvPr>
            <p:cNvSpPr txBox="1"/>
            <p:nvPr/>
          </p:nvSpPr>
          <p:spPr>
            <a:xfrm>
              <a:off x="57872" y="1027211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C73B31-537A-4E21-9CB1-1E4FA91DE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472803" y="5513075"/>
            <a:ext cx="1140420" cy="11150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FFA14D6-9AF0-4CF3-AB01-E8A80DD21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046" y="787399"/>
            <a:ext cx="9906128" cy="507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C5C04CFD-0CD5-4A00-A5DF-21C53A2960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9054" y="768525"/>
            <a:ext cx="8182761" cy="56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7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32FEFADD-75AC-4454-A37D-EAF7005097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356" y="791774"/>
            <a:ext cx="7558223" cy="565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9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973D39A8-96CF-4795-9DF1-E23E717F38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12" y="845947"/>
            <a:ext cx="7547348" cy="566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1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17F33039-9DF4-4A3D-B797-780434B5F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62" y="841671"/>
            <a:ext cx="7842899" cy="590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0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29D29AD5-580D-4843-8CF0-B56E0F863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120" y="711000"/>
            <a:ext cx="8134691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5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804352D9-EE60-4948-BC74-2AD784ED5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881" y="707884"/>
            <a:ext cx="7581443" cy="573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B5429E9E-10B7-4EB7-A901-F4B8B5E99C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416" y="794176"/>
            <a:ext cx="7724933" cy="578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9DFDEC66-5DA9-4112-A3EC-FF856F53AC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194" y="787400"/>
            <a:ext cx="7408478" cy="5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9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8C0D85D9-6A1C-4ABD-93F5-7631F46955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22" y="832964"/>
            <a:ext cx="7442301" cy="550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5424C759-18A4-483B-A4A0-CA919A3BD0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87" y="879503"/>
            <a:ext cx="8365986" cy="559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7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BE1BAAC-897D-435B-9102-FF81B7136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529" y="801064"/>
            <a:ext cx="7617486" cy="575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9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58485B4-169C-4DF3-9453-BEDA8F709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6F5406DC-A057-4AB2-9169-654A440A4123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ADC0B11-AC2C-4871-A643-38B87A0FCE96}"/>
              </a:ext>
            </a:extLst>
          </p:cNvPr>
          <p:cNvSpPr/>
          <p:nvPr/>
        </p:nvSpPr>
        <p:spPr>
          <a:xfrm>
            <a:off x="2362200" y="213741"/>
            <a:ext cx="818276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、邓宝：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</a:rPr>
              <a:t>地形起伏对面波传播影响分析及频散曲线的校正</a:t>
            </a:r>
            <a:endParaRPr lang="en-US" sz="2400" b="1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EADDCA-C6A3-4D8C-96ED-5F2F397B36E6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A5C21D2-8340-4F3F-B057-6B067AE9F2A6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D8509E2-3BD4-46CD-89F7-DA8668E19BB9}"/>
                </a:ext>
              </a:extLst>
            </p:cNvPr>
            <p:cNvSpPr/>
            <p:nvPr/>
          </p:nvSpPr>
          <p:spPr>
            <a:xfrm flipH="1">
              <a:off x="-5176" y="15725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C457FAC-7F61-4205-9A03-4F0F146FF792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3F65499-921C-493C-9F2C-40E2538B445D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CFB6B14-F658-47D5-8DF5-F246388930A0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CCE553-22F5-4189-BFA6-D1FE1EB3CD85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CD2B37-4489-4A6D-A12F-710289B2AE0C}"/>
                </a:ext>
              </a:extLst>
            </p:cNvPr>
            <p:cNvSpPr txBox="1"/>
            <p:nvPr userDrawn="1"/>
          </p:nvSpPr>
          <p:spPr>
            <a:xfrm>
              <a:off x="57872" y="1658440"/>
              <a:ext cx="195625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30B558-F289-4BC7-BAAC-2514DFA153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31FD0BE-E92E-44EF-A1D2-4E5F6F2F28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A5DDA7-524D-4E14-AAA8-0913FB3D3F0F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65C0078-C87B-49A3-88EA-6170549370B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413A58D-C473-4F65-B60D-01BEB70856F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5CD0C352-4028-4B69-B957-C374F63CF8E5}"/>
              </a:ext>
            </a:extLst>
          </p:cNvPr>
          <p:cNvSpPr txBox="1"/>
          <p:nvPr/>
        </p:nvSpPr>
        <p:spPr>
          <a:xfrm>
            <a:off x="2499919" y="857934"/>
            <a:ext cx="90485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Jin</a:t>
            </a:r>
            <a:r>
              <a:rPr lang="en-US" altLang="zh-CN" dirty="0"/>
              <a:t>, R. Z., He, X. H., Fang, H. J., </a:t>
            </a:r>
            <a:r>
              <a:rPr lang="en-US" altLang="zh-CN" dirty="0" err="1"/>
              <a:t>Xie</a:t>
            </a:r>
            <a:r>
              <a:rPr lang="en-US" altLang="zh-CN" dirty="0"/>
              <a:t>, J., Liu, Y., &amp; Zhang, P. Z. (2023). </a:t>
            </a:r>
          </a:p>
          <a:p>
            <a:r>
              <a:rPr lang="en-US" altLang="zh-CN" dirty="0"/>
              <a:t>Topography effect on ambient noise tomography: a case study for the </a:t>
            </a:r>
          </a:p>
          <a:p>
            <a:r>
              <a:rPr lang="en-US" altLang="zh-CN" dirty="0"/>
              <a:t>Longmen Shan area, eastern Tibetan Plateau. Geophysical Journal International, </a:t>
            </a:r>
          </a:p>
          <a:p>
            <a:r>
              <a:rPr lang="en-US" altLang="zh-CN" dirty="0"/>
              <a:t>233(1), 1-12. https://doi.org/10.1093/gji/ggac435 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AB9882A-FBFA-4499-AF95-A4A7C8022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112" y="2377817"/>
            <a:ext cx="7574936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2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CC0B3-37BE-4C08-B119-86F54EF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6E4C22-074E-4F9E-A8D6-26895148689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1B49E8F-F968-49A7-B095-24C701C61107}"/>
              </a:ext>
            </a:extLst>
          </p:cNvPr>
          <p:cNvSpPr/>
          <p:nvPr/>
        </p:nvSpPr>
        <p:spPr>
          <a:xfrm>
            <a:off x="2362200" y="213741"/>
            <a:ext cx="8493154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、王浩：高铁震源合成数据的频率域弹性波全波形反演初探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A6933A-BF40-49E2-9C3F-5C977FCECA17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F6FBFA2-56F5-48F7-B767-D0AE1EDF00D7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0DF5B81-9344-4915-ABB3-54B93742D5BD}"/>
                </a:ext>
              </a:extLst>
            </p:cNvPr>
            <p:cNvSpPr/>
            <p:nvPr/>
          </p:nvSpPr>
          <p:spPr>
            <a:xfrm flipH="1">
              <a:off x="-5176" y="23599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B1A9B4F-9AD7-4961-85A1-8D06135667BC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8510099-5D8E-4CAD-88A1-4C2DA051A4B8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F03D78-1ABA-4E9B-992B-2591998C3F3A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8B18F7-83AB-4C68-AB13-7E19EFBBD237}"/>
                </a:ext>
              </a:extLst>
            </p:cNvPr>
            <p:cNvSpPr txBox="1"/>
            <p:nvPr userDrawn="1"/>
          </p:nvSpPr>
          <p:spPr>
            <a:xfrm>
              <a:off x="57872" y="2599728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61DEA4D-40D5-442B-903F-C6738D734885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551662F-DBD4-417C-9B10-814582DCB7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2FC8D38-80F4-428A-803B-9304B25476F4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348C781-9AFD-42B4-9316-07E73BAAE69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229A8F0-1659-4DAC-9C51-6AC0BC025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911A56-83F4-42C8-BCEF-D03EC25E852E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EF390F71-E4D6-4229-8655-94DB9F214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356" y="1181099"/>
            <a:ext cx="5326842" cy="194326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44D8831-B2EF-4AF8-A404-DECE46404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582" y="3264388"/>
            <a:ext cx="5014395" cy="54868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259D45-9BF1-44CE-A5C2-846F42FD6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181" y="3738199"/>
            <a:ext cx="4580017" cy="58679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497B0BC-9874-4963-A09C-3F22E2112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594" y="4519319"/>
            <a:ext cx="4717189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5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CC0B3-37BE-4C08-B119-86F54EF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6E4C22-074E-4F9E-A8D6-26895148689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1B49E8F-F968-49A7-B095-24C701C61107}"/>
              </a:ext>
            </a:extLst>
          </p:cNvPr>
          <p:cNvSpPr/>
          <p:nvPr/>
        </p:nvSpPr>
        <p:spPr>
          <a:xfrm>
            <a:off x="2362200" y="213741"/>
            <a:ext cx="8493154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、王浩：高铁震源合成数据的频率域弹性波全波形反演初探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A6933A-BF40-49E2-9C3F-5C977FCECA17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F6FBFA2-56F5-48F7-B767-D0AE1EDF00D7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0DF5B81-9344-4915-ABB3-54B93742D5BD}"/>
                </a:ext>
              </a:extLst>
            </p:cNvPr>
            <p:cNvSpPr/>
            <p:nvPr/>
          </p:nvSpPr>
          <p:spPr>
            <a:xfrm flipH="1">
              <a:off x="-5176" y="23599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B1A9B4F-9AD7-4961-85A1-8D06135667BC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8510099-5D8E-4CAD-88A1-4C2DA051A4B8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F03D78-1ABA-4E9B-992B-2591998C3F3A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8B18F7-83AB-4C68-AB13-7E19EFBBD237}"/>
                </a:ext>
              </a:extLst>
            </p:cNvPr>
            <p:cNvSpPr txBox="1"/>
            <p:nvPr userDrawn="1"/>
          </p:nvSpPr>
          <p:spPr>
            <a:xfrm>
              <a:off x="57872" y="2599728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61DEA4D-40D5-442B-903F-C6738D734885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551662F-DBD4-417C-9B10-814582DCB7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2FC8D38-80F4-428A-803B-9304B25476F4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348C781-9AFD-42B4-9316-07E73BAAE69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229A8F0-1659-4DAC-9C51-6AC0BC025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911A56-83F4-42C8-BCEF-D03EC25E852E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C326C7D9-76BD-4F53-A752-8BADF16EC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873" y="897936"/>
            <a:ext cx="7596482" cy="543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8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CC0B3-37BE-4C08-B119-86F54EF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6E4C22-074E-4F9E-A8D6-26895148689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1B49E8F-F968-49A7-B095-24C701C61107}"/>
              </a:ext>
            </a:extLst>
          </p:cNvPr>
          <p:cNvSpPr/>
          <p:nvPr/>
        </p:nvSpPr>
        <p:spPr>
          <a:xfrm>
            <a:off x="2362200" y="213741"/>
            <a:ext cx="8493154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、王浩：高铁震源合成数据的频率域弹性波全波形反演初探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A6933A-BF40-49E2-9C3F-5C977FCECA17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F6FBFA2-56F5-48F7-B767-D0AE1EDF00D7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0DF5B81-9344-4915-ABB3-54B93742D5BD}"/>
                </a:ext>
              </a:extLst>
            </p:cNvPr>
            <p:cNvSpPr/>
            <p:nvPr/>
          </p:nvSpPr>
          <p:spPr>
            <a:xfrm flipH="1">
              <a:off x="-5176" y="23599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B1A9B4F-9AD7-4961-85A1-8D06135667BC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8510099-5D8E-4CAD-88A1-4C2DA051A4B8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F03D78-1ABA-4E9B-992B-2591998C3F3A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8B18F7-83AB-4C68-AB13-7E19EFBBD237}"/>
                </a:ext>
              </a:extLst>
            </p:cNvPr>
            <p:cNvSpPr txBox="1"/>
            <p:nvPr userDrawn="1"/>
          </p:nvSpPr>
          <p:spPr>
            <a:xfrm>
              <a:off x="57872" y="2599728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61DEA4D-40D5-442B-903F-C6738D734885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551662F-DBD4-417C-9B10-814582DCB7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2FC8D38-80F4-428A-803B-9304B25476F4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348C781-9AFD-42B4-9316-07E73BAAE69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229A8F0-1659-4DAC-9C51-6AC0BC025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911A56-83F4-42C8-BCEF-D03EC25E852E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EB3CC940-93CA-4733-B510-A07DB8CEB8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3383" y="774699"/>
            <a:ext cx="8205862" cy="589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9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CC0B3-37BE-4C08-B119-86F54EF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6E4C22-074E-4F9E-A8D6-26895148689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1B49E8F-F968-49A7-B095-24C701C61107}"/>
              </a:ext>
            </a:extLst>
          </p:cNvPr>
          <p:cNvSpPr/>
          <p:nvPr/>
        </p:nvSpPr>
        <p:spPr>
          <a:xfrm>
            <a:off x="2362200" y="213741"/>
            <a:ext cx="8493154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、谭崔文：基于高铁列车移动震源的地震波数值模拟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A6933A-BF40-49E2-9C3F-5C977FCECA17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F6FBFA2-56F5-48F7-B767-D0AE1EDF00D7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0DF5B81-9344-4915-ABB3-54B93742D5BD}"/>
                </a:ext>
              </a:extLst>
            </p:cNvPr>
            <p:cNvSpPr/>
            <p:nvPr/>
          </p:nvSpPr>
          <p:spPr>
            <a:xfrm flipH="1">
              <a:off x="-5176" y="23599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B1A9B4F-9AD7-4961-85A1-8D06135667BC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8510099-5D8E-4CAD-88A1-4C2DA051A4B8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F03D78-1ABA-4E9B-992B-2591998C3F3A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8B18F7-83AB-4C68-AB13-7E19EFBBD237}"/>
                </a:ext>
              </a:extLst>
            </p:cNvPr>
            <p:cNvSpPr txBox="1"/>
            <p:nvPr userDrawn="1"/>
          </p:nvSpPr>
          <p:spPr>
            <a:xfrm>
              <a:off x="57872" y="2599728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61DEA4D-40D5-442B-903F-C6738D734885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551662F-DBD4-417C-9B10-814582DCB7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2FC8D38-80F4-428A-803B-9304B25476F4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348C781-9AFD-42B4-9316-07E73BAAE69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229A8F0-1659-4DAC-9C51-6AC0BC025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911A56-83F4-42C8-BCEF-D03EC25E852E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885D64FA-1491-4F07-83E2-C80F003E01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610" y="787400"/>
            <a:ext cx="4226710" cy="26416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6757F71-EA11-4FDF-81DD-9BFCF987E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85" y="3279766"/>
            <a:ext cx="4978985" cy="336449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A6D7E5F-51FD-4BD7-8EC5-98FF9938BB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00" y="3220659"/>
            <a:ext cx="5077439" cy="348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5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CC0B3-37BE-4C08-B119-86F54EF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6E4C22-074E-4F9E-A8D6-26895148689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1B49E8F-F968-49A7-B095-24C701C61107}"/>
              </a:ext>
            </a:extLst>
          </p:cNvPr>
          <p:cNvSpPr/>
          <p:nvPr/>
        </p:nvSpPr>
        <p:spPr>
          <a:xfrm>
            <a:off x="2362200" y="213741"/>
            <a:ext cx="8493154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、谭崔文：基于高铁列车移动震源的地震波数值模拟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A6933A-BF40-49E2-9C3F-5C977FCECA17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F6FBFA2-56F5-48F7-B767-D0AE1EDF00D7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0DF5B81-9344-4915-ABB3-54B93742D5BD}"/>
                </a:ext>
              </a:extLst>
            </p:cNvPr>
            <p:cNvSpPr/>
            <p:nvPr/>
          </p:nvSpPr>
          <p:spPr>
            <a:xfrm flipH="1">
              <a:off x="-5176" y="23599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B1A9B4F-9AD7-4961-85A1-8D06135667BC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8510099-5D8E-4CAD-88A1-4C2DA051A4B8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F03D78-1ABA-4E9B-992B-2591998C3F3A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8B18F7-83AB-4C68-AB13-7E19EFBBD237}"/>
                </a:ext>
              </a:extLst>
            </p:cNvPr>
            <p:cNvSpPr txBox="1"/>
            <p:nvPr userDrawn="1"/>
          </p:nvSpPr>
          <p:spPr>
            <a:xfrm>
              <a:off x="57872" y="2599728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61DEA4D-40D5-442B-903F-C6738D734885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551662F-DBD4-417C-9B10-814582DCB7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2FC8D38-80F4-428A-803B-9304B25476F4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348C781-9AFD-42B4-9316-07E73BAAE69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229A8F0-1659-4DAC-9C51-6AC0BC025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911A56-83F4-42C8-BCEF-D03EC25E852E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2FBE927D-831F-4C6F-B5CE-EEB4B4E8A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444" y="875309"/>
            <a:ext cx="8194665" cy="560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3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CC0B3-37BE-4C08-B119-86F54EF5A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6E4C22-074E-4F9E-A8D6-26895148689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34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A1B49E8F-F968-49A7-B095-24C701C61107}"/>
              </a:ext>
            </a:extLst>
          </p:cNvPr>
          <p:cNvSpPr/>
          <p:nvPr/>
        </p:nvSpPr>
        <p:spPr>
          <a:xfrm>
            <a:off x="2362200" y="213741"/>
            <a:ext cx="8493154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、谭崔文：基于高铁列车移动震源的地震波数值模拟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A6933A-BF40-49E2-9C3F-5C977FCECA17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F6FBFA2-56F5-48F7-B767-D0AE1EDF00D7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0DF5B81-9344-4915-ABB3-54B93742D5BD}"/>
                </a:ext>
              </a:extLst>
            </p:cNvPr>
            <p:cNvSpPr/>
            <p:nvPr/>
          </p:nvSpPr>
          <p:spPr>
            <a:xfrm flipH="1">
              <a:off x="-5176" y="2359916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B1A9B4F-9AD7-4961-85A1-8D06135667BC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8510099-5D8E-4CAD-88A1-4C2DA051A4B8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F03D78-1ABA-4E9B-992B-2591998C3F3A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8B18F7-83AB-4C68-AB13-7E19EFBBD237}"/>
                </a:ext>
              </a:extLst>
            </p:cNvPr>
            <p:cNvSpPr txBox="1"/>
            <p:nvPr userDrawn="1"/>
          </p:nvSpPr>
          <p:spPr>
            <a:xfrm>
              <a:off x="57872" y="2599728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高铁地震学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61DEA4D-40D5-442B-903F-C6738D734885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551662F-DBD4-417C-9B10-814582DCB7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9324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2FC8D38-80F4-428A-803B-9304B25476F4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348C781-9AFD-42B4-9316-07E73BAAE69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229A8F0-1659-4DAC-9C51-6AC0BC025D15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911A56-83F4-42C8-BCEF-D03EC25E852E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3E719D92-D3EA-4FA9-8008-BA4AFD6B4B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9022" y="972824"/>
            <a:ext cx="8846533" cy="513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946D4FE-EAA8-4A02-8C50-812D03989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ECC8C7B6-7888-4E0F-984C-2606211032F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35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B73435D3-67D6-4527-A9D0-6618C9774777}"/>
              </a:ext>
            </a:extLst>
          </p:cNvPr>
          <p:cNvSpPr/>
          <p:nvPr/>
        </p:nvSpPr>
        <p:spPr>
          <a:xfrm>
            <a:off x="2362200" y="213741"/>
            <a:ext cx="8191150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赵云潇：川东南威远</a:t>
            </a: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-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资中地区地震活动及</a:t>
            </a: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b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值演化特征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FACBB96-B5B2-4500-BE64-1918DE71544D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CCB11E7F-2E5E-4BDE-9906-B5B2BCDAFD93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5307F62-4F87-4469-8F35-92706A97761B}"/>
                </a:ext>
              </a:extLst>
            </p:cNvPr>
            <p:cNvSpPr/>
            <p:nvPr/>
          </p:nvSpPr>
          <p:spPr>
            <a:xfrm flipH="1">
              <a:off x="-5176" y="3145032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8BC66DE-EE57-4AE8-9198-B6560D12F467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4B6FEA69-2B3D-4647-BC71-8034D9B6BAFD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11E4429-E3DE-4B97-928D-DF68BD9C8EBF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41F0BDB-61C9-4110-83F1-31043ECD810D}"/>
                </a:ext>
              </a:extLst>
            </p:cNvPr>
            <p:cNvSpPr txBox="1"/>
            <p:nvPr userDrawn="1"/>
          </p:nvSpPr>
          <p:spPr>
            <a:xfrm>
              <a:off x="57872" y="3384844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BE0B159-9453-4E36-8A1A-83B936759E36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04A6D87-30F1-4395-B386-8C1722882B66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2039768-0B4F-4C3A-A605-C39F99BE3F6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638DC78-38A4-4F88-809E-0634AEA3081E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654B495-3C66-4455-995D-6CC9348EAD5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6536435-1A0C-4319-AC55-0FE6348D63A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DA7F7304-A30F-4A01-A226-944D3EB55C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5537" y="1042600"/>
            <a:ext cx="6711194" cy="555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946D4FE-EAA8-4A02-8C50-812D03989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ECC8C7B6-7888-4E0F-984C-2606211032F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36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B73435D3-67D6-4527-A9D0-6618C9774777}"/>
              </a:ext>
            </a:extLst>
          </p:cNvPr>
          <p:cNvSpPr/>
          <p:nvPr/>
        </p:nvSpPr>
        <p:spPr>
          <a:xfrm>
            <a:off x="2362200" y="213741"/>
            <a:ext cx="8191150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、地学仪器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FACBB96-B5B2-4500-BE64-1918DE71544D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CCB11E7F-2E5E-4BDE-9906-B5B2BCDAFD93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5307F62-4F87-4469-8F35-92706A97761B}"/>
                </a:ext>
              </a:extLst>
            </p:cNvPr>
            <p:cNvSpPr/>
            <p:nvPr/>
          </p:nvSpPr>
          <p:spPr>
            <a:xfrm flipH="1">
              <a:off x="-5176" y="3145032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8BC66DE-EE57-4AE8-9198-B6560D12F467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4B6FEA69-2B3D-4647-BC71-8034D9B6BAFD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11E4429-E3DE-4B97-928D-DF68BD9C8EBF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41F0BDB-61C9-4110-83F1-31043ECD810D}"/>
                </a:ext>
              </a:extLst>
            </p:cNvPr>
            <p:cNvSpPr txBox="1"/>
            <p:nvPr userDrawn="1"/>
          </p:nvSpPr>
          <p:spPr>
            <a:xfrm>
              <a:off x="57872" y="3384844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BE0B159-9453-4E36-8A1A-83B936759E36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04A6D87-30F1-4395-B386-8C1722882B66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2039768-0B4F-4C3A-A605-C39F99BE3F6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654B495-3C66-4455-995D-6CC9348EAD5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6536435-1A0C-4319-AC55-0FE6348D63A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A1629EA3-48CE-4BFF-9156-A99C4EB8C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03" y="669549"/>
            <a:ext cx="6508546" cy="604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2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946D4FE-EAA8-4A02-8C50-812D03989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ECC8C7B6-7888-4E0F-984C-2606211032F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37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B73435D3-67D6-4527-A9D0-6618C9774777}"/>
              </a:ext>
            </a:extLst>
          </p:cNvPr>
          <p:cNvSpPr/>
          <p:nvPr/>
        </p:nvSpPr>
        <p:spPr>
          <a:xfrm>
            <a:off x="2362200" y="213741"/>
            <a:ext cx="8191150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、潘啟安：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FACBB96-B5B2-4500-BE64-1918DE71544D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CCB11E7F-2E5E-4BDE-9906-B5B2BCDAFD93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5307F62-4F87-4469-8F35-92706A97761B}"/>
                </a:ext>
              </a:extLst>
            </p:cNvPr>
            <p:cNvSpPr/>
            <p:nvPr/>
          </p:nvSpPr>
          <p:spPr>
            <a:xfrm flipH="1">
              <a:off x="-5176" y="3145032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8BC66DE-EE57-4AE8-9198-B6560D12F467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4B6FEA69-2B3D-4647-BC71-8034D9B6BAFD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11E4429-E3DE-4B97-928D-DF68BD9C8EBF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41F0BDB-61C9-4110-83F1-31043ECD810D}"/>
                </a:ext>
              </a:extLst>
            </p:cNvPr>
            <p:cNvSpPr txBox="1"/>
            <p:nvPr userDrawn="1"/>
          </p:nvSpPr>
          <p:spPr>
            <a:xfrm>
              <a:off x="57872" y="3384844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BE0B159-9453-4E36-8A1A-83B936759E36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04A6D87-30F1-4395-B386-8C1722882B66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2039768-0B4F-4C3A-A605-C39F99BE3F6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6536435-1A0C-4319-AC55-0FE6348D63A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FCF55120-4F05-4F0E-8A8C-608F6E884A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4189" y="191861"/>
            <a:ext cx="5243119" cy="661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9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946D4FE-EAA8-4A02-8C50-812D03989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ECC8C7B6-7888-4E0F-984C-2606211032FC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38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B73435D3-67D6-4527-A9D0-6618C9774777}"/>
              </a:ext>
            </a:extLst>
          </p:cNvPr>
          <p:cNvSpPr/>
          <p:nvPr/>
        </p:nvSpPr>
        <p:spPr>
          <a:xfrm>
            <a:off x="2353811" y="212576"/>
            <a:ext cx="8191150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、向宥羽：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FACBB96-B5B2-4500-BE64-1918DE71544D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CCB11E7F-2E5E-4BDE-9906-B5B2BCDAFD93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5307F62-4F87-4469-8F35-92706A97761B}"/>
                </a:ext>
              </a:extLst>
            </p:cNvPr>
            <p:cNvSpPr/>
            <p:nvPr/>
          </p:nvSpPr>
          <p:spPr>
            <a:xfrm flipH="1">
              <a:off x="-5176" y="3145032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8BC66DE-EE57-4AE8-9198-B6560D12F467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4B6FEA69-2B3D-4647-BC71-8034D9B6BAFD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11E4429-E3DE-4B97-928D-DF68BD9C8EBF}"/>
                </a:ext>
              </a:extLst>
            </p:cNvPr>
            <p:cNvSpPr txBox="1"/>
            <p:nvPr userDrawn="1"/>
          </p:nvSpPr>
          <p:spPr>
            <a:xfrm>
              <a:off x="57872" y="4186491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41F0BDB-61C9-4110-83F1-31043ECD810D}"/>
                </a:ext>
              </a:extLst>
            </p:cNvPr>
            <p:cNvSpPr txBox="1"/>
            <p:nvPr userDrawn="1"/>
          </p:nvSpPr>
          <p:spPr>
            <a:xfrm>
              <a:off x="57872" y="3384844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BE0B159-9453-4E36-8A1A-83B936759E36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04A6D87-30F1-4395-B386-8C1722882B66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2039768-0B4F-4C3A-A605-C39F99BE3F6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654B495-3C66-4455-995D-6CC9348EAD5A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4718690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6536435-1A0C-4319-AC55-0FE6348D63A9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63BAFD45-6379-4565-95A4-C060722541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5222" y="310711"/>
            <a:ext cx="4815281" cy="634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1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39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FD8DC385-3BE9-40AD-889D-63AAA51D0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042600"/>
            <a:ext cx="8308398" cy="46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5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40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EB4E9CCE-776D-4BFB-AD3B-2B3DA396B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411" y="1041148"/>
            <a:ext cx="9284989" cy="51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2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41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325EB00-0805-461B-99CC-AB269D182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046" y="1016124"/>
            <a:ext cx="9513311" cy="532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42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D4CDF2CB-8361-43B8-BCE6-CD6D1BA02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023745"/>
            <a:ext cx="84296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8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43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C8DCA789-0E05-41E2-956D-DAD0E9ADF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912408"/>
            <a:ext cx="8826731" cy="497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4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44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15EF8A7B-5CC3-466C-8178-4E9AB17CB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552" y="997643"/>
            <a:ext cx="8735192" cy="513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45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BDD855DA-AB3D-44C5-A993-565E625AD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199" y="879057"/>
            <a:ext cx="9444789" cy="531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9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46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25444864-A7CC-46A7-8C60-541E7B2DB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045" y="787400"/>
            <a:ext cx="9379143" cy="531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3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47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13F6DD2B-3929-4966-A107-E24A99F08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046" y="929227"/>
            <a:ext cx="9447354" cy="543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5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48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530BFFCD-4D5F-4F52-AF1D-1D710EF30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787400"/>
            <a:ext cx="9414260" cy="529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3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49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EEFC507D-D21F-4102-93E4-C1476941F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881" y="978568"/>
            <a:ext cx="9108101" cy="50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3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50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5BFA90AF-D842-448B-960A-86807BF28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045" y="1042599"/>
            <a:ext cx="9721089" cy="519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7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51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E5B7189D-8188-42EB-83A6-6FF85B2D5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035632"/>
            <a:ext cx="9401792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9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52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68B9257A-3CB2-4491-923B-6A637A8BF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042600"/>
            <a:ext cx="9220200" cy="517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6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53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8AA6E612-A1B7-455A-BFA9-7083C8BF3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515" y="977508"/>
            <a:ext cx="9571932" cy="539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4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54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8A26760F-CD2B-45F6-9BAF-95A1D0735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453" y="1023745"/>
            <a:ext cx="4599732" cy="265348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25A0293-7E7F-4119-B4FF-53B36953E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8185" y="1049632"/>
            <a:ext cx="4798893" cy="26794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D8DF5E8-5703-460A-B825-C12A4D680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1" y="3780980"/>
            <a:ext cx="4953000" cy="276420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7CA560D-DC54-46DD-A160-5138B4F912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4859" y="3724678"/>
            <a:ext cx="5147590" cy="291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8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55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FB349D9E-7602-46DA-A3C7-94616C97D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042600"/>
            <a:ext cx="6257925" cy="352350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90674B3E-3DC2-4E5C-93B3-D2A6797806DB}"/>
              </a:ext>
            </a:extLst>
          </p:cNvPr>
          <p:cNvSpPr/>
          <p:nvPr/>
        </p:nvSpPr>
        <p:spPr>
          <a:xfrm>
            <a:off x="2743200" y="4926582"/>
            <a:ext cx="7797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hlinkClick r:id="rId3"/>
              </a:rPr>
              <a:t>GitHub - </a:t>
            </a:r>
            <a:r>
              <a:rPr lang="en-US" altLang="zh-CN" dirty="0" err="1">
                <a:hlinkClick r:id="rId3"/>
              </a:rPr>
              <a:t>hanxiaokaka</a:t>
            </a:r>
            <a:r>
              <a:rPr lang="en-US" altLang="zh-CN" dirty="0">
                <a:hlinkClick r:id="rId3"/>
              </a:rPr>
              <a:t>/</a:t>
            </a:r>
            <a:r>
              <a:rPr lang="en-US" altLang="zh-CN" dirty="0" err="1">
                <a:hlinkClick r:id="rId3"/>
              </a:rPr>
              <a:t>sheshanxuetang</a:t>
            </a:r>
            <a:r>
              <a:rPr lang="en-US" altLang="zh-CN" dirty="0">
                <a:hlinkClick r:id="rId3"/>
              </a:rPr>
              <a:t>: </a:t>
            </a:r>
            <a:r>
              <a:rPr lang="zh-CN" altLang="en-US" dirty="0">
                <a:hlinkClick r:id="rId3"/>
              </a:rPr>
              <a:t>佘山学堂讲座文件与代码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D14E041-6C01-465E-A027-5CF82DEAAB29}"/>
              </a:ext>
            </a:extLst>
          </p:cNvPr>
          <p:cNvSpPr/>
          <p:nvPr/>
        </p:nvSpPr>
        <p:spPr>
          <a:xfrm>
            <a:off x="2743199" y="5492234"/>
            <a:ext cx="7115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hlinkClick r:id="rId4"/>
              </a:rPr>
              <a:t>地震记录中非地震信号的提取与应用 </a:t>
            </a:r>
            <a:r>
              <a:rPr lang="en-US" altLang="zh-CN" dirty="0">
                <a:hlinkClick r:id="rId4"/>
              </a:rPr>
              <a:t>| </a:t>
            </a:r>
            <a:r>
              <a:rPr lang="zh-CN" altLang="en-US" dirty="0">
                <a:hlinkClick r:id="rId4"/>
              </a:rPr>
              <a:t>佘山学堂 </a:t>
            </a:r>
            <a:r>
              <a:rPr lang="en-US" altLang="zh-CN" dirty="0">
                <a:hlinkClick r:id="rId4"/>
              </a:rPr>
              <a:t>(koushare.com)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166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56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D0EA1EBE-16D8-4787-A251-E696778A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168" y="1042600"/>
            <a:ext cx="8515350" cy="389572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07C6445-B4F1-4C5D-BE81-55969E050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168" y="5069303"/>
            <a:ext cx="4601599" cy="102110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814D96F-540B-4650-BA10-EE52F7137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439" y="5031732"/>
            <a:ext cx="4318785" cy="49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5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57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50CD580B-8BF2-471B-9B5A-B60C3348F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838213"/>
            <a:ext cx="4738410" cy="355380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B3D60D2-B5CD-48C0-A48E-07ABD4F18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60" y="838213"/>
            <a:ext cx="4333745" cy="325030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A989556-359C-4CC7-95BB-443616FD0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14" y="4239128"/>
            <a:ext cx="3366810" cy="252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7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58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17DDBB4B-2321-46D4-A055-07B7F39B2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302" y="744291"/>
            <a:ext cx="6462498" cy="32312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2E85A4F-287F-4E3F-A861-4A664549A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302" y="3538732"/>
            <a:ext cx="6462498" cy="303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59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85ED0EC4-6C61-4AEA-A209-DD8C1E422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77" y="1301064"/>
            <a:ext cx="8573910" cy="428695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D34117B-4C53-4EF3-B6F2-9DF9C3EF8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428" y="1176584"/>
            <a:ext cx="401555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60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186402AA-30D2-4D46-AFD6-47FA76491E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6"/>
          <a:stretch/>
        </p:blipFill>
        <p:spPr>
          <a:xfrm>
            <a:off x="2135046" y="1689218"/>
            <a:ext cx="10313784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1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C0D2252-A74A-4C91-A9BE-7A5F49C47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F082D4FD-1D1E-4DA9-BBA8-41B305E13DC1}"/>
              </a:ext>
            </a:extLst>
          </p:cNvPr>
          <p:cNvSpPr txBox="1">
            <a:spLocks/>
          </p:cNvSpPr>
          <p:nvPr/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D8FDCA-5F31-45C2-9228-1965BA17AD8A}" type="slidenum">
              <a:rPr lang="zh-CN" altLang="en-US" smtClean="0"/>
              <a:pPr/>
              <a:t>61</a:t>
            </a:fld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FE2EDE79-C98E-4217-A9E1-7873359E01CB}"/>
              </a:ext>
            </a:extLst>
          </p:cNvPr>
          <p:cNvSpPr/>
          <p:nvPr/>
        </p:nvSpPr>
        <p:spPr>
          <a:xfrm>
            <a:off x="2362200" y="213741"/>
            <a:ext cx="6855941" cy="5736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06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、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肖晗：地震记录中非地震信号的提取与应用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7D66BA-18AB-4851-9461-7244026C3715}"/>
              </a:ext>
            </a:extLst>
          </p:cNvPr>
          <p:cNvGrpSpPr/>
          <p:nvPr/>
        </p:nvGrpSpPr>
        <p:grpSpPr>
          <a:xfrm>
            <a:off x="-5176" y="0"/>
            <a:ext cx="2087526" cy="6858000"/>
            <a:chOff x="-5176" y="0"/>
            <a:chExt cx="2087526" cy="685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FDF6BC63-8DC6-4452-9D3B-D6B5A084ED85}"/>
                </a:ext>
              </a:extLst>
            </p:cNvPr>
            <p:cNvSpPr/>
            <p:nvPr userDrawn="1"/>
          </p:nvSpPr>
          <p:spPr>
            <a:xfrm flipH="1">
              <a:off x="0" y="0"/>
              <a:ext cx="2082350" cy="6858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E2092B63-54D5-4C11-A59E-F88A17B7E4C0}"/>
                </a:ext>
              </a:extLst>
            </p:cNvPr>
            <p:cNvSpPr/>
            <p:nvPr/>
          </p:nvSpPr>
          <p:spPr>
            <a:xfrm flipH="1">
              <a:off x="-5176" y="3931290"/>
              <a:ext cx="2082350" cy="787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58257373-C36F-405D-B1EC-F7AFFC296DEE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23599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149199C-7E3A-4EDD-9729-2A64C4306B4B}"/>
                </a:ext>
              </a:extLst>
            </p:cNvPr>
            <p:cNvSpPr/>
            <p:nvPr userDrawn="1"/>
          </p:nvSpPr>
          <p:spPr>
            <a:xfrm flipH="1">
              <a:off x="-5176" y="787400"/>
              <a:ext cx="2082350" cy="787400"/>
            </a:xfrm>
            <a:prstGeom prst="roundRect">
              <a:avLst>
                <a:gd name="adj" fmla="val 0"/>
              </a:avLst>
            </a:prstGeom>
            <a:noFill/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015D2D7-4344-49BB-AF6F-627A520A39B7}"/>
                </a:ext>
              </a:extLst>
            </p:cNvPr>
            <p:cNvSpPr txBox="1"/>
            <p:nvPr userDrawn="1"/>
          </p:nvSpPr>
          <p:spPr>
            <a:xfrm>
              <a:off x="57872" y="4171102"/>
              <a:ext cx="1956254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dirty="0"/>
                <a:t>非地震信号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31875D-ED60-45D9-B81C-CF51A0987EE2}"/>
                </a:ext>
              </a:extLst>
            </p:cNvPr>
            <p:cNvSpPr txBox="1"/>
            <p:nvPr userDrawn="1"/>
          </p:nvSpPr>
          <p:spPr>
            <a:xfrm>
              <a:off x="57872" y="3400233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其他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4E73952-F639-42B1-9CAF-B51808D4B36E}"/>
                </a:ext>
              </a:extLst>
            </p:cNvPr>
            <p:cNvSpPr txBox="1"/>
            <p:nvPr userDrawn="1"/>
          </p:nvSpPr>
          <p:spPr>
            <a:xfrm>
              <a:off x="57872" y="2615117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高铁地震学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98D011E-0B53-49E1-8EE8-5BB8AA537470}"/>
                </a:ext>
              </a:extLst>
            </p:cNvPr>
            <p:cNvSpPr txBox="1"/>
            <p:nvPr userDrawn="1"/>
          </p:nvSpPr>
          <p:spPr>
            <a:xfrm>
              <a:off x="57872" y="1689218"/>
              <a:ext cx="195625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zh-CN" altLang="en-US" dirty="0"/>
                <a:t>地面起伏对面波传播影响分析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883B2E9-19F5-43D4-96B4-C990939104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5176" y="3147316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EF4AE5E-AA2C-4814-AD63-B16786EECA7C}"/>
                </a:ext>
              </a:extLst>
            </p:cNvPr>
            <p:cNvCxnSpPr>
              <a:cxnSpLocks/>
            </p:cNvCxnSpPr>
            <p:nvPr/>
          </p:nvCxnSpPr>
          <p:spPr>
            <a:xfrm>
              <a:off x="-5176" y="1570232"/>
              <a:ext cx="2082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A600AD8-9699-4B60-B08B-E0F1A622F809}"/>
                </a:ext>
              </a:extLst>
            </p:cNvPr>
            <p:cNvSpPr txBox="1"/>
            <p:nvPr/>
          </p:nvSpPr>
          <p:spPr>
            <a:xfrm>
              <a:off x="57872" y="4972749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D5D2A53-4F0C-4478-9E03-9A98226427BB}"/>
                </a:ext>
              </a:extLst>
            </p:cNvPr>
            <p:cNvSpPr txBox="1"/>
            <p:nvPr/>
          </p:nvSpPr>
          <p:spPr>
            <a:xfrm>
              <a:off x="57872" y="1042600"/>
              <a:ext cx="1956254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1">
              <a:spAutoFit/>
            </a:bodyPr>
            <a:lstStyle>
              <a:defPPr>
                <a:defRPr lang="zh-CN"/>
              </a:defPPr>
              <a:lvl1pPr algn="ctr"/>
            </a:lstStyle>
            <a:p>
              <a:r>
                <a:rPr lang="zh-CN" altLang="en-US" dirty="0"/>
                <a:t>计算地震学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4EB7678C-98B4-46BF-A50C-AF4B61FF1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998" y="726816"/>
            <a:ext cx="7056120" cy="58154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80EA964-D189-4961-A27D-D35776E77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05916"/>
            <a:ext cx="5257800" cy="6477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7F4DD0A-CF6D-4302-8A34-B9537EA3B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75" y="2838084"/>
            <a:ext cx="48958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9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大橘原创PPT模板-请勿抄袭搬运！微信DAJU_PPT">
            <a:extLst>
              <a:ext uri="{FF2B5EF4-FFF2-40B4-BE49-F238E27FC236}">
                <a16:creationId xmlns:a16="http://schemas.microsoft.com/office/drawing/2014/main" id="{9F6DCF6E-BF03-4CA1-9A25-6AA4E5712C9F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大橘原创PPT模板-请勿抄袭搬运！微信DAJU_PPT">
            <a:extLst>
              <a:ext uri="{FF2B5EF4-FFF2-40B4-BE49-F238E27FC236}">
                <a16:creationId xmlns:a16="http://schemas.microsoft.com/office/drawing/2014/main" id="{294F1DE8-7AF8-4401-8E47-FFF9964EC2B4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大橘原创PPT模板-请勿抄袭搬运！微信DAJU_PPT">
            <a:extLst>
              <a:ext uri="{FF2B5EF4-FFF2-40B4-BE49-F238E27FC236}">
                <a16:creationId xmlns:a16="http://schemas.microsoft.com/office/drawing/2014/main" id="{60DEE8D1-E4DA-4E2B-A8E7-7B989BAEEF9C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大橘原创PPT模板-请勿抄袭搬运！微信DAJU_PPT">
            <a:extLst>
              <a:ext uri="{FF2B5EF4-FFF2-40B4-BE49-F238E27FC236}">
                <a16:creationId xmlns:a16="http://schemas.microsoft.com/office/drawing/2014/main" id="{C3585F91-97AB-4EBB-878B-30C4036630E8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大橘原创PPT模板-请勿抄袭搬运！微信DAJU_PPT">
            <a:extLst>
              <a:ext uri="{FF2B5EF4-FFF2-40B4-BE49-F238E27FC236}">
                <a16:creationId xmlns:a16="http://schemas.microsoft.com/office/drawing/2014/main" id="{048561BD-6E06-439C-8473-8418781F928F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大橘原创PPT模板-请勿抄袭搬运！微信DAJU_PPT">
            <a:extLst>
              <a:ext uri="{FF2B5EF4-FFF2-40B4-BE49-F238E27FC236}">
                <a16:creationId xmlns:a16="http://schemas.microsoft.com/office/drawing/2014/main" id="{36C7FFF0-B44F-4AAE-A84E-9F894B270B30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大橘原创PPT模板-请勿抄袭搬运！微信DAJU_PPT">
            <a:extLst>
              <a:ext uri="{FF2B5EF4-FFF2-40B4-BE49-F238E27FC236}">
                <a16:creationId xmlns:a16="http://schemas.microsoft.com/office/drawing/2014/main" id="{5AAE43C9-3A35-4E4D-AC13-3723385CF7B6}"/>
              </a:ext>
            </a:extLst>
          </p:cNvPr>
          <p:cNvSpPr/>
          <p:nvPr/>
        </p:nvSpPr>
        <p:spPr>
          <a:xfrm>
            <a:off x="0" y="2123440"/>
            <a:ext cx="12192000" cy="286512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大橘原创PPT模板-请勿抄袭搬运！微信DAJU_PPT">
            <a:extLst>
              <a:ext uri="{FF2B5EF4-FFF2-40B4-BE49-F238E27FC236}">
                <a16:creationId xmlns:a16="http://schemas.microsoft.com/office/drawing/2014/main" id="{61C9F364-596C-4D39-A369-C2EC09E460C1}"/>
              </a:ext>
            </a:extLst>
          </p:cNvPr>
          <p:cNvSpPr/>
          <p:nvPr/>
        </p:nvSpPr>
        <p:spPr>
          <a:xfrm>
            <a:off x="4403227" y="3036415"/>
            <a:ext cx="3385543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zh-CN" altLang="en-US" sz="6000" b="1" spc="600" dirty="0">
                <a:solidFill>
                  <a:schemeClr val="bg1"/>
                </a:solidFill>
                <a:latin typeface="+mj-ea"/>
                <a:ea typeface="+mj-ea"/>
              </a:rPr>
              <a:t>感谢观看</a:t>
            </a:r>
          </a:p>
        </p:txBody>
      </p:sp>
      <p:cxnSp>
        <p:nvCxnSpPr>
          <p:cNvPr id="8" name="大橘原创PPT模板-请勿抄袭搬运！微信DAJU_PPT">
            <a:extLst>
              <a:ext uri="{FF2B5EF4-FFF2-40B4-BE49-F238E27FC236}">
                <a16:creationId xmlns:a16="http://schemas.microsoft.com/office/drawing/2014/main" id="{61D73B3C-CF1F-4591-BA2C-A323020B6877}"/>
              </a:ext>
            </a:extLst>
          </p:cNvPr>
          <p:cNvCxnSpPr>
            <a:cxnSpLocks/>
          </p:cNvCxnSpPr>
          <p:nvPr/>
        </p:nvCxnSpPr>
        <p:spPr>
          <a:xfrm>
            <a:off x="5762625" y="4309337"/>
            <a:ext cx="666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大橘原创PPT模板-请勿抄袭搬运！微信DAJU_PPT">
            <a:extLst>
              <a:ext uri="{FF2B5EF4-FFF2-40B4-BE49-F238E27FC236}">
                <a16:creationId xmlns:a16="http://schemas.microsoft.com/office/drawing/2014/main" id="{6AEED967-615D-4CD0-B20F-0431A4B93A3A}"/>
              </a:ext>
            </a:extLst>
          </p:cNvPr>
          <p:cNvSpPr/>
          <p:nvPr/>
        </p:nvSpPr>
        <p:spPr>
          <a:xfrm>
            <a:off x="4925007" y="4533482"/>
            <a:ext cx="2341988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zh-CN" altLang="en-US" sz="1600" b="1" i="0" spc="600" dirty="0">
                <a:solidFill>
                  <a:schemeClr val="bg1"/>
                </a:solidFill>
                <a:effectLst/>
                <a:latin typeface="+mj-ea"/>
                <a:ea typeface="+mj-ea"/>
              </a:rPr>
              <a:t>郑淳元 </a:t>
            </a:r>
            <a:r>
              <a:rPr lang="en-US" altLang="zh-CN" sz="1600" b="1" i="0" spc="600" dirty="0">
                <a:solidFill>
                  <a:schemeClr val="bg1"/>
                </a:solidFill>
                <a:effectLst/>
                <a:latin typeface="+mj-ea"/>
                <a:ea typeface="+mj-ea"/>
              </a:rPr>
              <a:t>2023.11</a:t>
            </a:r>
            <a:endParaRPr lang="zh-CN" altLang="en-US" sz="1600" b="1" i="0" spc="6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CA24568-AABB-414F-B249-F2CE7DE9B8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884"/>
          <a:stretch/>
        </p:blipFill>
        <p:spPr>
          <a:xfrm>
            <a:off x="5371439" y="1295119"/>
            <a:ext cx="1449122" cy="14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4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适中&quot;,&quot;HeaderHeight&quot;:10.0,&quot;FooterHeight&quot;:5.0,&quot;SideMargin&quot;:5.0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4637"/>
      </a:accent1>
      <a:accent2>
        <a:srgbClr val="D0B296"/>
      </a:accent2>
      <a:accent3>
        <a:srgbClr val="304637"/>
      </a:accent3>
      <a:accent4>
        <a:srgbClr val="D0B296"/>
      </a:accent4>
      <a:accent5>
        <a:srgbClr val="304637"/>
      </a:accent5>
      <a:accent6>
        <a:srgbClr val="D0B296"/>
      </a:accent6>
      <a:hlink>
        <a:srgbClr val="0563C1"/>
      </a:hlink>
      <a:folHlink>
        <a:srgbClr val="954F72"/>
      </a:folHlink>
    </a:clrScheme>
    <a:fontScheme name="自定义 8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2567</TotalTime>
  <Words>1948</Words>
  <Application>Microsoft Office PowerPoint</Application>
  <PresentationFormat>宽屏</PresentationFormat>
  <Paragraphs>492</Paragraphs>
  <Slides>62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66" baseType="lpstr">
      <vt:lpstr>Microsoft YaHei</vt:lpstr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郑淳元</dc:creator>
  <cp:lastModifiedBy>admin</cp:lastModifiedBy>
  <cp:revision>93</cp:revision>
  <dcterms:created xsi:type="dcterms:W3CDTF">2019-11-26T03:41:46Z</dcterms:created>
  <dcterms:modified xsi:type="dcterms:W3CDTF">2023-11-23T10:16:59Z</dcterms:modified>
</cp:coreProperties>
</file>