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3.jpg" ContentType="image/png"/>
  <Override PartName="/ppt/media/image4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45" r:id="rId5"/>
    <p:sldId id="260" r:id="rId6"/>
    <p:sldId id="261" r:id="rId7"/>
    <p:sldId id="277" r:id="rId8"/>
    <p:sldId id="292" r:id="rId9"/>
    <p:sldId id="278" r:id="rId10"/>
    <p:sldId id="279" r:id="rId11"/>
    <p:sldId id="280" r:id="rId12"/>
    <p:sldId id="281" r:id="rId13"/>
    <p:sldId id="287" r:id="rId14"/>
    <p:sldId id="282" r:id="rId15"/>
    <p:sldId id="291" r:id="rId16"/>
    <p:sldId id="288" r:id="rId17"/>
    <p:sldId id="289" r:id="rId18"/>
    <p:sldId id="290" r:id="rId19"/>
    <p:sldId id="283" r:id="rId20"/>
    <p:sldId id="285" r:id="rId21"/>
    <p:sldId id="293" r:id="rId22"/>
    <p:sldId id="294" r:id="rId23"/>
    <p:sldId id="295" r:id="rId24"/>
    <p:sldId id="297" r:id="rId25"/>
    <p:sldId id="298" r:id="rId26"/>
    <p:sldId id="300" r:id="rId27"/>
    <p:sldId id="301" r:id="rId28"/>
    <p:sldId id="302" r:id="rId29"/>
    <p:sldId id="303" r:id="rId30"/>
    <p:sldId id="299" r:id="rId31"/>
    <p:sldId id="331" r:id="rId32"/>
    <p:sldId id="323" r:id="rId33"/>
    <p:sldId id="324" r:id="rId34"/>
    <p:sldId id="325" r:id="rId35"/>
    <p:sldId id="332" r:id="rId36"/>
    <p:sldId id="326" r:id="rId37"/>
    <p:sldId id="327" r:id="rId38"/>
    <p:sldId id="336" r:id="rId39"/>
    <p:sldId id="337" r:id="rId40"/>
    <p:sldId id="330" r:id="rId41"/>
    <p:sldId id="338" r:id="rId42"/>
    <p:sldId id="333" r:id="rId43"/>
    <p:sldId id="339" r:id="rId44"/>
    <p:sldId id="334" r:id="rId45"/>
    <p:sldId id="340" r:id="rId46"/>
    <p:sldId id="341" r:id="rId47"/>
    <p:sldId id="342" r:id="rId48"/>
    <p:sldId id="343" r:id="rId49"/>
    <p:sldId id="344" r:id="rId50"/>
    <p:sldId id="335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3" r:id="rId60"/>
    <p:sldId id="314" r:id="rId61"/>
    <p:sldId id="315" r:id="rId62"/>
    <p:sldId id="317" r:id="rId63"/>
    <p:sldId id="312" r:id="rId64"/>
    <p:sldId id="318" r:id="rId65"/>
    <p:sldId id="319" r:id="rId66"/>
    <p:sldId id="321" r:id="rId67"/>
    <p:sldId id="322" r:id="rId68"/>
    <p:sldId id="320" r:id="rId69"/>
    <p:sldId id="263" r:id="rId70"/>
    <p:sldId id="264" r:id="rId71"/>
    <p:sldId id="276" r:id="rId72"/>
    <p:sldId id="265" r:id="rId73"/>
    <p:sldId id="266" r:id="rId74"/>
    <p:sldId id="267" r:id="rId75"/>
    <p:sldId id="268" r:id="rId76"/>
    <p:sldId id="269" r:id="rId77"/>
    <p:sldId id="270" r:id="rId78"/>
    <p:sldId id="271" r:id="rId79"/>
    <p:sldId id="272" r:id="rId80"/>
    <p:sldId id="346" r:id="rId81"/>
    <p:sldId id="348" r:id="rId82"/>
    <p:sldId id="349" r:id="rId83"/>
    <p:sldId id="350" r:id="rId84"/>
    <p:sldId id="351" r:id="rId85"/>
    <p:sldId id="354" r:id="rId86"/>
    <p:sldId id="352" r:id="rId87"/>
    <p:sldId id="353" r:id="rId88"/>
    <p:sldId id="259" r:id="rId8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3" d="100"/>
          <a:sy n="83" d="100"/>
        </p:scale>
        <p:origin x="64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presProps" Target="presProps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FEAFB88-549B-74F8-6643-71EEC615F6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ABCB836C-0BDB-59B6-6BED-AE50FE4FEA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9B00DAB-82F3-A353-936E-6CBC142F2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7E4B8BA-1A91-47D7-5722-A2B5299D4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1949E2B-4E70-51EA-2C70-368FB8F30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6071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E3B719E-E92E-92FB-3F40-3AC91C289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BAC8324-EE59-00C6-6792-02AB51234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9D9F41C-34CF-E5C3-0C14-58843A0CA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3A9AFC2-7691-69CC-12E9-AF8C577CD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A3D80D3-963F-B7FC-A53A-D82391915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4298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07984CA-B432-4C12-C605-1C0D4E465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F983D9E-8F49-0536-581C-FE0B61D10B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31FEC25-A8A7-4B22-5192-814706843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0A22058-ADBC-A844-02D7-21ADA5031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F437EE5-8FFA-88B6-67F9-079D847C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4966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BD03322-856C-B8C4-8496-D23CE2120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56DAC0C-3602-BB93-6281-5AD63F6AFA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1ABD827-2BA9-AFB0-5C43-38B39EEA0F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26DE208-F75D-C2B9-1668-AE13F7A02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25679AB-0891-7246-87DB-0D9BEE879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E648735-B883-0EF1-B076-F35AFA35F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8717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41338E5-06FC-FE27-F0AF-439A85ABB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BFB5ED1-CBEC-6E60-1E1D-AE6D2E88D8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BA2809C-75BF-013C-DB07-B656F143CF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81A42F3-EA04-81B6-5360-C2FC9B3893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75704D7-7DCE-307C-28F1-2A433BEF1D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C1578D99-0164-28A1-8BC3-162F64963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F272A0AC-533A-E267-765E-C666FCAA7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2A918CF-FD13-44AB-80A1-D084D4EC4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0133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3734FCD-EE7B-12B6-0A2B-531A2DEA4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DFAD713-C08F-2F9F-DA4F-7D6B20D98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AD510FE-1BC8-C335-A826-005A65BCD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D9C2ADC-2891-D751-DC8E-FCD49FBDC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5067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C83EA9D-E200-1B81-AC54-862B0459C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2AED5B7-E959-948E-CC98-CAD7289C5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7B0F2F1-C08A-1DA5-D477-34580DBF3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216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006A66-CD8C-F571-5B42-DFD32792C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C9A063D-1099-A6D6-E9CF-694B10BAF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253889C-4E6E-E9B3-DEBD-6E05E055A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BA1D845-BF15-DCEC-F0C3-C1DBD6ED8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CAD47D9-842D-B588-1A86-BD7699F9C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41D648D-A399-3CF5-183D-A9315B738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9283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14F92B3-62E3-4718-C43E-08BD9DE1C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8CFCBBA-CC41-7236-D134-CE718DD7BE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14D3E7B-257A-2CCE-E9A8-BC99B6BC48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017D4B6-4CD6-8FB3-AC1F-23EC4DCBE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272E5B4-B313-4357-3BB1-86512B88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1A2470F-F44A-6217-A0C6-7CD939676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917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6A8A4B1-4F76-746F-4393-B3CD85117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35039F9-2B93-85DB-9424-A3BC8CDC9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AA61336-D938-1FC8-A913-CB027405E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F4086FC-62EF-C01E-8C01-C2B4FD62C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BE6837E-06FC-70A4-D948-CD3B5D1EE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9089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FAD230F0-9933-C6B6-ED0F-C8C1989BEF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46FCF83-9ED7-99BE-F04E-7FAD91D831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264AB02-671D-080B-73C7-B7461CFFB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A8FE223-AAA0-259C-FE28-5F8AFD982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DE5A971-382F-1B9D-EA7C-D1F8469BB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5852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126680A-3DD2-0513-B7F1-838039E56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2BF7051-E1F1-5D12-8669-6ADBC1F86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D7570FD-E213-1A3C-3A6A-E9F7B49E5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7E62A-B194-4637-9BE5-29BBEA4B438F}" type="datetimeFigureOut">
              <a:rPr lang="zh-CN" altLang="en-US" smtClean="0"/>
              <a:t>2022/9/7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1D4609E-5A68-178F-10AA-BFE8D4BD65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6A6262C-91AD-F177-DBAC-6F87F1F889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E26AC-02B9-4FFA-A476-3927CD61A6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3035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FAD0317C-6351-B121-4D89-CCD89A0CE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86" y="470985"/>
            <a:ext cx="3553566" cy="591603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FE263524-7FD2-D1AB-4B52-F25E023B1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1515" y="470985"/>
            <a:ext cx="4119428" cy="591603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9753393F-FFDB-BC60-9468-C9EF39B159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5114" y="470985"/>
            <a:ext cx="4048994" cy="591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08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008C2866-EC5B-737C-C34E-4255136227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0" r="3327"/>
          <a:stretch/>
        </p:blipFill>
        <p:spPr>
          <a:xfrm>
            <a:off x="4461721" y="470985"/>
            <a:ext cx="3882753" cy="591603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629A407-4741-EEB7-D4D2-116312DBDF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6" r="7581"/>
          <a:stretch/>
        </p:blipFill>
        <p:spPr>
          <a:xfrm>
            <a:off x="8513450" y="470985"/>
            <a:ext cx="3549617" cy="591603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03190316-4E3F-6B3A-C82E-8599289D0E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33" y="470985"/>
            <a:ext cx="4178752" cy="591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604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6F700A9E-E5B4-A6D8-55D7-4D3AE495FE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382" y="98792"/>
            <a:ext cx="3210207" cy="456970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8D4F109-1ABE-3660-B5C5-BB60EB830E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7178" y="98792"/>
            <a:ext cx="3231444" cy="4569702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B09CA526-FA2A-0DDC-1709-CDEA967AAB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87" y="98792"/>
            <a:ext cx="3228106" cy="4569701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EF34EAFC-CA0C-AF78-51AD-955BB83CDE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369" y="2189506"/>
            <a:ext cx="3249030" cy="456970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CCFB6F5A-51AF-A770-FD05-3986825B50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891" y="2189507"/>
            <a:ext cx="3231004" cy="456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792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0885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4E0E24C-4487-E79F-AEC7-A2FC0E315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707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8565A7E-5E02-900D-E5F0-045E6191B1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226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2D7A7-941F-EC2D-8797-1F3ABA4A5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365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3198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5C2662-A0C4-92ED-9A01-943FCF167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58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DAE0457-450D-16FE-82C5-ED9A504538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346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F48D8E4-C155-7838-AFA9-F142484EE8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29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CF3C5F8-B249-8A2D-9CB3-1286284EA2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922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2933BFE-B0E9-8EF2-41D3-42B56B41E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671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7BD7A45-5950-1D57-84C2-517ED5228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208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465AAF8-F0C4-656E-FB7D-0EA65FDE11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805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E3F9735-93C0-0425-5265-9767D50883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995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C7F1C08-3F4A-2995-533A-26E217EB33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362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8F8B98F-A4B1-EBE5-3482-853663D90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511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7A06F65-CA0D-A2BB-9E90-5B05BDF5AB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0359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4229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59C869E-3BAD-642E-F7AB-B30F4DA0B5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734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FFDC37B-4BB7-4380-D540-B4A210F20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3335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E0A2BFC-EBE9-C336-E0CC-A12CEDC284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00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9AF9ADD-68BF-005F-80B8-C95E5BC74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354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4293A5A9-E136-0977-8D6A-2ADFA83AC4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6273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1CADFA5-D89A-E582-F7C8-C9EE4B5408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8814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A5D5881-0155-D3D9-71DF-01410C2ED6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5319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F42BB7D-197A-72FC-1FB8-32AAEE6E2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2394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BD07CD0-C65A-2630-B38C-B045BD9A6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3205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9614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43FB287-A8B0-206A-05C0-EEE13B4E15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820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AE492D6-7EE1-3857-DAEB-7C262C1AA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3714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AE977F2-9B8C-0285-7EA2-8164100C2D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918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0E67FF1-658E-15C6-4FF3-04D8BC7210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8918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744BA12-C5C0-C706-B77F-529334D0B3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1340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DF9D54B-301D-8FB3-88EB-C46F55D34A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4119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CEFAAE8-EDC0-C3A8-C551-4862DEFDB6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3561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2BFD7ED-08FB-DAC0-FD0A-7DB98C9E6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6391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5C85083-5DC9-F060-9249-8F6E301BA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199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F4A495A-BDFA-0A04-6802-FEA627306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30278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80264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CC68A57-5FDB-3AB0-27B4-6F866579DB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1810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623416F-E42B-9B34-FA1E-0676E4F6F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3784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5C66306-B8D9-B5FA-D763-A681711ABE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457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A3CF634-E241-37CE-54EA-3B424C148D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7703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B704F88-C5AB-DBD3-4C5F-D75E252D6F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7186"/>
            <a:ext cx="12192000" cy="510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4091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2122736-1D21-E447-733C-D53539803E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7186"/>
            <a:ext cx="12192000" cy="510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3954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D5A978F-D342-661B-CF6E-BFFC852B02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7186"/>
            <a:ext cx="12192000" cy="510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43584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E603F20-8DFE-6303-82E5-DC7AC6F7C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7186"/>
            <a:ext cx="12192000" cy="510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8861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26902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F024D76-276A-223A-546B-59CBB8E93A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1608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5A838E9-A468-6F76-B65B-7770EE3710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6616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5B4EDC4-D648-E4A1-7052-F519E0A7C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91221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914C00C-4E1E-C0BD-5D77-69AB14444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827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67581F4-ECAF-C9D6-6F63-D4DF0B5DEF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42230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0F4FD1B-14AB-D7B2-CF06-3BB1E99947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3116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8AF6AFC-38EE-140D-5EF2-0594278496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62847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021406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FFE89C8-BF22-A36F-3C71-ED2042EEE7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40173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DFCC1BA-BBCB-F539-FC45-78A7BC542F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68090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57AE262-5F16-963C-2AE6-18814C382B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99702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98C2417-A094-1A06-8776-DEED157C7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5397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29B1185-D501-C9E4-0B03-6FFD874A93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22224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AA55EAF-A402-0E48-DAC8-8753EAED54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85028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4BC82F0-D30D-27E7-39B2-E536DD1882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09195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67927CD-222A-8A26-75DD-5C80D27EC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24154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8DB851B-1027-5989-1E27-661F805CF3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18957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405606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AD99B6B-7B96-0179-F4F3-96A63E00EF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16575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62F4C3B-55CF-FB0B-EB76-883BD7CFB5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17471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1273387-50E4-7208-302E-6E85D93A4C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86739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498095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73518DA-9DD6-2F3E-D59B-AA105D068F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02612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3FB9E8B-86EA-46EC-0F30-B45820686A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3464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157A33E-F25F-CC4F-38BE-9F4889A321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93008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4177B2-9283-6A0B-C777-392F07EF55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03989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A01950D-E0C7-82A5-5C4E-3B8FBD4AAC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44190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02EA1-B8E9-32CF-589C-C10ECB99C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38955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ECF02B3-8902-230D-C5D8-E90E0CEB75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39016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E1C0127-1033-81B8-4E52-B6451DD755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28723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303042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11F30E1-5DE3-0642-5FCA-34515E50A0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41553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9D458C7-50B6-7C01-6AAD-5BBA7D6068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80408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1795E2A-DE3D-3B30-1542-F110383D2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0478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43CBA54-6691-A601-CF93-2F58F305D3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86538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F98D45D-6209-335D-3B3E-C43F748003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43069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98575B78-C3B6-75DC-4ED6-14C86067E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9406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8CD215D6-2E74-E03B-564A-B88BA7B93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7452" y="125793"/>
            <a:ext cx="8557096" cy="660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235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0</Words>
  <Application>Microsoft Office PowerPoint</Application>
  <PresentationFormat>宽屏</PresentationFormat>
  <Paragraphs>0</Paragraphs>
  <Slides>88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88</vt:i4>
      </vt:variant>
    </vt:vector>
  </HeadingPairs>
  <TitlesOfParts>
    <vt:vector size="92" baseType="lpstr">
      <vt:lpstr>等线</vt:lpstr>
      <vt:lpstr>等线 Light</vt:lpstr>
      <vt:lpstr>Arial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Jiangtao Li</dc:creator>
  <cp:lastModifiedBy>Jiangtao Li</cp:lastModifiedBy>
  <cp:revision>30</cp:revision>
  <dcterms:created xsi:type="dcterms:W3CDTF">2022-09-06T13:26:09Z</dcterms:created>
  <dcterms:modified xsi:type="dcterms:W3CDTF">2022-09-07T09:12:55Z</dcterms:modified>
</cp:coreProperties>
</file>