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427" r:id="rId4"/>
    <p:sldId id="259" r:id="rId5"/>
    <p:sldId id="260" r:id="rId6"/>
    <p:sldId id="419" r:id="rId7"/>
    <p:sldId id="267" r:id="rId8"/>
    <p:sldId id="262" r:id="rId9"/>
    <p:sldId id="361" r:id="rId10"/>
    <p:sldId id="360" r:id="rId11"/>
    <p:sldId id="416" r:id="rId12"/>
    <p:sldId id="271" r:id="rId13"/>
    <p:sldId id="273" r:id="rId14"/>
    <p:sldId id="274" r:id="rId15"/>
    <p:sldId id="275" r:id="rId16"/>
    <p:sldId id="276" r:id="rId17"/>
    <p:sldId id="268" r:id="rId18"/>
    <p:sldId id="298" r:id="rId19"/>
    <p:sldId id="299" r:id="rId20"/>
    <p:sldId id="313" r:id="rId21"/>
    <p:sldId id="302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8" r:id="rId30"/>
    <p:sldId id="319" r:id="rId31"/>
    <p:sldId id="320" r:id="rId32"/>
    <p:sldId id="337" r:id="rId33"/>
    <p:sldId id="338" r:id="rId34"/>
    <p:sldId id="340" r:id="rId35"/>
    <p:sldId id="261" r:id="rId36"/>
    <p:sldId id="263" r:id="rId37"/>
    <p:sldId id="349" r:id="rId38"/>
    <p:sldId id="350" r:id="rId39"/>
    <p:sldId id="351" r:id="rId40"/>
    <p:sldId id="370" r:id="rId41"/>
    <p:sldId id="371" r:id="rId42"/>
    <p:sldId id="372" r:id="rId43"/>
    <p:sldId id="373" r:id="rId44"/>
    <p:sldId id="375" r:id="rId45"/>
    <p:sldId id="376" r:id="rId46"/>
    <p:sldId id="378" r:id="rId47"/>
    <p:sldId id="383" r:id="rId48"/>
    <p:sldId id="392" r:id="rId49"/>
    <p:sldId id="393" r:id="rId50"/>
    <p:sldId id="380" r:id="rId51"/>
    <p:sldId id="403" r:id="rId52"/>
    <p:sldId id="410" r:id="rId53"/>
    <p:sldId id="411" r:id="rId54"/>
    <p:sldId id="382" r:id="rId55"/>
    <p:sldId id="413" r:id="rId56"/>
    <p:sldId id="390" r:id="rId57"/>
    <p:sldId id="417" r:id="rId58"/>
    <p:sldId id="426" r:id="rId59"/>
    <p:sldId id="279" r:id="rId60"/>
    <p:sldId id="280" r:id="rId61"/>
    <p:sldId id="264" r:id="rId62"/>
    <p:sldId id="363" r:id="rId63"/>
    <p:sldId id="364" r:id="rId64"/>
    <p:sldId id="418" r:id="rId65"/>
    <p:sldId id="282" r:id="rId66"/>
    <p:sldId id="283" r:id="rId67"/>
    <p:sldId id="285" r:id="rId68"/>
    <p:sldId id="287" r:id="rId69"/>
    <p:sldId id="286" r:id="rId70"/>
    <p:sldId id="289" r:id="rId71"/>
    <p:sldId id="290" r:id="rId72"/>
    <p:sldId id="292" r:id="rId73"/>
    <p:sldId id="293" r:id="rId74"/>
    <p:sldId id="294" r:id="rId75"/>
    <p:sldId id="322" r:id="rId76"/>
    <p:sldId id="326" r:id="rId77"/>
    <p:sldId id="327" r:id="rId78"/>
    <p:sldId id="329" r:id="rId79"/>
    <p:sldId id="330" r:id="rId80"/>
    <p:sldId id="344" r:id="rId81"/>
    <p:sldId id="346" r:id="rId82"/>
    <p:sldId id="396" r:id="rId83"/>
    <p:sldId id="398" r:id="rId84"/>
    <p:sldId id="401" r:id="rId85"/>
    <p:sldId id="400" r:id="rId86"/>
    <p:sldId id="412" r:id="rId87"/>
    <p:sldId id="366" r:id="rId88"/>
    <p:sldId id="368" r:id="rId89"/>
    <p:sldId id="420" r:id="rId90"/>
    <p:sldId id="296" r:id="rId91"/>
    <p:sldId id="297" r:id="rId92"/>
    <p:sldId id="421" r:id="rId93"/>
    <p:sldId id="312" r:id="rId94"/>
    <p:sldId id="316" r:id="rId95"/>
    <p:sldId id="317" r:id="rId96"/>
    <p:sldId id="300" r:id="rId97"/>
    <p:sldId id="342" r:id="rId98"/>
    <p:sldId id="301" r:id="rId99"/>
    <p:sldId id="333" r:id="rId100"/>
    <p:sldId id="334" r:id="rId101"/>
    <p:sldId id="335" r:id="rId102"/>
    <p:sldId id="424" r:id="rId103"/>
    <p:sldId id="353" r:id="rId104"/>
    <p:sldId id="355" r:id="rId105"/>
    <p:sldId id="359" r:id="rId106"/>
    <p:sldId id="357" r:id="rId107"/>
    <p:sldId id="385" r:id="rId108"/>
    <p:sldId id="394" r:id="rId109"/>
    <p:sldId id="387" r:id="rId110"/>
    <p:sldId id="425" r:id="rId111"/>
    <p:sldId id="405" r:id="rId112"/>
    <p:sldId id="406" r:id="rId113"/>
    <p:sldId id="407" r:id="rId114"/>
    <p:sldId id="408" r:id="rId115"/>
    <p:sldId id="415" r:id="rId116"/>
    <p:sldId id="414" r:id="rId1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38" autoAdjust="0"/>
    <p:restoredTop sz="94918" autoAdjust="0"/>
  </p:normalViewPr>
  <p:slideViewPr>
    <p:cSldViewPr snapToGrid="0">
      <p:cViewPr varScale="1">
        <p:scale>
          <a:sx n="94" d="100"/>
          <a:sy n="94" d="100"/>
        </p:scale>
        <p:origin x="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7.xml"/><Relationship Id="rId98" Type="http://schemas.openxmlformats.org/officeDocument/2006/relationships/slide" Target="slides/slide96.xml"/><Relationship Id="rId97" Type="http://schemas.openxmlformats.org/officeDocument/2006/relationships/slide" Target="slides/slide95.xml"/><Relationship Id="rId96" Type="http://schemas.openxmlformats.org/officeDocument/2006/relationships/slide" Target="slides/slide94.xml"/><Relationship Id="rId95" Type="http://schemas.openxmlformats.org/officeDocument/2006/relationships/slide" Target="slides/slide93.xml"/><Relationship Id="rId94" Type="http://schemas.openxmlformats.org/officeDocument/2006/relationships/slide" Target="slides/slide92.xml"/><Relationship Id="rId93" Type="http://schemas.openxmlformats.org/officeDocument/2006/relationships/slide" Target="slides/slide91.xml"/><Relationship Id="rId92" Type="http://schemas.openxmlformats.org/officeDocument/2006/relationships/slide" Target="slides/slide90.xml"/><Relationship Id="rId91" Type="http://schemas.openxmlformats.org/officeDocument/2006/relationships/slide" Target="slides/slide89.xml"/><Relationship Id="rId90" Type="http://schemas.openxmlformats.org/officeDocument/2006/relationships/slide" Target="slides/slide88.xml"/><Relationship Id="rId9" Type="http://schemas.openxmlformats.org/officeDocument/2006/relationships/slide" Target="slides/slide7.xml"/><Relationship Id="rId89" Type="http://schemas.openxmlformats.org/officeDocument/2006/relationships/slide" Target="slides/slide87.xml"/><Relationship Id="rId88" Type="http://schemas.openxmlformats.org/officeDocument/2006/relationships/slide" Target="slides/slide86.xml"/><Relationship Id="rId87" Type="http://schemas.openxmlformats.org/officeDocument/2006/relationships/slide" Target="slides/slide85.xml"/><Relationship Id="rId86" Type="http://schemas.openxmlformats.org/officeDocument/2006/relationships/slide" Target="slides/slide84.xml"/><Relationship Id="rId85" Type="http://schemas.openxmlformats.org/officeDocument/2006/relationships/slide" Target="slides/slide83.xml"/><Relationship Id="rId84" Type="http://schemas.openxmlformats.org/officeDocument/2006/relationships/slide" Target="slides/slide82.xml"/><Relationship Id="rId83" Type="http://schemas.openxmlformats.org/officeDocument/2006/relationships/slide" Target="slides/slide81.xml"/><Relationship Id="rId82" Type="http://schemas.openxmlformats.org/officeDocument/2006/relationships/slide" Target="slides/slide80.xml"/><Relationship Id="rId81" Type="http://schemas.openxmlformats.org/officeDocument/2006/relationships/slide" Target="slides/slide79.xml"/><Relationship Id="rId80" Type="http://schemas.openxmlformats.org/officeDocument/2006/relationships/slide" Target="slides/slide78.xml"/><Relationship Id="rId8" Type="http://schemas.openxmlformats.org/officeDocument/2006/relationships/slide" Target="slides/slide6.xml"/><Relationship Id="rId79" Type="http://schemas.openxmlformats.org/officeDocument/2006/relationships/slide" Target="slides/slide77.xml"/><Relationship Id="rId78" Type="http://schemas.openxmlformats.org/officeDocument/2006/relationships/slide" Target="slides/slide76.xml"/><Relationship Id="rId77" Type="http://schemas.openxmlformats.org/officeDocument/2006/relationships/slide" Target="slides/slide75.xml"/><Relationship Id="rId76" Type="http://schemas.openxmlformats.org/officeDocument/2006/relationships/slide" Target="slides/slide74.xml"/><Relationship Id="rId75" Type="http://schemas.openxmlformats.org/officeDocument/2006/relationships/slide" Target="slides/slide73.xml"/><Relationship Id="rId74" Type="http://schemas.openxmlformats.org/officeDocument/2006/relationships/slide" Target="slides/slide72.xml"/><Relationship Id="rId73" Type="http://schemas.openxmlformats.org/officeDocument/2006/relationships/slide" Target="slides/slide71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0" Type="http://schemas.openxmlformats.org/officeDocument/2006/relationships/tableStyles" Target="tableStyles.xml"/><Relationship Id="rId12" Type="http://schemas.openxmlformats.org/officeDocument/2006/relationships/slide" Target="slides/slide10.xml"/><Relationship Id="rId119" Type="http://schemas.openxmlformats.org/officeDocument/2006/relationships/viewProps" Target="viewProps.xml"/><Relationship Id="rId118" Type="http://schemas.openxmlformats.org/officeDocument/2006/relationships/presProps" Target="presProps.xml"/><Relationship Id="rId117" Type="http://schemas.openxmlformats.org/officeDocument/2006/relationships/slide" Target="slides/slide115.xml"/><Relationship Id="rId116" Type="http://schemas.openxmlformats.org/officeDocument/2006/relationships/slide" Target="slides/slide114.xml"/><Relationship Id="rId115" Type="http://schemas.openxmlformats.org/officeDocument/2006/relationships/slide" Target="slides/slide113.xml"/><Relationship Id="rId114" Type="http://schemas.openxmlformats.org/officeDocument/2006/relationships/slide" Target="slides/slide112.xml"/><Relationship Id="rId113" Type="http://schemas.openxmlformats.org/officeDocument/2006/relationships/slide" Target="slides/slide111.xml"/><Relationship Id="rId112" Type="http://schemas.openxmlformats.org/officeDocument/2006/relationships/slide" Target="slides/slide110.xml"/><Relationship Id="rId111" Type="http://schemas.openxmlformats.org/officeDocument/2006/relationships/slide" Target="slides/slide109.xml"/><Relationship Id="rId110" Type="http://schemas.openxmlformats.org/officeDocument/2006/relationships/slide" Target="slides/slide108.xml"/><Relationship Id="rId11" Type="http://schemas.openxmlformats.org/officeDocument/2006/relationships/slide" Target="slides/slide9.xml"/><Relationship Id="rId109" Type="http://schemas.openxmlformats.org/officeDocument/2006/relationships/slide" Target="slides/slide107.xml"/><Relationship Id="rId108" Type="http://schemas.openxmlformats.org/officeDocument/2006/relationships/slide" Target="slides/slide106.xml"/><Relationship Id="rId107" Type="http://schemas.openxmlformats.org/officeDocument/2006/relationships/slide" Target="slides/slide105.xml"/><Relationship Id="rId106" Type="http://schemas.openxmlformats.org/officeDocument/2006/relationships/slide" Target="slides/slide104.xml"/><Relationship Id="rId105" Type="http://schemas.openxmlformats.org/officeDocument/2006/relationships/slide" Target="slides/slide103.xml"/><Relationship Id="rId104" Type="http://schemas.openxmlformats.org/officeDocument/2006/relationships/slide" Target="slides/slide102.xml"/><Relationship Id="rId103" Type="http://schemas.openxmlformats.org/officeDocument/2006/relationships/slide" Target="slides/slide101.xml"/><Relationship Id="rId102" Type="http://schemas.openxmlformats.org/officeDocument/2006/relationships/slide" Target="slides/slide100.xml"/><Relationship Id="rId101" Type="http://schemas.openxmlformats.org/officeDocument/2006/relationships/slide" Target="slides/slide99.xml"/><Relationship Id="rId100" Type="http://schemas.openxmlformats.org/officeDocument/2006/relationships/slide" Target="slides/slide98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F35A6-60BD-4D24-A5B5-531AB79492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A1BF-C2D4-4DB3-846B-86E216F8F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F35A6-60BD-4D24-A5B5-531AB79492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A1BF-C2D4-4DB3-846B-86E216F8F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F35A6-60BD-4D24-A5B5-531AB79492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A1BF-C2D4-4DB3-846B-86E216F8F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F35A6-60BD-4D24-A5B5-531AB79492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A1BF-C2D4-4DB3-846B-86E216F8F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F35A6-60BD-4D24-A5B5-531AB79492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A1BF-C2D4-4DB3-846B-86E216F8F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F35A6-60BD-4D24-A5B5-531AB79492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A1BF-C2D4-4DB3-846B-86E216F8F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F35A6-60BD-4D24-A5B5-531AB79492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A1BF-C2D4-4DB3-846B-86E216F8F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F35A6-60BD-4D24-A5B5-531AB79492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A1BF-C2D4-4DB3-846B-86E216F8F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F35A6-60BD-4D24-A5B5-531AB79492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A1BF-C2D4-4DB3-846B-86E216F8F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F35A6-60BD-4D24-A5B5-531AB79492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A1BF-C2D4-4DB3-846B-86E216F8F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F35A6-60BD-4D24-A5B5-531AB79492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8A1BF-C2D4-4DB3-846B-86E216F8F1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F35A6-60BD-4D24-A5B5-531AB79492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8A1BF-C2D4-4DB3-846B-86E216F8F1B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2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9.png"/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image" Target="../media/image76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3.png"/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image" Target="../media/image8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5.png"/><Relationship Id="rId1" Type="http://schemas.openxmlformats.org/officeDocument/2006/relationships/image" Target="../media/image8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8.png"/><Relationship Id="rId1" Type="http://schemas.openxmlformats.org/officeDocument/2006/relationships/image" Target="../media/image87.pn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2.png"/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image" Target="../media/image89.pn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image" Target="../media/image9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6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image" Target="../media/image97.png"/></Relationships>
</file>

<file path=ppt/slides/_rels/slide3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image" Target="../media/image10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7.png"/><Relationship Id="rId1" Type="http://schemas.openxmlformats.org/officeDocument/2006/relationships/image" Target="../media/image10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9.png"/><Relationship Id="rId1" Type="http://schemas.openxmlformats.org/officeDocument/2006/relationships/image" Target="../media/image108.pn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image" Target="../media/image110.pn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image" Target="../media/image11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7.png"/><Relationship Id="rId1" Type="http://schemas.openxmlformats.org/officeDocument/2006/relationships/image" Target="../media/image116.png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1.png"/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image" Target="../media/image118.png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5.png"/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image" Target="../media/image12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7.png"/><Relationship Id="rId1" Type="http://schemas.openxmlformats.org/officeDocument/2006/relationships/image" Target="../media/image12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9.png"/><Relationship Id="rId1" Type="http://schemas.openxmlformats.org/officeDocument/2006/relationships/image" Target="../media/image128.pn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image" Target="../media/image1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4.png"/><Relationship Id="rId1" Type="http://schemas.openxmlformats.org/officeDocument/2006/relationships/image" Target="../media/image1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6.png"/><Relationship Id="rId1" Type="http://schemas.openxmlformats.org/officeDocument/2006/relationships/image" Target="../media/image13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8.png"/><Relationship Id="rId1" Type="http://schemas.openxmlformats.org/officeDocument/2006/relationships/image" Target="../media/image13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0.png"/><Relationship Id="rId1" Type="http://schemas.openxmlformats.org/officeDocument/2006/relationships/image" Target="../media/image13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2.png"/><Relationship Id="rId1" Type="http://schemas.openxmlformats.org/officeDocument/2006/relationships/image" Target="../media/image141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5.png"/><Relationship Id="rId1" Type="http://schemas.openxmlformats.org/officeDocument/2006/relationships/image" Target="../media/image144.png"/></Relationships>
</file>

<file path=ppt/slides/_rels/slide5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image" Target="../media/image14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1.png"/><Relationship Id="rId1" Type="http://schemas.openxmlformats.org/officeDocument/2006/relationships/image" Target="../media/image150.png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image" Target="../media/image152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58.png"/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image" Target="../media/image155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9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0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1.png"/></Relationships>
</file>

<file path=ppt/slides/_rels/slide6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4" Type="http://schemas.openxmlformats.org/officeDocument/2006/relationships/image" Target="../media/image165.png"/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image" Target="../media/image16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9.png"/><Relationship Id="rId1" Type="http://schemas.openxmlformats.org/officeDocument/2006/relationships/image" Target="../media/image168.png"/></Relationships>
</file>

<file path=ppt/slides/_rels/slide7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74.png"/><Relationship Id="rId4" Type="http://schemas.openxmlformats.org/officeDocument/2006/relationships/image" Target="../media/image173.png"/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image" Target="../media/image17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6.png"/><Relationship Id="rId1" Type="http://schemas.openxmlformats.org/officeDocument/2006/relationships/image" Target="../media/image175.png"/></Relationships>
</file>

<file path=ppt/slides/_rels/slide7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image" Target="../media/image17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1.png"/><Relationship Id="rId1" Type="http://schemas.openxmlformats.org/officeDocument/2006/relationships/image" Target="../media/image180.png"/></Relationships>
</file>

<file path=ppt/slides/_rels/slide7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5.png"/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image" Target="../media/image182.png"/></Relationships>
</file>

<file path=ppt/slides/_rels/slide7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9.png"/><Relationship Id="rId3" Type="http://schemas.openxmlformats.org/officeDocument/2006/relationships/image" Target="../media/image188.png"/><Relationship Id="rId2" Type="http://schemas.openxmlformats.org/officeDocument/2006/relationships/image" Target="../media/image187.png"/><Relationship Id="rId1" Type="http://schemas.openxmlformats.org/officeDocument/2006/relationships/image" Target="../media/image18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1.png"/><Relationship Id="rId1" Type="http://schemas.openxmlformats.org/officeDocument/2006/relationships/image" Target="../media/image19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3.png"/><Relationship Id="rId1" Type="http://schemas.openxmlformats.org/officeDocument/2006/relationships/image" Target="../media/image192.png"/></Relationships>
</file>

<file path=ppt/slides/_rels/slide7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97.png"/><Relationship Id="rId3" Type="http://schemas.openxmlformats.org/officeDocument/2006/relationships/image" Target="../media/image196.png"/><Relationship Id="rId2" Type="http://schemas.openxmlformats.org/officeDocument/2006/relationships/image" Target="../media/image195.png"/><Relationship Id="rId1" Type="http://schemas.openxmlformats.org/officeDocument/2006/relationships/image" Target="../media/image194.png"/></Relationships>
</file>

<file path=ppt/slides/_rels/slide7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01.png"/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image" Target="../media/image198.png"/></Relationships>
</file>

<file path=ppt/slides/_rels/slide8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4.png"/><Relationship Id="rId2" Type="http://schemas.openxmlformats.org/officeDocument/2006/relationships/image" Target="../media/image203.png"/><Relationship Id="rId1" Type="http://schemas.openxmlformats.org/officeDocument/2006/relationships/image" Target="../media/image20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6.png"/><Relationship Id="rId1" Type="http://schemas.openxmlformats.org/officeDocument/2006/relationships/image" Target="../media/image205.png"/></Relationships>
</file>

<file path=ppt/slides/_rels/slide8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9.png"/><Relationship Id="rId2" Type="http://schemas.openxmlformats.org/officeDocument/2006/relationships/image" Target="../media/image208.png"/><Relationship Id="rId1" Type="http://schemas.openxmlformats.org/officeDocument/2006/relationships/image" Target="../media/image207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1.png"/><Relationship Id="rId1" Type="http://schemas.openxmlformats.org/officeDocument/2006/relationships/image" Target="../media/image21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3.png"/><Relationship Id="rId1" Type="http://schemas.openxmlformats.org/officeDocument/2006/relationships/image" Target="../media/image212.png"/></Relationships>
</file>

<file path=ppt/slides/_rels/slide8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6.png"/><Relationship Id="rId2" Type="http://schemas.openxmlformats.org/officeDocument/2006/relationships/image" Target="../media/image215.png"/><Relationship Id="rId1" Type="http://schemas.openxmlformats.org/officeDocument/2006/relationships/image" Target="../media/image214.png"/></Relationships>
</file>

<file path=ppt/slides/_rels/slide8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20.png"/><Relationship Id="rId3" Type="http://schemas.openxmlformats.org/officeDocument/2006/relationships/image" Target="../media/image219.png"/><Relationship Id="rId2" Type="http://schemas.openxmlformats.org/officeDocument/2006/relationships/image" Target="../media/image218.png"/><Relationship Id="rId1" Type="http://schemas.openxmlformats.org/officeDocument/2006/relationships/image" Target="../media/image21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2.png"/><Relationship Id="rId1" Type="http://schemas.openxmlformats.org/officeDocument/2006/relationships/image" Target="../media/image221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5.png"/><Relationship Id="rId2" Type="http://schemas.openxmlformats.org/officeDocument/2006/relationships/image" Target="../media/image224.png"/><Relationship Id="rId1" Type="http://schemas.openxmlformats.org/officeDocument/2006/relationships/image" Target="../media/image223.png"/></Relationships>
</file>

<file path=ppt/slides/_rels/slide9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8.png"/><Relationship Id="rId2" Type="http://schemas.openxmlformats.org/officeDocument/2006/relationships/image" Target="../media/image227.png"/><Relationship Id="rId1" Type="http://schemas.openxmlformats.org/officeDocument/2006/relationships/image" Target="../media/image226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1.png"/><Relationship Id="rId2" Type="http://schemas.openxmlformats.org/officeDocument/2006/relationships/image" Target="../media/image230.png"/><Relationship Id="rId1" Type="http://schemas.openxmlformats.org/officeDocument/2006/relationships/image" Target="../media/image229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3.png"/><Relationship Id="rId1" Type="http://schemas.openxmlformats.org/officeDocument/2006/relationships/image" Target="../media/image23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5.png"/><Relationship Id="rId1" Type="http://schemas.openxmlformats.org/officeDocument/2006/relationships/image" Target="../media/image234.png"/></Relationships>
</file>

<file path=ppt/slides/_rels/slide9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39.png"/><Relationship Id="rId3" Type="http://schemas.openxmlformats.org/officeDocument/2006/relationships/image" Target="../media/image238.png"/><Relationship Id="rId2" Type="http://schemas.openxmlformats.org/officeDocument/2006/relationships/image" Target="../media/image237.png"/><Relationship Id="rId1" Type="http://schemas.openxmlformats.org/officeDocument/2006/relationships/image" Target="../media/image236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0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2.png"/><Relationship Id="rId1" Type="http://schemas.openxmlformats.org/officeDocument/2006/relationships/image" Target="../media/image241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4.png"/><Relationship Id="rId1" Type="http://schemas.openxmlformats.org/officeDocument/2006/relationships/image" Target="../media/image243.png"/></Relationships>
</file>

<file path=ppt/slides/_rels/slide10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48.png"/><Relationship Id="rId3" Type="http://schemas.openxmlformats.org/officeDocument/2006/relationships/image" Target="../media/image247.png"/><Relationship Id="rId2" Type="http://schemas.openxmlformats.org/officeDocument/2006/relationships/image" Target="../media/image246.png"/><Relationship Id="rId1" Type="http://schemas.openxmlformats.org/officeDocument/2006/relationships/image" Target="../media/image245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1.png"/><Relationship Id="rId2" Type="http://schemas.openxmlformats.org/officeDocument/2006/relationships/image" Target="../media/image250.png"/><Relationship Id="rId1" Type="http://schemas.openxmlformats.org/officeDocument/2006/relationships/image" Target="../media/image249.png"/></Relationships>
</file>

<file path=ppt/slides/_rels/slide10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55.png"/><Relationship Id="rId3" Type="http://schemas.openxmlformats.org/officeDocument/2006/relationships/image" Target="../media/image254.png"/><Relationship Id="rId2" Type="http://schemas.openxmlformats.org/officeDocument/2006/relationships/image" Target="../media/image253.png"/><Relationship Id="rId1" Type="http://schemas.openxmlformats.org/officeDocument/2006/relationships/image" Target="../media/image252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6.png"/></Relationships>
</file>

<file path=ppt/slides/_rels/slide10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61.png"/><Relationship Id="rId4" Type="http://schemas.openxmlformats.org/officeDocument/2006/relationships/image" Target="../media/image260.png"/><Relationship Id="rId3" Type="http://schemas.openxmlformats.org/officeDocument/2006/relationships/image" Target="../media/image259.png"/><Relationship Id="rId2" Type="http://schemas.openxmlformats.org/officeDocument/2006/relationships/image" Target="../media/image258.png"/><Relationship Id="rId1" Type="http://schemas.openxmlformats.org/officeDocument/2006/relationships/image" Target="../media/image257.png"/></Relationships>
</file>

<file path=ppt/slides/_rels/slide10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64.png"/><Relationship Id="rId2" Type="http://schemas.openxmlformats.org/officeDocument/2006/relationships/image" Target="../media/image263.png"/><Relationship Id="rId1" Type="http://schemas.openxmlformats.org/officeDocument/2006/relationships/image" Target="../media/image262.png"/></Relationships>
</file>

<file path=ppt/slides/_rels/slide10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69.png"/><Relationship Id="rId4" Type="http://schemas.openxmlformats.org/officeDocument/2006/relationships/image" Target="../media/image268.png"/><Relationship Id="rId3" Type="http://schemas.openxmlformats.org/officeDocument/2006/relationships/image" Target="../media/image267.png"/><Relationship Id="rId2" Type="http://schemas.openxmlformats.org/officeDocument/2006/relationships/image" Target="../media/image266.png"/><Relationship Id="rId1" Type="http://schemas.openxmlformats.org/officeDocument/2006/relationships/image" Target="../media/image265.png"/></Relationships>
</file>

<file path=ppt/slides/_rels/slide10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77.png"/><Relationship Id="rId7" Type="http://schemas.openxmlformats.org/officeDocument/2006/relationships/image" Target="../media/image276.png"/><Relationship Id="rId6" Type="http://schemas.openxmlformats.org/officeDocument/2006/relationships/image" Target="../media/image275.png"/><Relationship Id="rId5" Type="http://schemas.openxmlformats.org/officeDocument/2006/relationships/image" Target="../media/image274.png"/><Relationship Id="rId4" Type="http://schemas.openxmlformats.org/officeDocument/2006/relationships/image" Target="../media/image273.png"/><Relationship Id="rId3" Type="http://schemas.openxmlformats.org/officeDocument/2006/relationships/image" Target="../media/image272.png"/><Relationship Id="rId2" Type="http://schemas.openxmlformats.org/officeDocument/2006/relationships/image" Target="../media/image271.png"/><Relationship Id="rId1" Type="http://schemas.openxmlformats.org/officeDocument/2006/relationships/image" Target="../media/image270.pn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80.png"/><Relationship Id="rId2" Type="http://schemas.openxmlformats.org/officeDocument/2006/relationships/image" Target="../media/image279.png"/><Relationship Id="rId1" Type="http://schemas.openxmlformats.org/officeDocument/2006/relationships/image" Target="../media/image278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2.png"/><Relationship Id="rId1" Type="http://schemas.openxmlformats.org/officeDocument/2006/relationships/image" Target="../media/image281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4.png"/><Relationship Id="rId1" Type="http://schemas.openxmlformats.org/officeDocument/2006/relationships/image" Target="../media/image283.png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5.pn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88.png"/><Relationship Id="rId2" Type="http://schemas.openxmlformats.org/officeDocument/2006/relationships/image" Target="../media/image287.png"/><Relationship Id="rId1" Type="http://schemas.openxmlformats.org/officeDocument/2006/relationships/image" Target="../media/image2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64021" y="878958"/>
            <a:ext cx="1080976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需搜集的主要信息：</a:t>
            </a:r>
            <a:endParaRPr lang="en-US" altLang="zh-CN" sz="3200" b="1" dirty="0"/>
          </a:p>
          <a:p>
            <a:endParaRPr lang="en-US" altLang="zh-CN" sz="2800" dirty="0"/>
          </a:p>
          <a:p>
            <a:r>
              <a:rPr lang="en-US" altLang="zh-CN" sz="2800" dirty="0"/>
              <a:t>1. </a:t>
            </a:r>
            <a:r>
              <a:rPr lang="zh-CN" altLang="en-US" sz="2800" dirty="0"/>
              <a:t>各密集台阵的具体位置（最后画一个汇总图）</a:t>
            </a:r>
            <a:endParaRPr lang="en-US" altLang="zh-CN" sz="2800" dirty="0"/>
          </a:p>
          <a:p>
            <a:r>
              <a:rPr lang="en-US" altLang="zh-CN" sz="2800" dirty="0"/>
              <a:t>2. </a:t>
            </a:r>
            <a:r>
              <a:rPr lang="zh-CN" altLang="en-US" sz="2800" dirty="0"/>
              <a:t>详细参数（</a:t>
            </a:r>
            <a:r>
              <a:rPr lang="zh-CN" altLang="en-US" sz="2800" dirty="0">
                <a:highlight>
                  <a:srgbClr val="FFFF00"/>
                </a:highlight>
              </a:rPr>
              <a:t>数量</a:t>
            </a:r>
            <a:r>
              <a:rPr lang="en-US" altLang="zh-CN" sz="2800" dirty="0">
                <a:highlight>
                  <a:srgbClr val="FFFF00"/>
                </a:highlight>
              </a:rPr>
              <a:t>M*N</a:t>
            </a:r>
            <a:r>
              <a:rPr lang="zh-CN" altLang="en-US" sz="2800" dirty="0">
                <a:highlight>
                  <a:srgbClr val="FFFF00"/>
                </a:highlight>
              </a:rPr>
              <a:t>，台间距，布设时间，仪器类型，频率范围</a:t>
            </a:r>
            <a:r>
              <a:rPr lang="zh-CN" altLang="en-US" sz="2800" dirty="0"/>
              <a:t>）</a:t>
            </a:r>
            <a:endParaRPr lang="en-US" altLang="zh-CN" sz="2800" dirty="0"/>
          </a:p>
          <a:p>
            <a:r>
              <a:rPr lang="en-US" altLang="zh-CN" sz="2800" dirty="0"/>
              <a:t>3. </a:t>
            </a:r>
            <a:r>
              <a:rPr lang="zh-CN" altLang="en-US" sz="2800" dirty="0"/>
              <a:t>各台阵的</a:t>
            </a:r>
            <a:r>
              <a:rPr lang="zh-CN" altLang="en-US" sz="2800" dirty="0">
                <a:highlight>
                  <a:srgbClr val="FFFF00"/>
                </a:highlight>
              </a:rPr>
              <a:t>布设单位</a:t>
            </a:r>
            <a:r>
              <a:rPr lang="en-US" altLang="zh-CN" sz="2800" dirty="0">
                <a:highlight>
                  <a:srgbClr val="FFFF00"/>
                </a:highlight>
              </a:rPr>
              <a:t>/</a:t>
            </a:r>
            <a:r>
              <a:rPr lang="zh-CN" altLang="en-US" sz="2800" dirty="0">
                <a:highlight>
                  <a:srgbClr val="FFFF00"/>
                </a:highlight>
              </a:rPr>
              <a:t>机构</a:t>
            </a:r>
            <a:endParaRPr lang="en-US" altLang="zh-CN" sz="2800" dirty="0">
              <a:highlight>
                <a:srgbClr val="FFFF00"/>
              </a:highlight>
            </a:endParaRPr>
          </a:p>
          <a:p>
            <a:r>
              <a:rPr lang="en-US" altLang="zh-CN" sz="2800" dirty="0"/>
              <a:t>4. </a:t>
            </a:r>
            <a:r>
              <a:rPr lang="zh-CN" altLang="en-US" sz="2800" dirty="0"/>
              <a:t>各台阵布设时的</a:t>
            </a:r>
            <a:r>
              <a:rPr lang="zh-CN" altLang="en-US" sz="2800" dirty="0">
                <a:highlight>
                  <a:srgbClr val="FFFF00"/>
                </a:highlight>
              </a:rPr>
              <a:t>研究目标</a:t>
            </a:r>
            <a:r>
              <a:rPr lang="zh-CN" altLang="en-US" sz="2800" dirty="0"/>
              <a:t>或科学问题</a:t>
            </a:r>
            <a:endParaRPr lang="en-US" altLang="zh-CN" sz="2800" dirty="0"/>
          </a:p>
          <a:p>
            <a:r>
              <a:rPr lang="en-US" altLang="zh-CN" sz="2800" dirty="0"/>
              <a:t>5. </a:t>
            </a:r>
            <a:r>
              <a:rPr lang="zh-CN" altLang="en-US" sz="2800" dirty="0"/>
              <a:t>各台阵上使用了哪些</a:t>
            </a:r>
            <a:r>
              <a:rPr lang="zh-CN" altLang="en-US" sz="2800" dirty="0">
                <a:highlight>
                  <a:srgbClr val="FFFF00"/>
                </a:highlight>
              </a:rPr>
              <a:t>地震成像方法</a:t>
            </a:r>
            <a:endParaRPr lang="en-US" altLang="zh-CN" sz="2800" dirty="0">
              <a:highlight>
                <a:srgbClr val="FFFF00"/>
              </a:highlight>
            </a:endParaRPr>
          </a:p>
          <a:p>
            <a:r>
              <a:rPr lang="en-US" altLang="zh-CN" sz="2800" dirty="0"/>
              <a:t>6. </a:t>
            </a:r>
            <a:r>
              <a:rPr lang="zh-CN" altLang="en-US" sz="2800" dirty="0"/>
              <a:t>各台阵上最终能成像到</a:t>
            </a:r>
            <a:r>
              <a:rPr lang="zh-CN" altLang="en-US" sz="2800" dirty="0">
                <a:highlight>
                  <a:srgbClr val="FFFF00"/>
                </a:highlight>
              </a:rPr>
              <a:t>几公里深度</a:t>
            </a:r>
            <a:endParaRPr lang="en-US" altLang="zh-CN" sz="2800" dirty="0">
              <a:highlight>
                <a:srgbClr val="FFFF00"/>
              </a:highlight>
            </a:endParaRPr>
          </a:p>
          <a:p>
            <a:r>
              <a:rPr lang="en-US" altLang="zh-CN" sz="2800" dirty="0"/>
              <a:t>7. </a:t>
            </a:r>
            <a:r>
              <a:rPr lang="zh-CN" altLang="en-US" sz="2800" dirty="0"/>
              <a:t>各台阵上最终能得到</a:t>
            </a:r>
            <a:r>
              <a:rPr lang="zh-CN" altLang="en-US" sz="2800" dirty="0">
                <a:highlight>
                  <a:srgbClr val="FFFF00"/>
                </a:highlight>
              </a:rPr>
              <a:t>多高的分辨率</a:t>
            </a:r>
            <a:endParaRPr lang="en-US" altLang="zh-CN" sz="2800" dirty="0">
              <a:highlight>
                <a:srgbClr val="FFFF00"/>
              </a:highlight>
            </a:endParaRPr>
          </a:p>
          <a:p>
            <a:r>
              <a:rPr lang="en-US" altLang="zh-CN" sz="2800" dirty="0"/>
              <a:t>8. </a:t>
            </a:r>
            <a:r>
              <a:rPr lang="zh-CN" altLang="en-US" sz="2800" dirty="0"/>
              <a:t>各台阵上取得了哪几项</a:t>
            </a:r>
            <a:r>
              <a:rPr lang="zh-CN" altLang="en-US" sz="2800" dirty="0">
                <a:highlight>
                  <a:srgbClr val="FFFF00"/>
                </a:highlight>
              </a:rPr>
              <a:t>主要成果</a:t>
            </a:r>
            <a:r>
              <a:rPr lang="zh-CN" altLang="en-US" sz="2800" dirty="0"/>
              <a:t>（简介即可）</a:t>
            </a:r>
            <a:endParaRPr lang="en-US" altLang="zh-CN" sz="2800" dirty="0"/>
          </a:p>
          <a:p>
            <a:r>
              <a:rPr lang="en-US" altLang="zh-CN" sz="2800" dirty="0"/>
              <a:t>9. </a:t>
            </a:r>
            <a:r>
              <a:rPr lang="zh-CN" altLang="en-US" sz="2800" dirty="0"/>
              <a:t>注：重复使用的台阵，对其中一篇详细列出，其他的提一下即可</a:t>
            </a:r>
            <a:endParaRPr lang="en-US" altLang="zh-CN" sz="2800" dirty="0"/>
          </a:p>
          <a:p>
            <a:r>
              <a:rPr lang="en-US" altLang="zh-CN" sz="2800" dirty="0"/>
              <a:t>………………</a:t>
            </a:r>
            <a:endParaRPr lang="zh-CN" altLang="en-US" sz="28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24" y="-249475"/>
            <a:ext cx="7119975" cy="79232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1274" y="0"/>
            <a:ext cx="7798201" cy="520091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73911"/>
            <a:ext cx="5715294" cy="60010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753" y="0"/>
            <a:ext cx="4121362" cy="25210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154" y="157649"/>
            <a:ext cx="6153466" cy="65217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45" y="2669204"/>
            <a:ext cx="3854648" cy="149867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45" y="4316005"/>
            <a:ext cx="3816546" cy="179714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79928" y="2967335"/>
            <a:ext cx="5032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大理、漾濞系列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062" y="26123"/>
            <a:ext cx="6470983" cy="310531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17062" y="3227519"/>
            <a:ext cx="4908336" cy="2521496"/>
            <a:chOff x="1806118" y="3831760"/>
            <a:chExt cx="3391074" cy="203422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06118" y="3831760"/>
              <a:ext cx="3391074" cy="83189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12468" y="4710222"/>
              <a:ext cx="3384724" cy="1155759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045" y="339026"/>
            <a:ext cx="4493599" cy="469368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9072" y="171651"/>
            <a:ext cx="4889751" cy="544858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974" y="5960109"/>
            <a:ext cx="5462501" cy="756578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6861387" y="5608004"/>
            <a:ext cx="3600342" cy="1249996"/>
            <a:chOff x="4060720" y="2733639"/>
            <a:chExt cx="4070559" cy="1728772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60720" y="2733639"/>
              <a:ext cx="4070559" cy="1390721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178200" y="3986137"/>
              <a:ext cx="3835597" cy="4762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7458" y="0"/>
            <a:ext cx="7531487" cy="160028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996" y="1600282"/>
            <a:ext cx="3753043" cy="375304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9962" y="3660377"/>
            <a:ext cx="3568883" cy="19368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40" y="5597227"/>
            <a:ext cx="5654283" cy="91758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0255" y="850766"/>
            <a:ext cx="3848298" cy="25782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467" y="-6775"/>
            <a:ext cx="6969917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084531"/>
            <a:ext cx="6001622" cy="640801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1605278" y="5608319"/>
            <a:ext cx="1083733" cy="1016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>
            <a:off x="3027680" y="1984587"/>
            <a:ext cx="1740747" cy="440805"/>
          </a:xfrm>
          <a:custGeom>
            <a:avLst/>
            <a:gdLst>
              <a:gd name="connsiteX0" fmla="*/ 0 w 1740747"/>
              <a:gd name="connsiteY0" fmla="*/ 0 h 440805"/>
              <a:gd name="connsiteX1" fmla="*/ 304800 w 1740747"/>
              <a:gd name="connsiteY1" fmla="*/ 6773 h 440805"/>
              <a:gd name="connsiteX2" fmla="*/ 352213 w 1740747"/>
              <a:gd name="connsiteY2" fmla="*/ 20320 h 440805"/>
              <a:gd name="connsiteX3" fmla="*/ 379307 w 1740747"/>
              <a:gd name="connsiteY3" fmla="*/ 27093 h 440805"/>
              <a:gd name="connsiteX4" fmla="*/ 419947 w 1740747"/>
              <a:gd name="connsiteY4" fmla="*/ 47413 h 440805"/>
              <a:gd name="connsiteX5" fmla="*/ 474133 w 1740747"/>
              <a:gd name="connsiteY5" fmla="*/ 74506 h 440805"/>
              <a:gd name="connsiteX6" fmla="*/ 501227 w 1740747"/>
              <a:gd name="connsiteY6" fmla="*/ 94826 h 440805"/>
              <a:gd name="connsiteX7" fmla="*/ 521547 w 1740747"/>
              <a:gd name="connsiteY7" fmla="*/ 108373 h 440805"/>
              <a:gd name="connsiteX8" fmla="*/ 541867 w 1740747"/>
              <a:gd name="connsiteY8" fmla="*/ 128693 h 440805"/>
              <a:gd name="connsiteX9" fmla="*/ 568960 w 1740747"/>
              <a:gd name="connsiteY9" fmla="*/ 149013 h 440805"/>
              <a:gd name="connsiteX10" fmla="*/ 609600 w 1740747"/>
              <a:gd name="connsiteY10" fmla="*/ 176106 h 440805"/>
              <a:gd name="connsiteX11" fmla="*/ 657013 w 1740747"/>
              <a:gd name="connsiteY11" fmla="*/ 216746 h 440805"/>
              <a:gd name="connsiteX12" fmla="*/ 717973 w 1740747"/>
              <a:gd name="connsiteY12" fmla="*/ 257386 h 440805"/>
              <a:gd name="connsiteX13" fmla="*/ 765387 w 1740747"/>
              <a:gd name="connsiteY13" fmla="*/ 291253 h 440805"/>
              <a:gd name="connsiteX14" fmla="*/ 785707 w 1740747"/>
              <a:gd name="connsiteY14" fmla="*/ 311573 h 440805"/>
              <a:gd name="connsiteX15" fmla="*/ 860213 w 1740747"/>
              <a:gd name="connsiteY15" fmla="*/ 358986 h 440805"/>
              <a:gd name="connsiteX16" fmla="*/ 982133 w 1740747"/>
              <a:gd name="connsiteY16" fmla="*/ 379306 h 440805"/>
              <a:gd name="connsiteX17" fmla="*/ 1076960 w 1740747"/>
              <a:gd name="connsiteY17" fmla="*/ 392853 h 440805"/>
              <a:gd name="connsiteX18" fmla="*/ 1110827 w 1740747"/>
              <a:gd name="connsiteY18" fmla="*/ 406400 h 440805"/>
              <a:gd name="connsiteX19" fmla="*/ 1219200 w 1740747"/>
              <a:gd name="connsiteY19" fmla="*/ 419946 h 440805"/>
              <a:gd name="connsiteX20" fmla="*/ 1591733 w 1740747"/>
              <a:gd name="connsiteY20" fmla="*/ 433493 h 440805"/>
              <a:gd name="connsiteX21" fmla="*/ 1740747 w 1740747"/>
              <a:gd name="connsiteY21" fmla="*/ 440266 h 440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40747" h="440805">
                <a:moveTo>
                  <a:pt x="0" y="0"/>
                </a:moveTo>
                <a:cubicBezTo>
                  <a:pt x="101600" y="2258"/>
                  <a:pt x="203344" y="920"/>
                  <a:pt x="304800" y="6773"/>
                </a:cubicBezTo>
                <a:cubicBezTo>
                  <a:pt x="321210" y="7720"/>
                  <a:pt x="336355" y="15995"/>
                  <a:pt x="352213" y="20320"/>
                </a:cubicBezTo>
                <a:cubicBezTo>
                  <a:pt x="361194" y="22769"/>
                  <a:pt x="370276" y="24835"/>
                  <a:pt x="379307" y="27093"/>
                </a:cubicBezTo>
                <a:cubicBezTo>
                  <a:pt x="392854" y="33866"/>
                  <a:pt x="406651" y="40160"/>
                  <a:pt x="419947" y="47413"/>
                </a:cubicBezTo>
                <a:cubicBezTo>
                  <a:pt x="470218" y="74834"/>
                  <a:pt x="435747" y="61711"/>
                  <a:pt x="474133" y="74506"/>
                </a:cubicBezTo>
                <a:cubicBezTo>
                  <a:pt x="483164" y="81279"/>
                  <a:pt x="492041" y="88264"/>
                  <a:pt x="501227" y="94826"/>
                </a:cubicBezTo>
                <a:cubicBezTo>
                  <a:pt x="507851" y="99558"/>
                  <a:pt x="515293" y="103161"/>
                  <a:pt x="521547" y="108373"/>
                </a:cubicBezTo>
                <a:cubicBezTo>
                  <a:pt x="528906" y="114505"/>
                  <a:pt x="534594" y="122459"/>
                  <a:pt x="541867" y="128693"/>
                </a:cubicBezTo>
                <a:cubicBezTo>
                  <a:pt x="550438" y="136040"/>
                  <a:pt x="560978" y="141031"/>
                  <a:pt x="568960" y="149013"/>
                </a:cubicBezTo>
                <a:cubicBezTo>
                  <a:pt x="600144" y="180197"/>
                  <a:pt x="560347" y="163793"/>
                  <a:pt x="609600" y="176106"/>
                </a:cubicBezTo>
                <a:cubicBezTo>
                  <a:pt x="631712" y="209274"/>
                  <a:pt x="614124" y="189175"/>
                  <a:pt x="657013" y="216746"/>
                </a:cubicBezTo>
                <a:cubicBezTo>
                  <a:pt x="677556" y="229952"/>
                  <a:pt x="697653" y="243839"/>
                  <a:pt x="717973" y="257386"/>
                </a:cubicBezTo>
                <a:cubicBezTo>
                  <a:pt x="734051" y="268104"/>
                  <a:pt x="750690" y="278655"/>
                  <a:pt x="765387" y="291253"/>
                </a:cubicBezTo>
                <a:cubicBezTo>
                  <a:pt x="772660" y="297487"/>
                  <a:pt x="777912" y="306005"/>
                  <a:pt x="785707" y="311573"/>
                </a:cubicBezTo>
                <a:cubicBezTo>
                  <a:pt x="809661" y="328683"/>
                  <a:pt x="831176" y="354146"/>
                  <a:pt x="860213" y="358986"/>
                </a:cubicBezTo>
                <a:cubicBezTo>
                  <a:pt x="900853" y="365759"/>
                  <a:pt x="941347" y="373479"/>
                  <a:pt x="982133" y="379306"/>
                </a:cubicBezTo>
                <a:lnTo>
                  <a:pt x="1076960" y="392853"/>
                </a:lnTo>
                <a:cubicBezTo>
                  <a:pt x="1088249" y="397369"/>
                  <a:pt x="1099181" y="402906"/>
                  <a:pt x="1110827" y="406400"/>
                </a:cubicBezTo>
                <a:cubicBezTo>
                  <a:pt x="1141254" y="415528"/>
                  <a:pt x="1193651" y="417624"/>
                  <a:pt x="1219200" y="419946"/>
                </a:cubicBezTo>
                <a:cubicBezTo>
                  <a:pt x="1351619" y="464090"/>
                  <a:pt x="1220866" y="422744"/>
                  <a:pt x="1591733" y="433493"/>
                </a:cubicBezTo>
                <a:cubicBezTo>
                  <a:pt x="1848283" y="440929"/>
                  <a:pt x="1630222" y="440266"/>
                  <a:pt x="1740747" y="440266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/>
          <p:cNvSpPr/>
          <p:nvPr/>
        </p:nvSpPr>
        <p:spPr>
          <a:xfrm>
            <a:off x="2424853" y="4076228"/>
            <a:ext cx="1456267" cy="163879"/>
          </a:xfrm>
          <a:custGeom>
            <a:avLst/>
            <a:gdLst>
              <a:gd name="connsiteX0" fmla="*/ 0 w 1456267"/>
              <a:gd name="connsiteY0" fmla="*/ 116465 h 163879"/>
              <a:gd name="connsiteX1" fmla="*/ 74507 w 1456267"/>
              <a:gd name="connsiteY1" fmla="*/ 123239 h 163879"/>
              <a:gd name="connsiteX2" fmla="*/ 149014 w 1456267"/>
              <a:gd name="connsiteY2" fmla="*/ 143559 h 163879"/>
              <a:gd name="connsiteX3" fmla="*/ 182880 w 1456267"/>
              <a:gd name="connsiteY3" fmla="*/ 157105 h 163879"/>
              <a:gd name="connsiteX4" fmla="*/ 237067 w 1456267"/>
              <a:gd name="connsiteY4" fmla="*/ 163879 h 163879"/>
              <a:gd name="connsiteX5" fmla="*/ 887307 w 1456267"/>
              <a:gd name="connsiteY5" fmla="*/ 143559 h 163879"/>
              <a:gd name="connsiteX6" fmla="*/ 934720 w 1456267"/>
              <a:gd name="connsiteY6" fmla="*/ 116465 h 163879"/>
              <a:gd name="connsiteX7" fmla="*/ 961814 w 1456267"/>
              <a:gd name="connsiteY7" fmla="*/ 109692 h 163879"/>
              <a:gd name="connsiteX8" fmla="*/ 1110827 w 1456267"/>
              <a:gd name="connsiteY8" fmla="*/ 96145 h 163879"/>
              <a:gd name="connsiteX9" fmla="*/ 1225974 w 1456267"/>
              <a:gd name="connsiteY9" fmla="*/ 69052 h 163879"/>
              <a:gd name="connsiteX10" fmla="*/ 1273387 w 1456267"/>
              <a:gd name="connsiteY10" fmla="*/ 55505 h 163879"/>
              <a:gd name="connsiteX11" fmla="*/ 1307254 w 1456267"/>
              <a:gd name="connsiteY11" fmla="*/ 41959 h 163879"/>
              <a:gd name="connsiteX12" fmla="*/ 1341120 w 1456267"/>
              <a:gd name="connsiteY12" fmla="*/ 35185 h 163879"/>
              <a:gd name="connsiteX13" fmla="*/ 1402080 w 1456267"/>
              <a:gd name="connsiteY13" fmla="*/ 1319 h 163879"/>
              <a:gd name="connsiteX14" fmla="*/ 1456267 w 1456267"/>
              <a:gd name="connsiteY14" fmla="*/ 1319 h 163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56267" h="163879">
                <a:moveTo>
                  <a:pt x="0" y="116465"/>
                </a:moveTo>
                <a:cubicBezTo>
                  <a:pt x="24836" y="118723"/>
                  <a:pt x="49874" y="119350"/>
                  <a:pt x="74507" y="123239"/>
                </a:cubicBezTo>
                <a:cubicBezTo>
                  <a:pt x="90703" y="125796"/>
                  <a:pt x="128257" y="135775"/>
                  <a:pt x="149014" y="143559"/>
                </a:cubicBezTo>
                <a:cubicBezTo>
                  <a:pt x="160398" y="147828"/>
                  <a:pt x="171033" y="154371"/>
                  <a:pt x="182880" y="157105"/>
                </a:cubicBezTo>
                <a:cubicBezTo>
                  <a:pt x="200617" y="161198"/>
                  <a:pt x="219005" y="161621"/>
                  <a:pt x="237067" y="163879"/>
                </a:cubicBezTo>
                <a:lnTo>
                  <a:pt x="887307" y="143559"/>
                </a:lnTo>
                <a:cubicBezTo>
                  <a:pt x="903226" y="142763"/>
                  <a:pt x="920878" y="122397"/>
                  <a:pt x="934720" y="116465"/>
                </a:cubicBezTo>
                <a:cubicBezTo>
                  <a:pt x="943277" y="112798"/>
                  <a:pt x="952598" y="111008"/>
                  <a:pt x="961814" y="109692"/>
                </a:cubicBezTo>
                <a:cubicBezTo>
                  <a:pt x="988341" y="105903"/>
                  <a:pt x="1088722" y="97987"/>
                  <a:pt x="1110827" y="96145"/>
                </a:cubicBezTo>
                <a:cubicBezTo>
                  <a:pt x="1193133" y="63225"/>
                  <a:pt x="1080886" y="105323"/>
                  <a:pt x="1225974" y="69052"/>
                </a:cubicBezTo>
                <a:cubicBezTo>
                  <a:pt x="1247336" y="63712"/>
                  <a:pt x="1253944" y="62796"/>
                  <a:pt x="1273387" y="55505"/>
                </a:cubicBezTo>
                <a:cubicBezTo>
                  <a:pt x="1284771" y="51236"/>
                  <a:pt x="1295608" y="45453"/>
                  <a:pt x="1307254" y="41959"/>
                </a:cubicBezTo>
                <a:cubicBezTo>
                  <a:pt x="1318281" y="38651"/>
                  <a:pt x="1329831" y="37443"/>
                  <a:pt x="1341120" y="35185"/>
                </a:cubicBezTo>
                <a:cubicBezTo>
                  <a:pt x="1344662" y="33060"/>
                  <a:pt x="1393109" y="2814"/>
                  <a:pt x="1402080" y="1319"/>
                </a:cubicBezTo>
                <a:cubicBezTo>
                  <a:pt x="1419897" y="-1650"/>
                  <a:pt x="1438205" y="1319"/>
                  <a:pt x="1456267" y="1319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383" y="1800141"/>
            <a:ext cx="3575234" cy="325771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81763" y="2731808"/>
            <a:ext cx="45422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/>
              <a:t>宾川系列</a:t>
            </a:r>
            <a:endParaRPr lang="zh-CN" altLang="en-US" sz="6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0347" y="1834108"/>
            <a:ext cx="6639310" cy="17755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2453" y="66480"/>
            <a:ext cx="4623038" cy="527712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417" y="224031"/>
            <a:ext cx="4476980" cy="541047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140" y="544987"/>
            <a:ext cx="4635738" cy="1422473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324913" y="2187645"/>
            <a:ext cx="6181220" cy="3002698"/>
            <a:chOff x="4146510" y="3855302"/>
            <a:chExt cx="4388076" cy="251473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46510" y="3855302"/>
              <a:ext cx="4235668" cy="26671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46510" y="4122016"/>
              <a:ext cx="4388076" cy="2248016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8740" y="5297072"/>
            <a:ext cx="4438878" cy="139707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981" y="210901"/>
            <a:ext cx="6251693" cy="2748663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499981" y="3097676"/>
            <a:ext cx="5372376" cy="3200565"/>
            <a:chOff x="3352659" y="3108308"/>
            <a:chExt cx="5372376" cy="320056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965" y="3108308"/>
              <a:ext cx="5258070" cy="64138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52659" y="3749691"/>
              <a:ext cx="5372376" cy="2559182"/>
            </a:xfrm>
            <a:prstGeom prst="rect">
              <a:avLst/>
            </a:prstGeom>
          </p:spPr>
        </p:pic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311" y="210901"/>
            <a:ext cx="5385077" cy="62423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4095" y="739637"/>
            <a:ext cx="6343976" cy="537872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354" y="400794"/>
            <a:ext cx="3587934" cy="552478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2667" y="299782"/>
            <a:ext cx="7681560" cy="645788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842" y="786312"/>
            <a:ext cx="4447425" cy="236821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41" y="618813"/>
            <a:ext cx="4725090" cy="529625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468" y="889934"/>
            <a:ext cx="5543835" cy="48071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303" y="490782"/>
            <a:ext cx="5480332" cy="628047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078" y="76027"/>
            <a:ext cx="4908802" cy="67059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178" y="1226212"/>
            <a:ext cx="7286995" cy="414322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346" y="5631788"/>
            <a:ext cx="5239019" cy="62233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2877"/>
            <a:ext cx="5429529" cy="3441877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096000" y="427605"/>
            <a:ext cx="5887337" cy="5246037"/>
            <a:chOff x="5652895" y="1253952"/>
            <a:chExt cx="5887337" cy="524603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80486" y="1253952"/>
              <a:ext cx="5759746" cy="386099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2895" y="5153720"/>
              <a:ext cx="5550185" cy="1346269"/>
            </a:xfrm>
            <a:prstGeom prst="rect">
              <a:avLst/>
            </a:prstGeom>
          </p:spPr>
        </p:pic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62797"/>
            <a:ext cx="5524784" cy="379749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9019" y="1135241"/>
            <a:ext cx="5664491" cy="309895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06490"/>
            <a:ext cx="5537485" cy="324501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7960" y="847616"/>
            <a:ext cx="3816546" cy="42483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179" y="1117929"/>
            <a:ext cx="4197566" cy="1581231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5931797" y="3318319"/>
            <a:ext cx="4292821" cy="2038031"/>
            <a:chOff x="7117130" y="3169306"/>
            <a:chExt cx="4292821" cy="2038031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3042" y="3169306"/>
              <a:ext cx="3860998" cy="349268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17130" y="3607055"/>
              <a:ext cx="4292821" cy="160028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81" y="567355"/>
            <a:ext cx="4671801" cy="54338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087" y="567355"/>
            <a:ext cx="4083260" cy="198130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626" y="3048336"/>
            <a:ext cx="4019757" cy="240677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52066" y="318977"/>
            <a:ext cx="5929946" cy="6220046"/>
            <a:chOff x="352066" y="318977"/>
            <a:chExt cx="5929946" cy="622004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52066" y="318977"/>
              <a:ext cx="5929946" cy="557146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5160" y="5855484"/>
              <a:ext cx="4767686" cy="683539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6857999" y="1387663"/>
            <a:ext cx="4635014" cy="4082673"/>
            <a:chOff x="5762846" y="2637105"/>
            <a:chExt cx="4635014" cy="408267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62846" y="2637105"/>
              <a:ext cx="4635014" cy="367840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82012" y="6274008"/>
              <a:ext cx="2282967" cy="413871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51373" y="6242110"/>
              <a:ext cx="1282163" cy="4776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1837" y="112130"/>
            <a:ext cx="7268326" cy="51434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37" y="5105022"/>
            <a:ext cx="7402898" cy="164084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846" y="126541"/>
            <a:ext cx="10258117" cy="167544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2297" y="1125910"/>
            <a:ext cx="4430164" cy="573209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244" y="0"/>
            <a:ext cx="6442478" cy="29838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499" y="3054359"/>
            <a:ext cx="6649964" cy="370204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40267" y="-74763"/>
            <a:ext cx="7224421" cy="367862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172" y="447229"/>
            <a:ext cx="5423179" cy="468019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76" y="3969625"/>
            <a:ext cx="5340624" cy="266078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8581" y="416208"/>
            <a:ext cx="4800847" cy="621697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2485" y="0"/>
            <a:ext cx="5321573" cy="56517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668" y="345439"/>
            <a:ext cx="6257398" cy="24670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120" y="3711690"/>
            <a:ext cx="5283472" cy="187969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487" y="0"/>
            <a:ext cx="4769095" cy="76203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498" y="518119"/>
            <a:ext cx="5131064" cy="247027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717" y="518119"/>
            <a:ext cx="4972306" cy="50739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87" y="3088757"/>
            <a:ext cx="5493032" cy="351808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477" y="514171"/>
            <a:ext cx="4718292" cy="119386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04" y="1967671"/>
            <a:ext cx="3537132" cy="351808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7387" y="3274996"/>
            <a:ext cx="3403775" cy="114305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4436" y="3051153"/>
            <a:ext cx="2965974" cy="212092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409" y="799965"/>
            <a:ext cx="7417181" cy="52580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846" y="812665"/>
            <a:ext cx="6966308" cy="523266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2518" y="1063503"/>
            <a:ext cx="7086964" cy="4730993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515435" cy="404515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820" y="3222325"/>
            <a:ext cx="6578938" cy="340377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1235" y="809512"/>
            <a:ext cx="3486329" cy="440077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7564" y="1174634"/>
            <a:ext cx="3606985" cy="450873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7534549" y="660279"/>
            <a:ext cx="3899100" cy="4699241"/>
            <a:chOff x="7609315" y="434843"/>
            <a:chExt cx="3899100" cy="4699241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09315" y="434843"/>
              <a:ext cx="3835597" cy="311801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09315" y="3552853"/>
              <a:ext cx="3899100" cy="15812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09"/>
            <a:ext cx="5073911" cy="266713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777" y="4273904"/>
            <a:ext cx="5315223" cy="191779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2236" y="747396"/>
            <a:ext cx="5334274" cy="561368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89050" y="2025578"/>
            <a:ext cx="6813900" cy="280684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7614"/>
            <a:ext cx="6490034" cy="654718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2240" y="1755752"/>
            <a:ext cx="3286160" cy="206340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879" y="5483691"/>
            <a:ext cx="6684283" cy="107628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5735"/>
            <a:ext cx="6661492" cy="101605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4477" y="681335"/>
            <a:ext cx="4026107" cy="321326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561" y="681335"/>
            <a:ext cx="3994355" cy="317516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143" y="3945460"/>
            <a:ext cx="7734698" cy="81284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309" y="4771061"/>
            <a:ext cx="3924502" cy="1708238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9218" y="0"/>
            <a:ext cx="5143764" cy="650273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163" y="114238"/>
            <a:ext cx="7252073" cy="120656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302" y="1320800"/>
            <a:ext cx="5753396" cy="622967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1367" y="0"/>
            <a:ext cx="8115717" cy="432005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041" y="4949813"/>
            <a:ext cx="8115717" cy="46357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6254" y="590518"/>
            <a:ext cx="5689892" cy="123196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103" y="2892376"/>
            <a:ext cx="5804198" cy="18860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300" y="501386"/>
            <a:ext cx="5848651" cy="576609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616200" y="5575300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Body Wave</a:t>
            </a:r>
            <a:endParaRPr lang="zh-CN" alt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0051" y="1266719"/>
            <a:ext cx="3848298" cy="409596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602" y="746019"/>
            <a:ext cx="3810196" cy="348632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1500" y="4753239"/>
            <a:ext cx="5759649" cy="154596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306" y="320221"/>
            <a:ext cx="7245722" cy="11748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1878" y="530925"/>
            <a:ext cx="3568883" cy="567084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68358" y="4162390"/>
            <a:ext cx="3727642" cy="13526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428" y="117385"/>
            <a:ext cx="5708943" cy="34990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028" y="1116318"/>
            <a:ext cx="4737343" cy="56008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2028" y="2374712"/>
            <a:ext cx="4737343" cy="3733992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5815" y="3112907"/>
            <a:ext cx="4946904" cy="36133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475"/>
            <a:ext cx="5550185" cy="112400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4468" y="1563428"/>
            <a:ext cx="4381725" cy="46230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186" y="-84482"/>
            <a:ext cx="3956253" cy="3295819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4040" y="1423221"/>
            <a:ext cx="6617040" cy="9906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931" y="2653205"/>
            <a:ext cx="6782149" cy="1416123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460" y="146655"/>
            <a:ext cx="6293173" cy="11748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077" y="1539321"/>
            <a:ext cx="8293526" cy="506121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55988" y="100720"/>
            <a:ext cx="7569589" cy="12700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8" y="1916828"/>
            <a:ext cx="6286823" cy="93984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4987" y="939417"/>
            <a:ext cx="6597226" cy="5895393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98409" y="1873127"/>
            <a:ext cx="7442582" cy="47627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250" y="222128"/>
            <a:ext cx="7785500" cy="1422473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47685" y="568285"/>
            <a:ext cx="7385430" cy="15558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557" y="2311286"/>
            <a:ext cx="8477686" cy="4445228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0800" y="254000"/>
            <a:ext cx="6801200" cy="120021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442" y="1781048"/>
            <a:ext cx="5150115" cy="4946904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000" y="320636"/>
            <a:ext cx="7029811" cy="14923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556" y="1917582"/>
            <a:ext cx="8503087" cy="4572235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0174" y="1377714"/>
            <a:ext cx="6946785" cy="523644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19" y="70371"/>
            <a:ext cx="7360028" cy="793791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49342" y="2909455"/>
            <a:ext cx="3893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/>
              <a:t>哀牢山系列</a:t>
            </a:r>
            <a:endParaRPr lang="zh-CN" altLang="en-US" sz="44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9643" y="246436"/>
            <a:ext cx="6991709" cy="602646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3488" y="378883"/>
            <a:ext cx="7252073" cy="27242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998" y="3700640"/>
            <a:ext cx="7061563" cy="2584583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325" y="267899"/>
            <a:ext cx="5742475" cy="532652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096000" y="667964"/>
            <a:ext cx="5310084" cy="5326521"/>
            <a:chOff x="7984011" y="1223378"/>
            <a:chExt cx="3092609" cy="374342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84011" y="1223378"/>
              <a:ext cx="3092609" cy="1200212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72916" y="2337766"/>
              <a:ext cx="3003704" cy="262903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25" y="612191"/>
            <a:ext cx="7385430" cy="544223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3773" y="2583876"/>
            <a:ext cx="5251720" cy="23242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44" y="521724"/>
            <a:ext cx="7156818" cy="1327218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350" y="72837"/>
            <a:ext cx="4870700" cy="287669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402" y="2339935"/>
            <a:ext cx="7734698" cy="44452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986" y="1104858"/>
            <a:ext cx="4419827" cy="1625684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29434" y="2701482"/>
            <a:ext cx="6407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/>
              <a:t>小江、红河系列  昆明东北</a:t>
            </a:r>
            <a:endParaRPr lang="zh-CN" altLang="en-US" sz="36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496" y="31575"/>
            <a:ext cx="6509085" cy="33974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76" y="3517935"/>
            <a:ext cx="3543482" cy="24321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819" y="253852"/>
            <a:ext cx="3568883" cy="18923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1907" y="2146249"/>
            <a:ext cx="3784795" cy="4730993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826" y="252609"/>
            <a:ext cx="9674002" cy="5828093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665" y="965497"/>
            <a:ext cx="9710662" cy="4308252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5574" y="-143331"/>
            <a:ext cx="7836746" cy="6862228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659" y="175630"/>
            <a:ext cx="3441877" cy="342282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5389" y="123104"/>
            <a:ext cx="3460928" cy="38038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2170" y="522949"/>
            <a:ext cx="3581584" cy="17526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659" y="4081633"/>
            <a:ext cx="3486329" cy="2578233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7098452" y="3986386"/>
            <a:ext cx="4419001" cy="2743900"/>
            <a:chOff x="1293833" y="4120994"/>
            <a:chExt cx="3479979" cy="19432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93833" y="4120994"/>
              <a:ext cx="3479979" cy="1479626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63686" y="5600620"/>
              <a:ext cx="3340272" cy="4635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5062" y="352068"/>
            <a:ext cx="5340624" cy="56390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127" y="1422594"/>
            <a:ext cx="6153466" cy="3714941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70265" y="183421"/>
            <a:ext cx="6255071" cy="6042695"/>
            <a:chOff x="586748" y="183421"/>
            <a:chExt cx="6255071" cy="604269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280356" y="5629185"/>
              <a:ext cx="5016758" cy="59693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6748" y="183421"/>
              <a:ext cx="6255071" cy="5321573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6383442" y="183421"/>
            <a:ext cx="5327924" cy="2473141"/>
            <a:chOff x="5098175" y="2754686"/>
            <a:chExt cx="5334274" cy="1619333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98175" y="2754686"/>
              <a:ext cx="5334274" cy="64773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98175" y="3402419"/>
              <a:ext cx="5239019" cy="971600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5871" y="2656562"/>
            <a:ext cx="5327924" cy="4127712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51120" y="95655"/>
            <a:ext cx="7633092" cy="668054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733" y="384577"/>
            <a:ext cx="5829600" cy="408961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0933" y="1502439"/>
            <a:ext cx="6454590" cy="5069553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70560" y="121920"/>
            <a:ext cx="7871322" cy="1273951"/>
            <a:chOff x="1252755" y="687637"/>
            <a:chExt cx="7721997" cy="89539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52755" y="687637"/>
              <a:ext cx="7347328" cy="336567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2755" y="1024204"/>
              <a:ext cx="7721997" cy="55882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3286" y="499732"/>
            <a:ext cx="7766449" cy="27750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286" y="3429000"/>
            <a:ext cx="7766449" cy="2584583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51939" y="135186"/>
            <a:ext cx="6724996" cy="268618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72" y="3190240"/>
            <a:ext cx="2788486" cy="251264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4551"/>
          <a:stretch>
            <a:fillRect/>
          </a:stretch>
        </p:blipFill>
        <p:spPr>
          <a:xfrm>
            <a:off x="5533813" y="621738"/>
            <a:ext cx="7322052" cy="58804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0906" y="3190240"/>
            <a:ext cx="2572465" cy="2711177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3857" y="68655"/>
            <a:ext cx="7849003" cy="3556183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7574523" y="1671498"/>
            <a:ext cx="4075280" cy="4195012"/>
            <a:chOff x="5684034" y="2117864"/>
            <a:chExt cx="4075280" cy="4195012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71309" y="2117864"/>
              <a:ext cx="3988005" cy="317516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84034" y="5353977"/>
              <a:ext cx="3949903" cy="958899"/>
            </a:xfrm>
            <a:prstGeom prst="rect">
              <a:avLst/>
            </a:prstGeom>
          </p:spPr>
        </p:pic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197" y="3931564"/>
            <a:ext cx="5664491" cy="2546481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0850" y="18699"/>
            <a:ext cx="3606985" cy="68393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4166" y="244549"/>
            <a:ext cx="3799703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9488" y="2828261"/>
            <a:ext cx="4199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主要讲了</a:t>
            </a:r>
            <a:r>
              <a:rPr lang="en-US" altLang="zh-CN" dirty="0"/>
              <a:t>POI</a:t>
            </a:r>
            <a:r>
              <a:rPr lang="zh-CN" altLang="en-US" dirty="0"/>
              <a:t>算法</a:t>
            </a:r>
            <a:endParaRPr lang="zh-CN" altLang="en-US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7683" y="0"/>
            <a:ext cx="3949878" cy="365225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561" y="2359351"/>
            <a:ext cx="7340977" cy="3778444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451" y="318347"/>
            <a:ext cx="4295652" cy="23526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181" y="482518"/>
            <a:ext cx="7219264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529" y="2602842"/>
            <a:ext cx="4154574" cy="91074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31" y="4068081"/>
            <a:ext cx="4495572" cy="1193548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826" y="299482"/>
            <a:ext cx="4489841" cy="284642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595" y="3374814"/>
            <a:ext cx="3690238" cy="227950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306" y="5654323"/>
            <a:ext cx="3710816" cy="3862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7581" y="237534"/>
            <a:ext cx="5569236" cy="6521785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4447" y="807240"/>
            <a:ext cx="4573207" cy="13767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13" y="2537700"/>
            <a:ext cx="4637618" cy="34299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833" y="1350194"/>
            <a:ext cx="4516847" cy="4428281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1" y="166752"/>
            <a:ext cx="6020109" cy="160028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893" y="540173"/>
            <a:ext cx="6611919" cy="5940622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85" y="2842373"/>
            <a:ext cx="6871053" cy="37911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729" y="441228"/>
            <a:ext cx="7601341" cy="149867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5955" y="2149427"/>
            <a:ext cx="3670489" cy="1873346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8141" y="2568523"/>
            <a:ext cx="8115717" cy="20257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876" y="488914"/>
            <a:ext cx="7715647" cy="1384371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53708"/>
            <a:ext cx="4286470" cy="503580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9813" y="501499"/>
            <a:ext cx="8630094" cy="5855001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676" y="-58365"/>
            <a:ext cx="6883754" cy="13653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954" y="452366"/>
            <a:ext cx="4527783" cy="53914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0817"/>
            <a:ext cx="14004861" cy="86361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8697" y="254383"/>
            <a:ext cx="6299524" cy="158758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15" y="2397759"/>
            <a:ext cx="4425232" cy="36677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357" y="0"/>
            <a:ext cx="3803845" cy="18542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7738" y="1788159"/>
            <a:ext cx="5482404" cy="4720959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0724" y="914359"/>
            <a:ext cx="6832951" cy="15748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724" y="2489240"/>
            <a:ext cx="6756747" cy="370224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18674" y="2967335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瑞丽系列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520" y="182614"/>
            <a:ext cx="2825751" cy="269963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05837"/>
            <a:ext cx="4658096" cy="16051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4908" y="-86858"/>
            <a:ext cx="7773572" cy="6878041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257664" y="428362"/>
            <a:ext cx="5941118" cy="6429638"/>
            <a:chOff x="1714324" y="1016214"/>
            <a:chExt cx="4629388" cy="567899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714324" y="1016214"/>
              <a:ext cx="4629388" cy="3124361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14324" y="4223133"/>
              <a:ext cx="4381676" cy="2472071"/>
            </a:xfrm>
            <a:prstGeom prst="rect">
              <a:avLst/>
            </a:prstGeom>
          </p:spPr>
        </p:pic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291" y="307814"/>
            <a:ext cx="6324925" cy="6242371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18675" y="2967335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腾冲系列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8986" y="366464"/>
            <a:ext cx="3265816" cy="13678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86" y="1975411"/>
            <a:ext cx="3375884" cy="23631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391" y="457899"/>
            <a:ext cx="6648792" cy="5766096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06239" y="367474"/>
            <a:ext cx="8134768" cy="629317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612" y="91903"/>
            <a:ext cx="5054860" cy="6674193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346" y="-208977"/>
            <a:ext cx="5652062" cy="400984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912" y="2679815"/>
            <a:ext cx="7201270" cy="3740342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533" y="1428543"/>
            <a:ext cx="3286867" cy="298578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562187" y="338667"/>
            <a:ext cx="3497796" cy="1089876"/>
            <a:chOff x="1874488" y="1076821"/>
            <a:chExt cx="3505380" cy="1574443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99889" y="1076821"/>
              <a:ext cx="3479979" cy="812842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74488" y="1793970"/>
              <a:ext cx="3505380" cy="857294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192" y="4611236"/>
            <a:ext cx="2810926" cy="458597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3139" y="1130182"/>
            <a:ext cx="7245722" cy="4597636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099303" y="2967335"/>
            <a:ext cx="3993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丽江</a:t>
            </a:r>
            <a:r>
              <a:rPr lang="en-US" altLang="zh-CN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zh-CN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小金河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48" y="230293"/>
            <a:ext cx="3395920" cy="29203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6267" y="689517"/>
            <a:ext cx="5400455" cy="5030561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2559" y="0"/>
            <a:ext cx="7207992" cy="615708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1916" y="2262293"/>
            <a:ext cx="5059152" cy="1575134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4480" y="117914"/>
            <a:ext cx="5551930" cy="120335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33" y="1424389"/>
            <a:ext cx="5538897" cy="152048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4430" y="588701"/>
            <a:ext cx="7074264" cy="60328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" y="3132706"/>
            <a:ext cx="5304314" cy="1560849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46643" y="2967335"/>
            <a:ext cx="469872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川滇综合</a:t>
            </a:r>
            <a:endParaRPr lang="zh-CN" alt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8693" y="3209819"/>
            <a:ext cx="3740342" cy="139072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893" y="0"/>
            <a:ext cx="5609414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93" y="311573"/>
            <a:ext cx="4583078" cy="1945888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6899" y="2939960"/>
            <a:ext cx="2940201" cy="349267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4560" y="4066024"/>
            <a:ext cx="2895749" cy="18733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4420" y="4266059"/>
            <a:ext cx="2965602" cy="147327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12" y="261789"/>
            <a:ext cx="7218161" cy="3676726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2139" y="212169"/>
            <a:ext cx="7061563" cy="6693244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8795" y="185238"/>
            <a:ext cx="4351005" cy="112180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95" y="1505571"/>
            <a:ext cx="2959947" cy="27746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6307" y="746141"/>
            <a:ext cx="7774093" cy="60748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461" y="4403705"/>
            <a:ext cx="1767817" cy="13698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0278" y="4403705"/>
            <a:ext cx="1836094" cy="2173202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427" y="209390"/>
            <a:ext cx="3160319" cy="14934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27" y="2041726"/>
            <a:ext cx="4127027" cy="14934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816" y="-125585"/>
            <a:ext cx="6447997" cy="7002583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8815" y="1127006"/>
            <a:ext cx="3670489" cy="460398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667" y="5970209"/>
            <a:ext cx="7410831" cy="63503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9405" y="9371"/>
            <a:ext cx="7372729" cy="99700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2799" y="1822366"/>
            <a:ext cx="7366379" cy="160663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7334" y="3800516"/>
            <a:ext cx="3479979" cy="1187511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41" y="0"/>
            <a:ext cx="5372376" cy="100335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929" y="1388533"/>
            <a:ext cx="4412451" cy="85347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5339" y="128694"/>
            <a:ext cx="6413732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259" y="2407964"/>
            <a:ext cx="4869741" cy="58248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707" y="2932034"/>
            <a:ext cx="4869741" cy="99393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987" y="4161035"/>
            <a:ext cx="2634709" cy="46804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987" y="4553410"/>
            <a:ext cx="3434061" cy="28398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666" y="5286687"/>
            <a:ext cx="4769822" cy="1135922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18674" y="2967335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仪器设备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742" y="445734"/>
            <a:ext cx="6629741" cy="138437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49" y="2568858"/>
            <a:ext cx="4451579" cy="307355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746" y="2568858"/>
            <a:ext cx="5112013" cy="2832246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956" y="312093"/>
            <a:ext cx="6280473" cy="333392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2757" y="3646014"/>
            <a:ext cx="5988358" cy="3029106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6844" y="0"/>
            <a:ext cx="6826601" cy="26290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486" y="1672657"/>
            <a:ext cx="7252073" cy="52517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64640" y="5251874"/>
            <a:ext cx="2732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黑色临时台，</a:t>
            </a:r>
            <a:endParaRPr lang="en-US" altLang="zh-CN" dirty="0"/>
          </a:p>
          <a:p>
            <a:r>
              <a:rPr lang="zh-CN" altLang="en-US" dirty="0"/>
              <a:t>蓝色固定台（地震局）</a:t>
            </a:r>
            <a:endParaRPr lang="zh-CN" altLang="en-US" dirty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3213" y="677606"/>
            <a:ext cx="7842653" cy="5855001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11172" y="2967335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元谋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46014"/>
            <a:ext cx="6572588" cy="138437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8156" y="221909"/>
            <a:ext cx="3899100" cy="17336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407" y="1809534"/>
            <a:ext cx="8325278" cy="49024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</Words>
  <Application>WPS Office WWO_base_provider_20250722104458-4835d61a2e</Application>
  <PresentationFormat>宽屏</PresentationFormat>
  <Paragraphs>40</Paragraphs>
  <Slides>115</Slides>
  <Notes>0</Notes>
  <HiddenSlides>1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115</vt:i4>
      </vt:variant>
    </vt:vector>
  </HeadingPairs>
  <TitlesOfParts>
    <vt:vector size="121" baseType="lpstr">
      <vt:lpstr>Arial</vt:lpstr>
      <vt:lpstr>宋体</vt:lpstr>
      <vt:lpstr>Wingdings</vt:lpstr>
      <vt:lpstr>汉仪书宋二KW</vt:lpstr>
      <vt:lpstr>Kingsoft Confetti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裴 志豪</dc:creator>
  <cp:lastModifiedBy>webwpp_2320486528</cp:lastModifiedBy>
  <dcterms:created xsi:type="dcterms:W3CDTF">2025-10-06T07:09:33Z</dcterms:created>
  <dcterms:modified xsi:type="dcterms:W3CDTF">2025-10-06T07:09:33Z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61F3F510D976BCFA2D6BE368AA824709_42</vt:lpwstr>
  </property>
  <property fmtid="{D5CDD505-2E9C-101B-9397-08002B2CF9AE}" pid="3" name="KSOProductBuildVer">
    <vt:lpwstr>2052-0.0.0.0</vt:lpwstr>
  </property>
</Properties>
</file>