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192" y="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A00AC3-1696-4B00-9E17-D36424E5F6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0CAA606-8107-4E81-B425-A0AD76CD15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98C900-9FB0-44F0-8B85-49BD04DE9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14A7-861D-4EE2-B103-90AB0D7C325A}" type="datetimeFigureOut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639AFF3-3C36-44F0-8790-09024546A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10C4009-54D6-44B8-BDAF-1AAF9BA53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9EACE-A5DF-4591-81E8-E5EFAAEA63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1756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99608D-FE2F-4763-B3DB-6B0A2A8BF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CFADC5-883F-42B2-A446-D779855C0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67D674-5433-4480-B314-9F02A780E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14A7-861D-4EE2-B103-90AB0D7C325A}" type="datetimeFigureOut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A1B98F5-57D7-4955-BED5-210CFFD7C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E560E58-400F-477E-BDE4-2AAD03DDF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9EACE-A5DF-4591-81E8-E5EFAAEA63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437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BBA74A-6963-4DFC-ABE0-623E52BCE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94FE76C-6BCE-4548-8345-6B1DFEB50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D0081B5-54BA-4789-A30F-951C6BAB2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14A7-861D-4EE2-B103-90AB0D7C325A}" type="datetimeFigureOut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4E0FB5E-358E-4DA4-8F98-12A6751CB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D4ECD8-BDC8-473B-B480-89C12A437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9EACE-A5DF-4591-81E8-E5EFAAEA63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7284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272532-A695-4879-9F3C-2B84AC4F9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C798DC3-8854-46BA-ADE1-2166A0B2CF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4BD0161-6FD2-4DE5-8D68-5C4DC645AE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CA98111-F5C9-409B-ABFD-C4F80213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14A7-861D-4EE2-B103-90AB0D7C325A}" type="datetimeFigureOut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5810E3F-A45A-4562-984B-1BF98194C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FBA0224-D29E-41B8-A8A4-73E68CECF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9EACE-A5DF-4591-81E8-E5EFAAEA63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7235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9613EB-3EFE-4AD4-B34B-D538F0F77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B387601-7C3E-4433-882A-77B93422F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0326D71-EA43-45BA-BACB-4406665C72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A90D911-869E-44F1-A6E8-42AFF20727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1D1536D-3DF3-445B-BB53-4B0315DC58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83A1809-4B09-457A-9B9F-5CA245E0C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14A7-861D-4EE2-B103-90AB0D7C325A}" type="datetimeFigureOut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E22801B-ADAF-4E5B-AD17-050E9E9FE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F8AD7EE-0B07-4D6B-8D8E-9B0DBAEC3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9EACE-A5DF-4591-81E8-E5EFAAEA63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875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DC3C11-71E0-49B0-87A7-913EF48F6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5D662F9-F28D-4D81-AFA9-DAC4B415A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14A7-861D-4EE2-B103-90AB0D7C325A}" type="datetimeFigureOut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B7C960D-1F28-4420-B477-FB983D413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F91E248-D441-4978-83A0-E001E5813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9EACE-A5DF-4591-81E8-E5EFAAEA63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7946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93AB2A6-D28A-4A5E-9254-31ADECDD1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14A7-861D-4EE2-B103-90AB0D7C325A}" type="datetimeFigureOut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025EA95-0E5E-4859-9BD6-2DBD9EAFA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93645A-DBF7-4CD2-B8D7-80CABD429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9EACE-A5DF-4591-81E8-E5EFAAEA63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802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A5AB55-C34F-4B96-A837-589AAB9B4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ADF196-3525-4E64-8F83-E63776EE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EDD87F5-5896-4819-A35B-CEE534E77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C6D1555-6005-42BC-8D36-DC7BB2984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14A7-861D-4EE2-B103-90AB0D7C325A}" type="datetimeFigureOut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88EEC1E-00A9-4868-B5E3-915D0C7F1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9E80E52-27EA-4D94-9F1A-FFF582CCD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9EACE-A5DF-4591-81E8-E5EFAAEA63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998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6EE495-8164-47B1-B2B8-E2705F88B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134F369-A168-498D-B205-8F3C635FF3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C3773AB-9641-4FBF-B04D-C44AFEDC25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1094136-9140-47E8-BF47-5260D658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14A7-861D-4EE2-B103-90AB0D7C325A}" type="datetimeFigureOut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13F1C97-5510-4B88-8CC5-B4AA08D5C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DB25ABC-3A90-493A-88F4-B024CB6F3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9EACE-A5DF-4591-81E8-E5EFAAEA63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4336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0DE724-C960-4B49-A28F-DF0138CCF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4FF2B8E-71BD-42D6-88D7-83E7DCEBB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2F5269-D131-43C8-8DDB-56A8E4C7F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14A7-861D-4EE2-B103-90AB0D7C325A}" type="datetimeFigureOut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3BF0822-43FB-4685-A7F3-3BBFAE017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F8FAD97-C809-464B-8C91-8D6CFB92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9EACE-A5DF-4591-81E8-E5EFAAEA63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793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9259231-13D0-4CB2-8BAC-DD51987190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EE50306-47BF-49D2-BFBE-65C1194F6E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8973598-E727-4F1E-8474-0E105109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14A7-861D-4EE2-B103-90AB0D7C325A}" type="datetimeFigureOut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7C114E-13C3-459A-B1B2-6473AC908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074726-D533-45A1-82D3-E0A62F0F2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9EACE-A5DF-4591-81E8-E5EFAAEA63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7058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0BF9687-5920-4D05-9145-DDD4513D3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776AB57-DF0A-434C-9B65-B40BB33DAC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6F705F2-A7FC-4033-9749-A518CB48BC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A14A7-861D-4EE2-B103-90AB0D7C325A}" type="datetimeFigureOut">
              <a:rPr lang="zh-CN" altLang="en-US" smtClean="0"/>
              <a:t>2024/10/31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CEBA8A-6202-4F18-A218-7A16C4A7BA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17F647E-21F3-4E73-A7AA-81CCC7A48B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9EACE-A5DF-4591-81E8-E5EFAAEA63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26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60B777AF-3696-4545-B691-05E6619D8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9523" y="118631"/>
            <a:ext cx="5286630" cy="2700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C3801FB-8120-4034-8671-77DF30808D86}"/>
              </a:ext>
            </a:extLst>
          </p:cNvPr>
          <p:cNvSpPr txBox="1"/>
          <p:nvPr/>
        </p:nvSpPr>
        <p:spPr>
          <a:xfrm>
            <a:off x="5305678" y="2818631"/>
            <a:ext cx="6594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洋陆构造转换与大陆盆地（</a:t>
            </a:r>
            <a:r>
              <a:rPr lang="en-US" altLang="zh-CN"/>
              <a:t>Morgan and Vannucchi, 2021, PNAS</a:t>
            </a:r>
            <a:r>
              <a:rPr lang="zh-CN" altLang="en-US"/>
              <a:t>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DFB6BFD-F97D-4EBF-8FE0-AE8F57723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774" y="3187963"/>
            <a:ext cx="4868125" cy="3240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C9B7A856-0353-4628-A4ED-6CFA01D43C34}"/>
              </a:ext>
            </a:extLst>
          </p:cNvPr>
          <p:cNvSpPr txBox="1"/>
          <p:nvPr/>
        </p:nvSpPr>
        <p:spPr>
          <a:xfrm>
            <a:off x="5445425" y="6424026"/>
            <a:ext cx="6521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白垩纪以来（</a:t>
            </a:r>
            <a:r>
              <a:rPr lang="en-US" altLang="zh-CN"/>
              <a:t>135 Ma</a:t>
            </a:r>
            <a:r>
              <a:rPr lang="zh-CN" altLang="en-US"/>
              <a:t>）洋底高原分布（陆鹿等</a:t>
            </a:r>
            <a:r>
              <a:rPr lang="en-US" altLang="zh-CN"/>
              <a:t>, 2016, </a:t>
            </a:r>
            <a:r>
              <a:rPr lang="zh-CN" altLang="en-US"/>
              <a:t>地质学报）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E6BCA1B-4B59-44A0-87B7-2DB106882B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4" y="189000"/>
            <a:ext cx="4860000" cy="6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002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80EA03F-8D0C-40CD-B487-8C2CD5276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0960" y="3740505"/>
            <a:ext cx="5982196" cy="252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1BB10A2-AB3A-4247-BD70-B07FC726D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495639" cy="360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67C4FAE-6281-4AF0-A6E9-F8982F098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0989" y="298138"/>
            <a:ext cx="2940419" cy="2880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6F68B91-C3F8-461F-AA89-BD57B36B4C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066" y="298138"/>
            <a:ext cx="4084992" cy="2880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17C1AC5-F1D6-4A67-82E0-21D43FBF3F0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9972"/>
          <a:stretch/>
        </p:blipFill>
        <p:spPr>
          <a:xfrm>
            <a:off x="0" y="4100505"/>
            <a:ext cx="2847923" cy="21600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219D6EA5-A8EE-43F5-903B-98C1FCF10918}"/>
              </a:ext>
            </a:extLst>
          </p:cNvPr>
          <p:cNvSpPr txBox="1"/>
          <p:nvPr/>
        </p:nvSpPr>
        <p:spPr>
          <a:xfrm>
            <a:off x="233307" y="3608827"/>
            <a:ext cx="4029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准噶尔盆地地质图（</a:t>
            </a:r>
            <a:r>
              <a:rPr lang="en-US" altLang="zh-CN"/>
              <a:t>Xu et al.,2013,ESR</a:t>
            </a:r>
            <a:r>
              <a:rPr lang="zh-CN" altLang="en-US"/>
              <a:t>）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E75CD18-1284-47E3-97F0-072F33DD4D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0177" y="4100505"/>
            <a:ext cx="2619346" cy="19800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F633CA5-B452-42B0-951F-784840C2B570}"/>
              </a:ext>
            </a:extLst>
          </p:cNvPr>
          <p:cNvSpPr txBox="1"/>
          <p:nvPr/>
        </p:nvSpPr>
        <p:spPr>
          <a:xfrm>
            <a:off x="529861" y="6211678"/>
            <a:ext cx="3435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地质学特征（</a:t>
            </a:r>
            <a:r>
              <a:rPr lang="en-US" altLang="zh-CN"/>
              <a:t>Xu et al., 2013, ESR</a:t>
            </a:r>
            <a:r>
              <a:rPr lang="zh-CN" altLang="en-US"/>
              <a:t>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80C10E4-5193-40DF-833A-F5A66AFD2D61}"/>
              </a:ext>
            </a:extLst>
          </p:cNvPr>
          <p:cNvSpPr txBox="1"/>
          <p:nvPr/>
        </p:nvSpPr>
        <p:spPr>
          <a:xfrm>
            <a:off x="5602472" y="3187992"/>
            <a:ext cx="611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地磁学特征（</a:t>
            </a:r>
            <a:r>
              <a:rPr lang="en-US" altLang="zh-CN"/>
              <a:t>Xiong et al., 2016, AG; Huang et al., 2019, JGR</a:t>
            </a:r>
            <a:r>
              <a:rPr lang="zh-CN" altLang="en-US"/>
              <a:t>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F6ABF47-254E-4C90-A089-CF326D60486C}"/>
              </a:ext>
            </a:extLst>
          </p:cNvPr>
          <p:cNvSpPr txBox="1"/>
          <p:nvPr/>
        </p:nvSpPr>
        <p:spPr>
          <a:xfrm>
            <a:off x="7476372" y="6260505"/>
            <a:ext cx="3920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地震学特征（</a:t>
            </a:r>
            <a:r>
              <a:rPr lang="en-US" altLang="zh-CN"/>
              <a:t>Wu et al.,2023,Geology</a:t>
            </a:r>
            <a:r>
              <a:rPr lang="zh-CN" altLang="en-US"/>
              <a:t>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243D5FC-6525-4A0A-8845-65C411F66B77}"/>
              </a:ext>
            </a:extLst>
          </p:cNvPr>
          <p:cNvSpPr txBox="1"/>
          <p:nvPr/>
        </p:nvSpPr>
        <p:spPr>
          <a:xfrm>
            <a:off x="4007702" y="6264327"/>
            <a:ext cx="3373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缺乏地壳</a:t>
            </a:r>
            <a:r>
              <a:rPr lang="en-US" altLang="zh-CN">
                <a:solidFill>
                  <a:srgbClr val="FF0000"/>
                </a:solidFill>
              </a:rPr>
              <a:t>SiO</a:t>
            </a:r>
            <a:r>
              <a:rPr lang="en-US" altLang="zh-CN" baseline="-25000">
                <a:solidFill>
                  <a:srgbClr val="FF0000"/>
                </a:solidFill>
              </a:rPr>
              <a:t>2</a:t>
            </a:r>
            <a:r>
              <a:rPr lang="zh-CN" altLang="en-US">
                <a:solidFill>
                  <a:srgbClr val="FF0000"/>
                </a:solidFill>
              </a:rPr>
              <a:t>（</a:t>
            </a:r>
            <a:r>
              <a:rPr lang="en-US" altLang="zh-CN">
                <a:solidFill>
                  <a:srgbClr val="FF0000"/>
                </a:solidFill>
              </a:rPr>
              <a:t>wt %</a:t>
            </a:r>
            <a:r>
              <a:rPr lang="zh-CN" altLang="en-US">
                <a:solidFill>
                  <a:srgbClr val="FF0000"/>
                </a:solidFill>
              </a:rPr>
              <a:t>）含量分析</a:t>
            </a:r>
          </a:p>
        </p:txBody>
      </p:sp>
    </p:spTree>
    <p:extLst>
      <p:ext uri="{BB962C8B-B14F-4D97-AF65-F5344CB8AC3E}">
        <p14:creationId xmlns:p14="http://schemas.microsoft.com/office/powerpoint/2010/main" val="159336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D5268DDA-75FB-4BA6-927E-120806B2B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4971"/>
            <a:ext cx="4098689" cy="3600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BE1F117-B16E-47C3-B61A-1929563F3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430" y="4098514"/>
            <a:ext cx="2201305" cy="21600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D8EAC4E8-CCCA-47DF-9267-0206042D5F15}"/>
              </a:ext>
            </a:extLst>
          </p:cNvPr>
          <p:cNvSpPr txBox="1"/>
          <p:nvPr/>
        </p:nvSpPr>
        <p:spPr>
          <a:xfrm>
            <a:off x="340252" y="6175211"/>
            <a:ext cx="3001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研究方法（</a:t>
            </a:r>
            <a:r>
              <a:rPr lang="en-US" altLang="zh-CN"/>
              <a:t>Li et al., 2021, G</a:t>
            </a:r>
            <a:r>
              <a:rPr lang="en-US" altLang="zh-CN" baseline="30000"/>
              <a:t>3</a:t>
            </a:r>
            <a:r>
              <a:rPr lang="zh-CN" altLang="en-US"/>
              <a:t>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FC31067-909E-4CFC-B843-EAAF8D885D86}"/>
              </a:ext>
            </a:extLst>
          </p:cNvPr>
          <p:cNvSpPr txBox="1"/>
          <p:nvPr/>
        </p:nvSpPr>
        <p:spPr>
          <a:xfrm>
            <a:off x="7543675" y="2344796"/>
            <a:ext cx="1338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数据与结果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CEB540B-07DE-4FAD-A4C1-CC69A6B7C8BD}"/>
              </a:ext>
            </a:extLst>
          </p:cNvPr>
          <p:cNvSpPr txBox="1"/>
          <p:nvPr/>
        </p:nvSpPr>
        <p:spPr>
          <a:xfrm>
            <a:off x="8793120" y="1709382"/>
            <a:ext cx="33908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/>
              <a:t>在构造活跃区，相对于地壳成分，</a:t>
            </a:r>
            <a:r>
              <a:rPr lang="zh-CN" altLang="en-US" sz="1600">
                <a:solidFill>
                  <a:prstClr val="black"/>
                </a:solidFill>
              </a:rPr>
              <a:t>地壳中的流</a:t>
            </a:r>
            <a:r>
              <a:rPr lang="en-US" altLang="zh-CN" sz="1600">
                <a:solidFill>
                  <a:prstClr val="black"/>
                </a:solidFill>
              </a:rPr>
              <a:t>/</a:t>
            </a:r>
            <a:r>
              <a:rPr lang="zh-CN" altLang="en-US" sz="1600">
                <a:solidFill>
                  <a:prstClr val="black"/>
                </a:solidFill>
              </a:rPr>
              <a:t>熔体含量对</a:t>
            </a:r>
            <a:r>
              <a:rPr lang="en-US" altLang="zh-CN" sz="1600" i="1"/>
              <a:t>V</a:t>
            </a:r>
            <a:r>
              <a:rPr lang="en-US" altLang="zh-CN" sz="1600" i="1" baseline="-25000"/>
              <a:t>S</a:t>
            </a:r>
            <a:r>
              <a:rPr lang="zh-CN" altLang="en-US" sz="1600"/>
              <a:t>以及</a:t>
            </a:r>
            <a:r>
              <a:rPr lang="en-US" altLang="zh-CN" sz="1600" i="1"/>
              <a:t>V</a:t>
            </a:r>
            <a:r>
              <a:rPr lang="en-US" altLang="zh-CN" sz="1600" i="1" baseline="-25000"/>
              <a:t>P</a:t>
            </a:r>
            <a:r>
              <a:rPr lang="en-US" altLang="zh-CN" sz="1600"/>
              <a:t>/</a:t>
            </a:r>
            <a:r>
              <a:rPr lang="en-US" altLang="zh-CN" sz="1600" i="1"/>
              <a:t>V</a:t>
            </a:r>
            <a:r>
              <a:rPr lang="en-US" altLang="zh-CN" sz="1600" i="1" baseline="-25000"/>
              <a:t>S</a:t>
            </a:r>
            <a:r>
              <a:rPr lang="zh-CN" altLang="en-US" sz="1600"/>
              <a:t>影响可能更大，如何去除这些影响？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BBB9F91-D7C9-48E3-902E-CD185FEA9A02}"/>
              </a:ext>
            </a:extLst>
          </p:cNvPr>
          <p:cNvSpPr txBox="1"/>
          <p:nvPr/>
        </p:nvSpPr>
        <p:spPr>
          <a:xfrm>
            <a:off x="8793120" y="2606406"/>
            <a:ext cx="2018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/>
              <a:t>温度是如何矫正的？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3E3567B-99C2-4DD3-85E3-A30E0F62F084}"/>
              </a:ext>
            </a:extLst>
          </p:cNvPr>
          <p:cNvSpPr txBox="1"/>
          <p:nvPr/>
        </p:nvSpPr>
        <p:spPr>
          <a:xfrm>
            <a:off x="8793120" y="3010987"/>
            <a:ext cx="2824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/>
              <a:t>扣除地表低速层的影响了吗？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E0721FE-C1DA-46D3-928E-11D8C7E3C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8021" y="0"/>
            <a:ext cx="7723979" cy="1080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04CCC91-11A8-4D39-9F3C-5FD8C2D4EF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1543" y="1310801"/>
            <a:ext cx="3302132" cy="2340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00B8DC5-464B-4C26-A477-B80A250B93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1543" y="3978924"/>
            <a:ext cx="7413591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83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674191A-17D5-4261-9072-77F56F514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34569" y="999000"/>
            <a:ext cx="6480000" cy="4860000"/>
          </a:xfrm>
          <a:prstGeom prst="rect">
            <a:avLst/>
          </a:prstGeom>
        </p:spPr>
      </p:pic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752810DF-17F5-4BAC-B838-72450D0064B8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2490350" y="5040889"/>
            <a:ext cx="3717550" cy="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5B4B14F6-91DE-4F6C-ABE8-D40F737FC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6628" y="124921"/>
            <a:ext cx="3769319" cy="28800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F1198BE7-EC0B-46F7-BD78-ADB15D22E3B4}"/>
              </a:ext>
            </a:extLst>
          </p:cNvPr>
          <p:cNvSpPr txBox="1"/>
          <p:nvPr/>
        </p:nvSpPr>
        <p:spPr>
          <a:xfrm>
            <a:off x="9044688" y="1141377"/>
            <a:ext cx="3205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       Pn</a:t>
            </a:r>
            <a:r>
              <a:rPr lang="zh-CN" altLang="en-US"/>
              <a:t>波接收函数原理</a:t>
            </a:r>
            <a:endParaRPr lang="en-US" altLang="zh-CN"/>
          </a:p>
          <a:p>
            <a:r>
              <a:rPr lang="zh-CN" altLang="en-US"/>
              <a:t>（</a:t>
            </a:r>
            <a:r>
              <a:rPr lang="en-US" altLang="zh-CN"/>
              <a:t>Zhang and Tian, 2024, JGR</a:t>
            </a:r>
            <a:r>
              <a:rPr lang="zh-CN" altLang="en-US"/>
              <a:t>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D7931B4-1930-4203-BC6C-5D12C4F246A1}"/>
              </a:ext>
            </a:extLst>
          </p:cNvPr>
          <p:cNvSpPr txBox="1"/>
          <p:nvPr/>
        </p:nvSpPr>
        <p:spPr>
          <a:xfrm>
            <a:off x="7055516" y="2938239"/>
            <a:ext cx="728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Line1</a:t>
            </a:r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941021B-4F01-40F2-ADDC-68B7F23DE713}"/>
              </a:ext>
            </a:extLst>
          </p:cNvPr>
          <p:cNvSpPr txBox="1"/>
          <p:nvPr/>
        </p:nvSpPr>
        <p:spPr>
          <a:xfrm>
            <a:off x="11054345" y="5050971"/>
            <a:ext cx="956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Pn-RFs</a:t>
            </a:r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9BB6A8B-39AF-4213-BA78-A3314F481827}"/>
              </a:ext>
            </a:extLst>
          </p:cNvPr>
          <p:cNvSpPr txBox="1"/>
          <p:nvPr/>
        </p:nvSpPr>
        <p:spPr>
          <a:xfrm>
            <a:off x="9183148" y="2938239"/>
            <a:ext cx="795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Line2</a:t>
            </a:r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2B6408D-C197-4A1E-988B-24CD9171A7BA}"/>
              </a:ext>
            </a:extLst>
          </p:cNvPr>
          <p:cNvSpPr txBox="1"/>
          <p:nvPr/>
        </p:nvSpPr>
        <p:spPr>
          <a:xfrm>
            <a:off x="11240452" y="3707655"/>
            <a:ext cx="584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RFs</a:t>
            </a:r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1BE0105-7473-423D-AC14-9FA8E1FD78F4}"/>
              </a:ext>
            </a:extLst>
          </p:cNvPr>
          <p:cNvSpPr txBox="1"/>
          <p:nvPr/>
        </p:nvSpPr>
        <p:spPr>
          <a:xfrm>
            <a:off x="11054345" y="6081367"/>
            <a:ext cx="956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PP-RFs</a:t>
            </a:r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3C3CC73-1289-4101-83FB-EA3439287119}"/>
              </a:ext>
            </a:extLst>
          </p:cNvPr>
          <p:cNvSpPr txBox="1"/>
          <p:nvPr/>
        </p:nvSpPr>
        <p:spPr>
          <a:xfrm>
            <a:off x="10727774" y="5558190"/>
            <a:ext cx="1763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直达</a:t>
            </a:r>
            <a:r>
              <a:rPr lang="en-US" altLang="zh-CN"/>
              <a:t>P</a:t>
            </a:r>
            <a:r>
              <a:rPr lang="zh-CN" altLang="en-US"/>
              <a:t>波为负？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9B1B125-4C59-425B-8718-7BB493C6ED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7900" y="3240889"/>
            <a:ext cx="4519874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21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D36C3A2F-1272-4FB4-AD10-D30C2345B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1030" y="88173"/>
            <a:ext cx="4167771" cy="288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DC9278B-856F-487A-BC54-9AB521C15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887" y="3143322"/>
            <a:ext cx="3989071" cy="3240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2779ABB-8738-42FF-B521-D88C3A80CC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82071" y="978000"/>
            <a:ext cx="6720000" cy="5040000"/>
          </a:xfrm>
          <a:prstGeom prst="rect">
            <a:avLst/>
          </a:prstGeom>
        </p:spPr>
      </p:pic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0D74C277-7FF4-48A2-B0B7-6347B95DE83D}"/>
              </a:ext>
            </a:extLst>
          </p:cNvPr>
          <p:cNvCxnSpPr>
            <a:cxnSpLocks/>
          </p:cNvCxnSpPr>
          <p:nvPr/>
        </p:nvCxnSpPr>
        <p:spPr>
          <a:xfrm flipV="1">
            <a:off x="5058228" y="2140857"/>
            <a:ext cx="1386114" cy="1524001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B9566CD3-316B-418E-9ABE-4FF1F710FD50}"/>
              </a:ext>
            </a:extLst>
          </p:cNvPr>
          <p:cNvCxnSpPr>
            <a:cxnSpLocks/>
          </p:cNvCxnSpPr>
          <p:nvPr/>
        </p:nvCxnSpPr>
        <p:spPr>
          <a:xfrm flipV="1">
            <a:off x="2677929" y="5212443"/>
            <a:ext cx="3715613" cy="99786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43CEA386-7B03-4F9B-A3CB-C9E1B3BF4F0C}"/>
              </a:ext>
            </a:extLst>
          </p:cNvPr>
          <p:cNvSpPr txBox="1"/>
          <p:nvPr/>
        </p:nvSpPr>
        <p:spPr>
          <a:xfrm>
            <a:off x="10404503" y="3146950"/>
            <a:ext cx="18295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鄂尔多斯北部地壳</a:t>
            </a:r>
            <a:r>
              <a:rPr lang="en-US" altLang="zh-CN"/>
              <a:t>P</a:t>
            </a:r>
            <a:r>
              <a:rPr lang="zh-CN" altLang="en-US"/>
              <a:t>波速度为何很高？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25D5EBBC-77E9-4A5E-AD7B-16CF10ECB093}"/>
              </a:ext>
            </a:extLst>
          </p:cNvPr>
          <p:cNvSpPr/>
          <p:nvPr/>
        </p:nvSpPr>
        <p:spPr>
          <a:xfrm>
            <a:off x="8265886" y="3498000"/>
            <a:ext cx="275771" cy="32113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783C9A6-4553-46C7-BC17-6FB264B7FBA0}"/>
              </a:ext>
            </a:extLst>
          </p:cNvPr>
          <p:cNvSpPr/>
          <p:nvPr/>
        </p:nvSpPr>
        <p:spPr>
          <a:xfrm>
            <a:off x="7453086" y="1197428"/>
            <a:ext cx="624114" cy="24520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75C04E3-DCB5-401E-89DD-2D97ADD80315}"/>
              </a:ext>
            </a:extLst>
          </p:cNvPr>
          <p:cNvSpPr/>
          <p:nvPr/>
        </p:nvSpPr>
        <p:spPr>
          <a:xfrm>
            <a:off x="7854027" y="1960200"/>
            <a:ext cx="687630" cy="24520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890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13394E6E-3315-4B90-92EC-2F9F1E71D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895" y="1369693"/>
            <a:ext cx="3240000" cy="4320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1888D14-A8CC-4910-B3D6-8353952662F0}"/>
              </a:ext>
            </a:extLst>
          </p:cNvPr>
          <p:cNvSpPr/>
          <p:nvPr/>
        </p:nvSpPr>
        <p:spPr>
          <a:xfrm>
            <a:off x="4947558" y="3668486"/>
            <a:ext cx="250370" cy="439964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BFA2637-0654-4306-8101-F0E21DA10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4762" y="1369693"/>
            <a:ext cx="2992209" cy="4320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A30F400-6D62-43FF-A7EB-6049CFC943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95" y="1369693"/>
            <a:ext cx="3240000" cy="4320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004F8FF-B3A5-47F8-AB15-DB48A38168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0838" y="1369693"/>
            <a:ext cx="1798367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96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</TotalTime>
  <Words>195</Words>
  <Application>Microsoft Office PowerPoint</Application>
  <PresentationFormat>宽屏</PresentationFormat>
  <Paragraphs>21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0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37</cp:revision>
  <dcterms:created xsi:type="dcterms:W3CDTF">2024-10-29T02:20:53Z</dcterms:created>
  <dcterms:modified xsi:type="dcterms:W3CDTF">2024-10-31T09:58:13Z</dcterms:modified>
</cp:coreProperties>
</file>