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7" autoAdjust="0"/>
    <p:restoredTop sz="94673" autoAdjust="0"/>
  </p:normalViewPr>
  <p:slideViewPr>
    <p:cSldViewPr snapToGrid="0">
      <p:cViewPr varScale="1">
        <p:scale>
          <a:sx n="100" d="100"/>
          <a:sy n="100" d="100"/>
        </p:scale>
        <p:origin x="51" y="81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B96637-2EC5-6400-B11E-52BBECA9BB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5E9B3A2-E505-FB93-802D-711677BE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61D0CA4-951B-7344-3823-7C8635C25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595E-ED88-4308-B7E3-ABF86024C961}" type="datetimeFigureOut">
              <a:rPr lang="zh-CN" altLang="en-US" smtClean="0"/>
              <a:t>2024/10/30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A20EBC0-3DC7-1AA5-BB6A-AE522950D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3C6F705-DD31-FF93-30B7-3844FA6B9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98E0F-5C4C-4264-93B1-B83E25167B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3832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FA492D-D341-11F9-50A9-5068A28B2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30AFB98-C622-E97C-3C8A-29DC204C0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1CF047-0E4D-DB17-5CA5-12319A656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595E-ED88-4308-B7E3-ABF86024C961}" type="datetimeFigureOut">
              <a:rPr lang="zh-CN" altLang="en-US" smtClean="0"/>
              <a:t>2024/10/30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FA9EBE3-11D4-278D-7309-29A6FFF82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952E4C2-373E-D55C-1D6A-B7405C6CA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98E0F-5C4C-4264-93B1-B83E25167B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8220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1B0044-8A99-4AB8-EA2F-03DD5A0A6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C9DF124-2527-B1D8-FC99-0181DB2788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DF7BBD5-6B50-E415-2143-EFF1F98FD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595E-ED88-4308-B7E3-ABF86024C961}" type="datetimeFigureOut">
              <a:rPr lang="zh-CN" altLang="en-US" smtClean="0"/>
              <a:t>2024/10/30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4F5F149-F2D8-D57E-23C2-7C4E8F822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CF8A2FD-51D9-7805-D349-D4A744863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98E0F-5C4C-4264-93B1-B83E25167B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8248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135443-1B51-1CBB-3EDA-B313E0AE1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3CCD679-5901-8A0C-28D6-0344D5E688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0AFC751-AA00-B0EB-3486-62517B0608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577FF92-AC17-03C8-CE51-31B50E0B5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595E-ED88-4308-B7E3-ABF86024C961}" type="datetimeFigureOut">
              <a:rPr lang="zh-CN" altLang="en-US" smtClean="0"/>
              <a:t>2024/10/30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94E3BCE-9D5D-4F36-4D15-572E09FC4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07F1D71-4B61-7E51-A6E8-787AA0E5E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98E0F-5C4C-4264-93B1-B83E25167B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9300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B3D95D-EA4E-A72E-E800-5A777E68B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B72ADC2-5427-3A48-E0FC-E7F8232F0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3BD108C-5442-5097-D3EE-D5C152EA29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5672087-1DDA-CEFD-3156-79BE49BFB9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12D93BC-D28C-E4F8-DA57-B173AFAF41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CCC6C24-69BC-11C2-FFEF-CCE8D4724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595E-ED88-4308-B7E3-ABF86024C961}" type="datetimeFigureOut">
              <a:rPr lang="zh-CN" altLang="en-US" smtClean="0"/>
              <a:t>2024/10/30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22A304A-ED77-68A9-0081-9C36AF995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126195B-9017-FE2F-C2C9-44438AACB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98E0F-5C4C-4264-93B1-B83E25167B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5034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D68A30-EDBE-122E-5F77-6E6481520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E0538C6-DCF9-1ABF-BB3C-CB3B2B4C2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595E-ED88-4308-B7E3-ABF86024C961}" type="datetimeFigureOut">
              <a:rPr lang="zh-CN" altLang="en-US" smtClean="0"/>
              <a:t>2024/10/30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7635FCB-BBDD-6C8A-35B5-CE8922CE7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6F5B264-077F-25DD-9328-5FBAF3B8A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98E0F-5C4C-4264-93B1-B83E25167B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1702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BF40F05-8021-17C5-20AB-E520229CF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595E-ED88-4308-B7E3-ABF86024C961}" type="datetimeFigureOut">
              <a:rPr lang="zh-CN" altLang="en-US" smtClean="0"/>
              <a:t>2024/10/30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CCDAC5E-B505-F1E2-8BF7-814EE2EA5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C931DB-E7ED-71A3-8514-5FCB1BD5A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98E0F-5C4C-4264-93B1-B83E25167B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458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9E1EF1-689D-42EE-FD47-87D990792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C177DD6-207A-41C6-E1E6-C44A289AB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EDFAB6C-F031-0973-864C-E9667B34FE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8656B70-8568-12C2-739C-93C48B390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595E-ED88-4308-B7E3-ABF86024C961}" type="datetimeFigureOut">
              <a:rPr lang="zh-CN" altLang="en-US" smtClean="0"/>
              <a:t>2024/10/30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A924C7C-4A41-AE36-A04C-286EE927C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2658EF7-96B9-4E9B-3A5D-26B5CE157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98E0F-5C4C-4264-93B1-B83E25167B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2811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D44394-43BB-CA13-4DF8-381734DB1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B919A12-2C3B-F93E-E2D6-F3C6FEA382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945F21E-C80F-A998-C89F-C66330692E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C36A8C5-E03C-047E-9E5C-414B2DAD6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595E-ED88-4308-B7E3-ABF86024C961}" type="datetimeFigureOut">
              <a:rPr lang="zh-CN" altLang="en-US" smtClean="0"/>
              <a:t>2024/10/30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BBB06CC-2256-BF64-587F-64F79EC80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54B902B-D80D-9EB5-3307-E28F6ACC7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98E0F-5C4C-4264-93B1-B83E25167B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729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BCB859-4516-ADA9-AFA0-2178157C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7D1A1C3-2425-67AB-ACE5-FB61B8D8FA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C590702-DDEA-BA20-3EEF-4694F95BB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595E-ED88-4308-B7E3-ABF86024C961}" type="datetimeFigureOut">
              <a:rPr lang="zh-CN" altLang="en-US" smtClean="0"/>
              <a:t>2024/10/30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C045D00-E397-2863-E9A8-CEAA7794F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AB24203-EC12-9FD9-9E13-8313EA9FB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98E0F-5C4C-4264-93B1-B83E25167B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4925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137F44F-FC43-1670-EE27-3D67545446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69CFC29-D753-82E0-CAC2-FD59D86CAA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3182C9A-F400-C04C-BE9D-78BE7FE77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595E-ED88-4308-B7E3-ABF86024C961}" type="datetimeFigureOut">
              <a:rPr lang="zh-CN" altLang="en-US" smtClean="0"/>
              <a:t>2024/10/30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6E21CAE-DC08-A0F8-5D68-8B1B12492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6010C1B-E8B3-C28C-5C6C-AEAE7D316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98E0F-5C4C-4264-93B1-B83E25167B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330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42E933D-8430-A43F-5AB6-5359928B5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EB71D01-3E57-B0FD-F988-532034DFA6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881448B-3A14-25E6-11EE-64FEBF3D0C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AB595E-ED88-4308-B7E3-ABF86024C961}" type="datetimeFigureOut">
              <a:rPr lang="zh-CN" altLang="en-US" smtClean="0"/>
              <a:t>2024/10/30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C7CE825-ADE2-0542-58D1-43E56B43DE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E6DEC58-3B6E-599B-30F0-6729244C16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798E0F-5C4C-4264-93B1-B83E25167B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5263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DA3C418-758E-4180-A5D0-8655D680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C8EF06-5EC3-4883-AFAF-D74FF4655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5135971" cy="687164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Sailboat on still lake">
            <a:extLst>
              <a:ext uri="{FF2B5EF4-FFF2-40B4-BE49-F238E27FC236}">
                <a16:creationId xmlns:a16="http://schemas.microsoft.com/office/drawing/2014/main" id="{673B62EB-9580-EA92-57C6-7B22D4D7E0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29" r="-2" b="-2"/>
          <a:stretch/>
        </p:blipFill>
        <p:spPr>
          <a:xfrm>
            <a:off x="2915455" y="11658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E5EA3D8F-5B58-B6D1-0A30-E1D2F1A8A6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916" y="2852381"/>
            <a:ext cx="3161940" cy="2640247"/>
          </a:xfrm>
        </p:spPr>
        <p:txBody>
          <a:bodyPr>
            <a:normAutofit/>
          </a:bodyPr>
          <a:lstStyle/>
          <a:p>
            <a:pPr algn="l"/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反驳</a:t>
            </a:r>
            <a:b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by Kyle Bradley &amp; Judith A Hubbard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EC94CE8-FA4B-F434-FB6A-AE4AB89451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915" y="5676901"/>
            <a:ext cx="3306089" cy="665802"/>
          </a:xfrm>
        </p:spPr>
        <p:txBody>
          <a:bodyPr>
            <a:normAutofit/>
          </a:bodyPr>
          <a:lstStyle/>
          <a:p>
            <a:pPr algn="l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报告人：肖博垚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l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制作人：李霖彦</a:t>
            </a:r>
          </a:p>
        </p:txBody>
      </p:sp>
    </p:spTree>
    <p:extLst>
      <p:ext uri="{BB962C8B-B14F-4D97-AF65-F5344CB8AC3E}">
        <p14:creationId xmlns:p14="http://schemas.microsoft.com/office/powerpoint/2010/main" val="4101571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9F5A09-BF1E-2420-4A0A-D290FB993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P1</a:t>
            </a:r>
            <a:r>
              <a:rPr lang="zh-CN" altLang="en-US" dirty="0"/>
              <a:t> </a:t>
            </a:r>
            <a:r>
              <a:rPr lang="en-US" altLang="zh-CN" dirty="0"/>
              <a:t>prediction(</a:t>
            </a:r>
            <a:r>
              <a:rPr lang="zh-CN" altLang="en-US" dirty="0"/>
              <a:t>预测</a:t>
            </a:r>
            <a:r>
              <a:rPr lang="en-US" altLang="zh-CN" dirty="0"/>
              <a:t>) vs forecast(</a:t>
            </a:r>
            <a:r>
              <a:rPr lang="zh-CN" altLang="en-US" dirty="0"/>
              <a:t>预报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D31376-ABD0-AB55-6E2A-AE18196CFB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尽管他们用</a:t>
            </a:r>
            <a:r>
              <a:rPr lang="en-US" altLang="zh-CN" dirty="0"/>
              <a:t>forecast</a:t>
            </a:r>
            <a:r>
              <a:rPr lang="zh-CN" altLang="en-US" dirty="0"/>
              <a:t>来描述他们的方法</a:t>
            </a:r>
            <a:endParaRPr lang="en-US" altLang="zh-CN" dirty="0"/>
          </a:p>
          <a:p>
            <a:r>
              <a:rPr lang="zh-CN" altLang="en-US" dirty="0"/>
              <a:t>但是在文章当中使用了多达</a:t>
            </a:r>
            <a:r>
              <a:rPr lang="en-US" altLang="zh-CN" dirty="0"/>
              <a:t>8</a:t>
            </a:r>
            <a:r>
              <a:rPr lang="zh-CN" altLang="en-US" dirty="0"/>
              <a:t>次的</a:t>
            </a:r>
            <a:r>
              <a:rPr lang="en-US" altLang="zh-CN" dirty="0"/>
              <a:t>prediction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							————</a:t>
            </a:r>
            <a:r>
              <a:rPr lang="zh-CN" altLang="en-US" dirty="0"/>
              <a:t>文字游戏</a:t>
            </a:r>
          </a:p>
        </p:txBody>
      </p:sp>
    </p:spTree>
    <p:extLst>
      <p:ext uri="{BB962C8B-B14F-4D97-AF65-F5344CB8AC3E}">
        <p14:creationId xmlns:p14="http://schemas.microsoft.com/office/powerpoint/2010/main" val="1862539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9C04BA-E606-3733-570E-071CE0A0E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P2 </a:t>
            </a:r>
            <a:r>
              <a:rPr lang="zh-CN" altLang="en-US" dirty="0"/>
              <a:t>对着答案找问题？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3B9DD5-670B-E1B7-E5D8-CD0B491E3E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目标地震：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2018 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年阿拉斯加 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M7.1 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安克雷奇地震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			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</a:rPr>
              <a:t>2019 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年加利福尼亚州 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</a:rPr>
              <a:t>M7.1 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里奇克莱斯特地震（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</a:rPr>
              <a:t>M6.4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前震）</a:t>
            </a:r>
            <a:endParaRPr lang="en-US" altLang="zh-CN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结论是在震发时刻，他们的发震概率达到了近段时间来的最高</a:t>
            </a:r>
            <a:endParaRPr lang="en-US" altLang="zh-C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altLang="zh-CN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input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常规地震目录（小震） 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output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大地震概率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——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找最高</a:t>
            </a:r>
            <a:endParaRPr lang="en-US" altLang="zh-CN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097AB4C-3B70-4CD4-E1E3-C39A0277D8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450" y="4059555"/>
            <a:ext cx="6515100" cy="211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655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40627A-A905-706B-F3AC-8A780AD46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问题在于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2E5282B-B0A7-F009-88B3-6A2EA0CDD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机器学习方法样本选择标准：震级（小震）、选择半径、窗口期</a:t>
            </a:r>
            <a:endParaRPr lang="en-US" altLang="zh-CN" dirty="0"/>
          </a:p>
          <a:p>
            <a:r>
              <a:rPr lang="zh-CN" altLang="en-US" dirty="0"/>
              <a:t>在构建的时候，他们在很多种选择标准中选择了最符合他们自己预期的方法。</a:t>
            </a:r>
            <a:endParaRPr lang="en-US" altLang="zh-CN" dirty="0"/>
          </a:p>
          <a:p>
            <a:r>
              <a:rPr lang="zh-CN" altLang="en-US" dirty="0"/>
              <a:t>如果这种方法真的有用</a:t>
            </a:r>
            <a:endParaRPr lang="en-US" altLang="zh-CN" dirty="0"/>
          </a:p>
          <a:p>
            <a:r>
              <a:rPr lang="zh-CN" altLang="en-US" dirty="0"/>
              <a:t>每次预测时</a:t>
            </a:r>
            <a:r>
              <a:rPr lang="en-US" altLang="zh-CN" dirty="0"/>
              <a:t>input</a:t>
            </a:r>
            <a:r>
              <a:rPr lang="zh-CN" altLang="en-US" dirty="0"/>
              <a:t>数据选择？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82A9197-CC2A-7FD6-ED2A-CFEA4955D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1060" y="2854210"/>
            <a:ext cx="3929649" cy="3954026"/>
          </a:xfrm>
          <a:prstGeom prst="rect">
            <a:avLst/>
          </a:prstGeom>
        </p:spPr>
      </p:pic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0A158CAB-2A07-3F00-A23E-5FAC382126CC}"/>
              </a:ext>
            </a:extLst>
          </p:cNvPr>
          <p:cNvCxnSpPr/>
          <p:nvPr/>
        </p:nvCxnSpPr>
        <p:spPr>
          <a:xfrm>
            <a:off x="7128588" y="4411704"/>
            <a:ext cx="612000" cy="0"/>
          </a:xfrm>
          <a:prstGeom prst="straightConnector1">
            <a:avLst/>
          </a:prstGeom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14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E200A5-85EC-4D67-C6B3-7376F4DC3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43A6578-53F8-8E84-306E-98A7BF3AD4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45946" cy="4351338"/>
          </a:xfrm>
        </p:spPr>
        <p:txBody>
          <a:bodyPr/>
          <a:lstStyle/>
          <a:p>
            <a:r>
              <a:rPr lang="zh-CN" altLang="en-US" sz="2400" dirty="0"/>
              <a:t>即便如此，该方法在示例数据上也不符合预期</a:t>
            </a:r>
            <a:endParaRPr lang="en-US" altLang="zh-CN" sz="2400" dirty="0"/>
          </a:p>
          <a:p>
            <a:r>
              <a:rPr lang="zh-CN" altLang="en-US" sz="2400" dirty="0"/>
              <a:t>黑框中的图像是文章中实际使用的结果</a:t>
            </a:r>
            <a:endParaRPr lang="en-US" altLang="zh-CN" sz="2400" dirty="0"/>
          </a:p>
          <a:p>
            <a:r>
              <a:rPr lang="zh-CN" altLang="en-US" sz="2400" dirty="0"/>
              <a:t>绿色星星代表能够预报，红色不行</a:t>
            </a:r>
            <a:endParaRPr lang="en-US" altLang="zh-CN" sz="2400" dirty="0"/>
          </a:p>
          <a:p>
            <a:r>
              <a:rPr lang="zh-CN" altLang="en-US" sz="2400" dirty="0"/>
              <a:t>橙线是预测概率</a:t>
            </a:r>
            <a:r>
              <a:rPr lang="en-US" altLang="zh-CN" sz="2400" dirty="0"/>
              <a:t>30%</a:t>
            </a:r>
            <a:r>
              <a:rPr lang="zh-CN" altLang="en-US" sz="2400" dirty="0"/>
              <a:t>，深蓝色的平均概率线超过橙线代表有很大概率发生大地震</a:t>
            </a:r>
            <a:endParaRPr lang="en-US" altLang="zh-CN" sz="2400" dirty="0"/>
          </a:p>
          <a:p>
            <a:r>
              <a:rPr lang="zh-CN" altLang="en-US" sz="2400" dirty="0"/>
              <a:t>即便是精挑细选出来的，也不能</a:t>
            </a:r>
            <a:r>
              <a:rPr lang="en-US" altLang="zh-CN" sz="2400" dirty="0"/>
              <a:t>forecast</a:t>
            </a:r>
            <a:r>
              <a:rPr lang="zh-CN" altLang="en-US" sz="2400" dirty="0"/>
              <a:t>地震</a:t>
            </a:r>
            <a:endParaRPr lang="en-US" altLang="zh-CN" sz="2400" dirty="0"/>
          </a:p>
          <a:p>
            <a:r>
              <a:rPr lang="zh-CN" altLang="en-US" sz="2400" dirty="0"/>
              <a:t>注意：</a:t>
            </a:r>
            <a:r>
              <a:rPr lang="en-US" altLang="zh-CN" sz="2400" dirty="0"/>
              <a:t>11</a:t>
            </a:r>
            <a:r>
              <a:rPr lang="zh-CN" altLang="en-US" sz="2400" dirty="0"/>
              <a:t>图中下图阿拉斯加的地震，在窗口期以前发生了超线的情况，应算作误报，除非将他的窗口期拉长，勉强算是能预测</a:t>
            </a:r>
            <a:endParaRPr lang="en-US" altLang="zh-CN" sz="2400" dirty="0"/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41BD1E1-5B21-FFD1-85FA-0D0B61824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9704" y="136849"/>
            <a:ext cx="36622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924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D5EEF5-DABA-CC20-4AF1-E7AEFF181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P2.5</a:t>
            </a:r>
            <a:r>
              <a:rPr lang="zh-CN" altLang="en-US" dirty="0"/>
              <a:t> 地震目录有误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EEA8C9-35AA-B707-7A47-DCAEB8DF7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07145" cy="4351338"/>
          </a:xfrm>
        </p:spPr>
        <p:txBody>
          <a:bodyPr/>
          <a:lstStyle/>
          <a:p>
            <a:r>
              <a:rPr lang="zh-CN" altLang="en-US" dirty="0"/>
              <a:t>地震目录有缺失</a:t>
            </a:r>
            <a:endParaRPr lang="en-US" altLang="zh-CN" dirty="0"/>
          </a:p>
          <a:p>
            <a:r>
              <a:rPr lang="zh-CN" altLang="en-US" dirty="0"/>
              <a:t>作者重新下载目录重新运行</a:t>
            </a:r>
            <a:endParaRPr lang="en-US" altLang="zh-CN" dirty="0"/>
          </a:p>
          <a:p>
            <a:r>
              <a:rPr lang="zh-CN" altLang="en-US" dirty="0"/>
              <a:t>得到的结果不能预测阿拉斯加地震</a:t>
            </a:r>
            <a:endParaRPr lang="en-US" altLang="zh-CN" dirty="0"/>
          </a:p>
          <a:p>
            <a:r>
              <a:rPr lang="zh-CN" altLang="en-US" dirty="0"/>
              <a:t>原本的模型在原地原时间，使用新更新的目录就不能使用了</a:t>
            </a:r>
            <a:endParaRPr lang="en-US" altLang="zh-CN" dirty="0"/>
          </a:p>
          <a:p>
            <a:r>
              <a:rPr lang="zh-CN" altLang="en-US" dirty="0"/>
              <a:t>预报方法用不了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30FECB9-A264-1608-095F-C8E2C7B03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5065" y="920654"/>
            <a:ext cx="4323740" cy="331473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B2F56F0-226F-2A16-FE23-1B4974289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1102" y="4363926"/>
            <a:ext cx="4148496" cy="2494073"/>
          </a:xfrm>
          <a:prstGeom prst="rect">
            <a:avLst/>
          </a:prstGeom>
        </p:spPr>
      </p:pic>
      <p:sp>
        <p:nvSpPr>
          <p:cNvPr id="4" name="椭圆 3">
            <a:extLst>
              <a:ext uri="{FF2B5EF4-FFF2-40B4-BE49-F238E27FC236}">
                <a16:creationId xmlns:a16="http://schemas.microsoft.com/office/drawing/2014/main" id="{8BE25B60-FC9E-CEE8-DCF5-010B0E2026FA}"/>
              </a:ext>
            </a:extLst>
          </p:cNvPr>
          <p:cNvSpPr/>
          <p:nvPr/>
        </p:nvSpPr>
        <p:spPr>
          <a:xfrm>
            <a:off x="11120438" y="6019800"/>
            <a:ext cx="180975" cy="661988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7058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2A55D2-FB84-8B7D-830F-CEAA6AED7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P3 </a:t>
            </a:r>
            <a:r>
              <a:rPr lang="zh-CN" altLang="en-US" dirty="0"/>
              <a:t>本地区的其他大震无法预测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9F6B10-0F41-7B4D-780D-B445B3EB3D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对于阿拉斯加地区，发生的大震（</a:t>
            </a:r>
            <a:r>
              <a:rPr lang="en-US" altLang="zh-CN" dirty="0"/>
              <a:t>M&gt;6.4</a:t>
            </a:r>
            <a:r>
              <a:rPr lang="zh-CN" altLang="en-US" dirty="0"/>
              <a:t>）及其周边地震目录使用相同模型与方法</a:t>
            </a:r>
            <a:endParaRPr lang="en-US" altLang="zh-CN" dirty="0"/>
          </a:p>
          <a:p>
            <a:r>
              <a:rPr lang="zh-CN" altLang="en-US" dirty="0"/>
              <a:t>无法预测出来</a:t>
            </a:r>
            <a:endParaRPr lang="en-US" altLang="zh-CN" dirty="0"/>
          </a:p>
          <a:p>
            <a:r>
              <a:rPr lang="zh-CN" altLang="en-US" dirty="0"/>
              <a:t>扩大测试区域</a:t>
            </a:r>
            <a:r>
              <a:rPr lang="en-US" altLang="zh-CN" dirty="0"/>
              <a:t>4°</a:t>
            </a:r>
            <a:r>
              <a:rPr lang="zh-CN" altLang="en-US" dirty="0"/>
              <a:t>，能发现两个，但是实际上是在它之前的其他大地震</a:t>
            </a: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E61216A-ED3A-7FA5-8950-9E16265CC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477" y="4260712"/>
            <a:ext cx="6438071" cy="243244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BFE4FCF-C79E-80B1-A561-7287C2033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0416" y="3502089"/>
            <a:ext cx="4127147" cy="3287486"/>
          </a:xfrm>
          <a:prstGeom prst="rect">
            <a:avLst/>
          </a:prstGeom>
        </p:spPr>
      </p:pic>
      <p:sp>
        <p:nvSpPr>
          <p:cNvPr id="4" name="椭圆 3">
            <a:extLst>
              <a:ext uri="{FF2B5EF4-FFF2-40B4-BE49-F238E27FC236}">
                <a16:creationId xmlns:a16="http://schemas.microsoft.com/office/drawing/2014/main" id="{6EF51A7C-4BAE-014D-DB48-E5C4D4BDCFD4}"/>
              </a:ext>
            </a:extLst>
          </p:cNvPr>
          <p:cNvSpPr/>
          <p:nvPr/>
        </p:nvSpPr>
        <p:spPr>
          <a:xfrm>
            <a:off x="7586663" y="5119688"/>
            <a:ext cx="290512" cy="25241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8C43A39C-99BD-6494-5585-287124C5B266}"/>
              </a:ext>
            </a:extLst>
          </p:cNvPr>
          <p:cNvSpPr/>
          <p:nvPr/>
        </p:nvSpPr>
        <p:spPr>
          <a:xfrm>
            <a:off x="9663113" y="5795963"/>
            <a:ext cx="290512" cy="25241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7311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F3A99F-114C-4239-D9D0-D3282E03D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10564F-F66D-1131-680C-2624B2680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对于加利福尼亚，除此之外没有大震，于是扩展选择范围</a:t>
            </a:r>
            <a:endParaRPr lang="en-US" altLang="zh-CN" dirty="0"/>
          </a:p>
          <a:p>
            <a:r>
              <a:rPr lang="en-US" altLang="zh-CN" dirty="0"/>
              <a:t>M&gt;6.2</a:t>
            </a:r>
            <a:r>
              <a:rPr lang="zh-CN" altLang="en-US" dirty="0"/>
              <a:t>，每方向扩展</a:t>
            </a:r>
            <a:r>
              <a:rPr lang="en-US" altLang="zh-CN" dirty="0"/>
              <a:t>4°</a:t>
            </a:r>
          </a:p>
          <a:p>
            <a:r>
              <a:rPr lang="zh-CN" altLang="en-US" dirty="0"/>
              <a:t>除了示例地震，其他都无法预报</a:t>
            </a:r>
            <a:endParaRPr lang="en-US" altLang="zh-CN" dirty="0"/>
          </a:p>
          <a:p>
            <a:r>
              <a:rPr lang="zh-CN" altLang="en-US" dirty="0"/>
              <a:t>甚至有几乎一直为</a:t>
            </a:r>
            <a:r>
              <a:rPr lang="en-US" altLang="zh-CN" dirty="0"/>
              <a:t>0</a:t>
            </a:r>
            <a:r>
              <a:rPr lang="zh-CN" altLang="en-US" dirty="0"/>
              <a:t>的情况</a:t>
            </a:r>
            <a:endParaRPr lang="en-US" altLang="zh-CN" dirty="0"/>
          </a:p>
          <a:p>
            <a:r>
              <a:rPr lang="zh-CN" altLang="en-US" dirty="0"/>
              <a:t>很差</a:t>
            </a:r>
            <a:endParaRPr lang="en-US" altLang="zh-CN" dirty="0"/>
          </a:p>
          <a:p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1937045-67D9-B9AE-8121-D0EC41021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135" y="2622619"/>
            <a:ext cx="6125844" cy="4129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321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AF76C5-BAEB-4A84-2486-03BC60D38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1DEB344-7A05-0BEC-5069-4C30342913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B3894FD-C6C2-DA1E-5DB8-B1AF8F5C729E}"/>
              </a:ext>
            </a:extLst>
          </p:cNvPr>
          <p:cNvSpPr/>
          <p:nvPr/>
        </p:nvSpPr>
        <p:spPr>
          <a:xfrm>
            <a:off x="1742780" y="2551837"/>
            <a:ext cx="903805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唯一能预报的</a:t>
            </a:r>
            <a:r>
              <a:rPr lang="en-US" altLang="zh-CN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Ridgecrest</a:t>
            </a:r>
            <a:r>
              <a:rPr lang="zh-CN" altLang="en-U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地震</a:t>
            </a:r>
            <a:endParaRPr lang="en-US" altLang="zh-CN" sz="5400" b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</a:endParaRPr>
          </a:p>
          <a:p>
            <a:pPr algn="ctr"/>
            <a:r>
              <a:rPr lang="zh-CN" altLang="en-U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真的正确吗？</a:t>
            </a:r>
          </a:p>
        </p:txBody>
      </p:sp>
    </p:spTree>
    <p:extLst>
      <p:ext uri="{BB962C8B-B14F-4D97-AF65-F5344CB8AC3E}">
        <p14:creationId xmlns:p14="http://schemas.microsoft.com/office/powerpoint/2010/main" val="2627990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B6DF38-8F67-4FA1-2DF1-12062D0DB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P4  Ridgecrest</a:t>
            </a:r>
            <a:r>
              <a:rPr lang="zh-CN" altLang="en-US" dirty="0"/>
              <a:t>地震能预测的原因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E84DF3-18CE-F8E2-F47F-5790C2FB5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Ridgecrest</a:t>
            </a:r>
            <a:r>
              <a:rPr lang="zh-CN" altLang="en-US" dirty="0"/>
              <a:t>靠近科索火山场（</a:t>
            </a:r>
            <a:r>
              <a:rPr lang="en-US" altLang="zh-CN" dirty="0" err="1"/>
              <a:t>Coso</a:t>
            </a:r>
            <a:r>
              <a:rPr lang="en-US" altLang="zh-CN" dirty="0"/>
              <a:t> Volcanic Field</a:t>
            </a:r>
            <a:r>
              <a:rPr lang="zh-CN" altLang="en-US" dirty="0"/>
              <a:t>）</a:t>
            </a:r>
            <a:endParaRPr lang="en-US" altLang="zh-CN" dirty="0"/>
          </a:p>
          <a:p>
            <a:r>
              <a:rPr lang="zh-CN" altLang="en-US" dirty="0"/>
              <a:t>火山场诱发的地震活动使得这里的数据能预测？</a:t>
            </a:r>
            <a:endParaRPr lang="en-US" altLang="zh-CN" dirty="0"/>
          </a:p>
          <a:p>
            <a:r>
              <a:rPr lang="zh-CN" altLang="en-US" dirty="0"/>
              <a:t>火山和地热地区，高温高压的岩浆驱使浅层地壳反复破裂，但是只有小地震，不会驱动发生大地震</a:t>
            </a:r>
            <a:endParaRPr lang="en-US" altLang="zh-CN" dirty="0"/>
          </a:p>
          <a:p>
            <a:r>
              <a:rPr lang="zh-CN" altLang="en-US" dirty="0"/>
              <a:t>非构造地震</a:t>
            </a:r>
          </a:p>
        </p:txBody>
      </p:sp>
    </p:spTree>
    <p:extLst>
      <p:ext uri="{BB962C8B-B14F-4D97-AF65-F5344CB8AC3E}">
        <p14:creationId xmlns:p14="http://schemas.microsoft.com/office/powerpoint/2010/main" val="3829610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64313E-73FC-C9C9-7BD0-E42C59EE6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4E78790-2B85-EDDF-DA64-279AEFA10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ED34668-01A7-B22C-051A-043EDD66B2E0}"/>
              </a:ext>
            </a:extLst>
          </p:cNvPr>
          <p:cNvGrpSpPr/>
          <p:nvPr/>
        </p:nvGrpSpPr>
        <p:grpSpPr>
          <a:xfrm>
            <a:off x="1758461" y="3474797"/>
            <a:ext cx="10428515" cy="3327509"/>
            <a:chOff x="1763485" y="3143201"/>
            <a:chExt cx="10428515" cy="3327509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44B67E9F-F818-1523-D6D0-E76A14250C10}"/>
                </a:ext>
              </a:extLst>
            </p:cNvPr>
            <p:cNvGrpSpPr/>
            <p:nvPr/>
          </p:nvGrpSpPr>
          <p:grpSpPr>
            <a:xfrm>
              <a:off x="1763485" y="3143201"/>
              <a:ext cx="10428515" cy="3327509"/>
              <a:chOff x="-259589" y="2497683"/>
              <a:chExt cx="12451589" cy="3973027"/>
            </a:xfrm>
          </p:grpSpPr>
          <p:pic>
            <p:nvPicPr>
              <p:cNvPr id="6" name="图片 5">
                <a:extLst>
                  <a:ext uri="{FF2B5EF4-FFF2-40B4-BE49-F238E27FC236}">
                    <a16:creationId xmlns:a16="http://schemas.microsoft.com/office/drawing/2014/main" id="{1779384E-E8FB-44D3-4AE8-BF41DEB477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277362" y="2531706"/>
                <a:ext cx="7914638" cy="3904984"/>
              </a:xfrm>
              <a:prstGeom prst="rect">
                <a:avLst/>
              </a:prstGeom>
            </p:spPr>
          </p:pic>
          <p:pic>
            <p:nvPicPr>
              <p:cNvPr id="5" name="图片 4">
                <a:extLst>
                  <a:ext uri="{FF2B5EF4-FFF2-40B4-BE49-F238E27FC236}">
                    <a16:creationId xmlns:a16="http://schemas.microsoft.com/office/drawing/2014/main" id="{30F0F2AC-01EF-FF6A-9167-A5ED94500C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59589" y="2497683"/>
                <a:ext cx="7867895" cy="3973027"/>
              </a:xfrm>
              <a:prstGeom prst="rect">
                <a:avLst/>
              </a:prstGeom>
            </p:spPr>
          </p:pic>
        </p:grp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8590CE27-51CF-D301-9C99-C130276B18C6}"/>
                </a:ext>
              </a:extLst>
            </p:cNvPr>
            <p:cNvSpPr/>
            <p:nvPr/>
          </p:nvSpPr>
          <p:spPr>
            <a:xfrm>
              <a:off x="6943411" y="4295670"/>
              <a:ext cx="1291213" cy="452176"/>
            </a:xfrm>
            <a:prstGeom prst="ellipse">
              <a:avLst/>
            </a:prstGeom>
            <a:no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E17F2C6D-7DB7-1BA1-52AD-C655F0F9A6E6}"/>
                </a:ext>
              </a:extLst>
            </p:cNvPr>
            <p:cNvSpPr/>
            <p:nvPr/>
          </p:nvSpPr>
          <p:spPr>
            <a:xfrm>
              <a:off x="10767403" y="4295670"/>
              <a:ext cx="1291213" cy="452176"/>
            </a:xfrm>
            <a:prstGeom prst="ellipse">
              <a:avLst/>
            </a:prstGeom>
            <a:noFill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97F89F64-2E5B-C0EB-E1AF-CB8003A7875B}"/>
              </a:ext>
            </a:extLst>
          </p:cNvPr>
          <p:cNvGrpSpPr/>
          <p:nvPr/>
        </p:nvGrpSpPr>
        <p:grpSpPr>
          <a:xfrm>
            <a:off x="1898895" y="235105"/>
            <a:ext cx="9509090" cy="3327509"/>
            <a:chOff x="2682910" y="3143202"/>
            <a:chExt cx="9509090" cy="3327509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30805A1E-5286-CF4E-EB3B-C270D83B50CB}"/>
                </a:ext>
              </a:extLst>
            </p:cNvPr>
            <p:cNvGrpSpPr/>
            <p:nvPr/>
          </p:nvGrpSpPr>
          <p:grpSpPr>
            <a:xfrm>
              <a:off x="2682910" y="3143202"/>
              <a:ext cx="9509090" cy="3327509"/>
              <a:chOff x="838200" y="2497684"/>
              <a:chExt cx="11353800" cy="3973027"/>
            </a:xfrm>
          </p:grpSpPr>
          <p:pic>
            <p:nvPicPr>
              <p:cNvPr id="15" name="图片 14">
                <a:extLst>
                  <a:ext uri="{FF2B5EF4-FFF2-40B4-BE49-F238E27FC236}">
                    <a16:creationId xmlns:a16="http://schemas.microsoft.com/office/drawing/2014/main" id="{EE843A6D-2869-1004-07C2-1A11609F33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8200" y="2497684"/>
                <a:ext cx="7867896" cy="3973027"/>
              </a:xfrm>
              <a:prstGeom prst="rect">
                <a:avLst/>
              </a:prstGeom>
            </p:spPr>
          </p:pic>
          <p:pic>
            <p:nvPicPr>
              <p:cNvPr id="16" name="图片 15">
                <a:extLst>
                  <a:ext uri="{FF2B5EF4-FFF2-40B4-BE49-F238E27FC236}">
                    <a16:creationId xmlns:a16="http://schemas.microsoft.com/office/drawing/2014/main" id="{E7E6B093-DC72-1B51-0D55-98636C7B3E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277362" y="2531706"/>
                <a:ext cx="7914638" cy="3904984"/>
              </a:xfrm>
              <a:prstGeom prst="rect">
                <a:avLst/>
              </a:prstGeom>
            </p:spPr>
          </p:pic>
        </p:grp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C8E3A9E2-740E-B96A-5197-0251F05D08C2}"/>
                </a:ext>
              </a:extLst>
            </p:cNvPr>
            <p:cNvSpPr/>
            <p:nvPr/>
          </p:nvSpPr>
          <p:spPr>
            <a:xfrm>
              <a:off x="4195187" y="4421275"/>
              <a:ext cx="195943" cy="221063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3ADD6B18-8C42-74D3-C709-D7466ADFD8D3}"/>
                </a:ext>
              </a:extLst>
            </p:cNvPr>
            <p:cNvSpPr/>
            <p:nvPr/>
          </p:nvSpPr>
          <p:spPr>
            <a:xfrm>
              <a:off x="7110883" y="4352611"/>
              <a:ext cx="195943" cy="221063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BBDB4ACF-164A-594E-78B7-8E887EC41BDD}"/>
              </a:ext>
            </a:extLst>
          </p:cNvPr>
          <p:cNvSpPr txBox="1"/>
          <p:nvPr/>
        </p:nvSpPr>
        <p:spPr>
          <a:xfrm>
            <a:off x="322350" y="1179629"/>
            <a:ext cx="461665" cy="517064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dirty="0"/>
              <a:t>左侧的是完整更新后的位置目录，右侧是时间目录</a:t>
            </a:r>
          </a:p>
        </p:txBody>
      </p:sp>
    </p:spTree>
    <p:extLst>
      <p:ext uri="{BB962C8B-B14F-4D97-AF65-F5344CB8AC3E}">
        <p14:creationId xmlns:p14="http://schemas.microsoft.com/office/powerpoint/2010/main" val="2444594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1FBB78-69BA-438E-BD71-23A02F0FD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C28AD44-0D92-114E-7450-B0FD0CDB6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删除掉之后重新运行</a:t>
            </a:r>
            <a:endParaRPr lang="en-US" altLang="zh-CN" dirty="0"/>
          </a:p>
          <a:p>
            <a:r>
              <a:rPr lang="zh-CN" altLang="en-US" dirty="0"/>
              <a:t>根本不能预报地震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E112877-1AB6-3976-565B-7BCAE3CBEE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408" y="3469796"/>
            <a:ext cx="8344008" cy="270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692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3B9B04-A82A-68FC-8B94-0F8E6409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C4E204-6652-F05A-FF8A-4B91F72AA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如果不是删除上述内容，删除此处内容</a:t>
            </a:r>
            <a:endParaRPr lang="en-US" altLang="zh-CN" dirty="0"/>
          </a:p>
          <a:p>
            <a:r>
              <a:rPr lang="zh-CN" altLang="en-US" dirty="0"/>
              <a:t>这里是</a:t>
            </a:r>
            <a:r>
              <a:rPr lang="en-US" altLang="zh-CN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Coso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发电厂的地热发电</a:t>
            </a:r>
            <a:endParaRPr lang="en-US" altLang="zh-CN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这里的实际上这里的活跃度不高</a:t>
            </a:r>
            <a:endParaRPr lang="en-US" altLang="zh-CN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产生严重误报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BAD598D-A2E0-CC08-511C-69458C989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3327" y="3429000"/>
            <a:ext cx="7520473" cy="255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307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D40FE1-3592-1FD5-74EE-83CB64739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结论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D875BA-613E-CB59-86CD-AB39D4032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0862"/>
            <a:ext cx="10515600" cy="4351338"/>
          </a:xfrm>
        </p:spPr>
        <p:txBody>
          <a:bodyPr/>
          <a:lstStyle/>
          <a:p>
            <a:r>
              <a:rPr lang="zh-CN" altLang="en-US" dirty="0"/>
              <a:t>方法没用</a:t>
            </a:r>
            <a:endParaRPr lang="en-US" altLang="zh-CN" dirty="0"/>
          </a:p>
          <a:p>
            <a:r>
              <a:rPr lang="zh-CN" altLang="en-US" dirty="0"/>
              <a:t>想的太简单了</a:t>
            </a:r>
            <a:endParaRPr lang="en-US" altLang="zh-CN" dirty="0"/>
          </a:p>
          <a:p>
            <a:r>
              <a:rPr lang="zh-CN" altLang="en-US" dirty="0"/>
              <a:t>原作者将复杂的火山预报问题过于的简单化，并丢入到黑匣子当中，这样的作法不严谨。在</a:t>
            </a:r>
            <a:r>
              <a:rPr lang="en-US" altLang="zh-CN" dirty="0"/>
              <a:t>ML</a:t>
            </a:r>
            <a:r>
              <a:rPr lang="zh-CN" altLang="en-US" dirty="0"/>
              <a:t>本就不容易解释的基础上，本方法又跑不通，没道理</a:t>
            </a:r>
          </a:p>
        </p:txBody>
      </p:sp>
    </p:spTree>
    <p:extLst>
      <p:ext uri="{BB962C8B-B14F-4D97-AF65-F5344CB8AC3E}">
        <p14:creationId xmlns:p14="http://schemas.microsoft.com/office/powerpoint/2010/main" val="4119995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577</Words>
  <Application>Microsoft Office PowerPoint</Application>
  <PresentationFormat>宽屏</PresentationFormat>
  <Paragraphs>57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9" baseType="lpstr">
      <vt:lpstr>等线</vt:lpstr>
      <vt:lpstr>等线 Light</vt:lpstr>
      <vt:lpstr>Arial</vt:lpstr>
      <vt:lpstr>Times New Roman</vt:lpstr>
      <vt:lpstr>Office 主题​​</vt:lpstr>
      <vt:lpstr>反驳 by Kyle Bradley &amp; Judith A Hubbard</vt:lpstr>
      <vt:lpstr>P1 prediction(预测) vs forecast(预报)</vt:lpstr>
      <vt:lpstr>P2 对着答案找问题？</vt:lpstr>
      <vt:lpstr>问题在于</vt:lpstr>
      <vt:lpstr>PowerPoint 演示文稿</vt:lpstr>
      <vt:lpstr>P2.5 地震目录有误</vt:lpstr>
      <vt:lpstr>P3 本地区的其他大震无法预测</vt:lpstr>
      <vt:lpstr>PowerPoint 演示文稿</vt:lpstr>
      <vt:lpstr>PowerPoint 演示文稿</vt:lpstr>
      <vt:lpstr>P4  Ridgecrest地震能预测的原因</vt:lpstr>
      <vt:lpstr>PowerPoint 演示文稿</vt:lpstr>
      <vt:lpstr>PowerPoint 演示文稿</vt:lpstr>
      <vt:lpstr>PowerPoint 演示文稿</vt:lpstr>
      <vt:lpstr>结论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霖彦 李</dc:creator>
  <cp:lastModifiedBy>霖彦 李</cp:lastModifiedBy>
  <cp:revision>6</cp:revision>
  <dcterms:created xsi:type="dcterms:W3CDTF">2024-10-19T09:15:51Z</dcterms:created>
  <dcterms:modified xsi:type="dcterms:W3CDTF">2024-10-30T13:36:51Z</dcterms:modified>
</cp:coreProperties>
</file>