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1" r:id="rId3"/>
    <p:sldId id="281" r:id="rId4"/>
    <p:sldId id="282" r:id="rId5"/>
    <p:sldId id="274" r:id="rId6"/>
    <p:sldId id="279" r:id="rId7"/>
    <p:sldId id="280" r:id="rId8"/>
    <p:sldId id="276" r:id="rId9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F5DC1-198F-4F2C-900D-733132F96C59}" v="3" dt="2018-11-13T12:35:1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79" y="394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422C7-6469-47BB-A4CD-0DF58226A2A9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EFAE-6667-4C69-AD45-E78C792ECC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8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10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25">
            <a:extLst>
              <a:ext uri="{FF2B5EF4-FFF2-40B4-BE49-F238E27FC236}">
                <a16:creationId xmlns:a16="http://schemas.microsoft.com/office/drawing/2014/main" id="{14776B52-187C-4162-B5D7-D69B3A951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C949B4-03CD-4689-B188-A6956850FF4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1" u="none" strike="noStrike" kern="1200" cap="none" spc="300" normalizeH="0" baseline="0" noProof="0">
                <a:ln>
                  <a:noFill/>
                </a:ln>
                <a:solidFill>
                  <a:srgbClr val="445437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rPr>
              <a:t>止于至善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61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 hidden="1">
            <a:extLst>
              <a:ext uri="{FF2B5EF4-FFF2-40B4-BE49-F238E27FC236}">
                <a16:creationId xmlns:a16="http://schemas.microsoft.com/office/drawing/2014/main" id="{6F4E6FFE-FA52-4384-AB7A-2ABB92F75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tile tx="0" ty="0" sx="100000" sy="100000" flip="none" algn="tl"/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E4ADA582-EA35-453A-8567-F7C56CF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1DECE027-5C01-4F9B-917C-A6FAC8BBFF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88C0ED-B2E1-4EF9-8FBF-B45A781741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文本占位符 28">
            <a:extLst>
              <a:ext uri="{FF2B5EF4-FFF2-40B4-BE49-F238E27FC236}">
                <a16:creationId xmlns:a16="http://schemas.microsoft.com/office/drawing/2014/main" id="{9B94D9EF-4196-4442-9996-7F3789BF2D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503" y="3641672"/>
            <a:ext cx="5798382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BA3EFB-BD18-45B4-8778-74044C6C6E66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1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64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3">
            <a:extLst>
              <a:ext uri="{FF2B5EF4-FFF2-40B4-BE49-F238E27FC236}">
                <a16:creationId xmlns:a16="http://schemas.microsoft.com/office/drawing/2014/main" id="{41072DDE-095D-478E-BB83-ABA1BDC3F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0400" y="6235702"/>
            <a:ext cx="33426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A9702F99-3075-4691-89D2-91C1B0879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2800" y="6235702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i="0" spc="300" baseline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3013BABA-E6FA-44CB-98BD-4DC4C4748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5700" y="6235702"/>
            <a:ext cx="2743200" cy="365125"/>
          </a:xfrm>
          <a:prstGeom prst="rect">
            <a:avLst/>
          </a:prstGeom>
        </p:spPr>
        <p:txBody>
          <a:bodyPr vert="horz" lIns="90000" tIns="45720" rIns="0" bIns="45720" rtlCol="0" anchor="ctr"/>
          <a:lstStyle>
            <a:lvl1pPr algn="r"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5E6161D-B0D4-4DDC-97C8-D01DE23B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69" y="1"/>
            <a:ext cx="10849030" cy="1028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id="{4A578588-4DBB-4F48-B2D3-98C389951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869" y="1130301"/>
            <a:ext cx="10849031" cy="500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5" r:id="rId2"/>
    <p:sldLayoutId id="2147483668" r:id="rId3"/>
    <p:sldLayoutId id="2147483669" r:id="rId4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1pPr>
      <a:lvl2pPr marL="685766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2pPr>
      <a:lvl3pPr marL="1142942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120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298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4502" y="2485759"/>
            <a:ext cx="10722996" cy="943241"/>
          </a:xfrm>
        </p:spPr>
        <p:txBody>
          <a:bodyPr/>
          <a:lstStyle/>
          <a:p>
            <a:pPr algn="ctr"/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进展汇报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8DFB9C-2C3C-4265-90B9-15B6CDE62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" y="160241"/>
            <a:ext cx="4174781" cy="1006955"/>
          </a:xfrm>
          <a:prstGeom prst="rect">
            <a:avLst/>
          </a:prstGeom>
        </p:spPr>
      </p:pic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2DEF90C6-F335-49E7-8495-1543C2CC8941}"/>
              </a:ext>
            </a:extLst>
          </p:cNvPr>
          <p:cNvGrpSpPr/>
          <p:nvPr/>
        </p:nvGrpSpPr>
        <p:grpSpPr>
          <a:xfrm>
            <a:off x="7390884" y="2338435"/>
            <a:ext cx="1052223" cy="1090565"/>
            <a:chOff x="4267200" y="1627739"/>
            <a:chExt cx="3657600" cy="3608874"/>
          </a:xfrm>
        </p:grpSpPr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id="{3FE19323-9B7A-40FB-B83D-F4DE68225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714" y="2633091"/>
              <a:ext cx="1874276" cy="2333912"/>
            </a:xfrm>
            <a:custGeom>
              <a:avLst/>
              <a:gdLst>
                <a:gd name="T0" fmla="*/ 415 w 485"/>
                <a:gd name="T1" fmla="*/ 603 h 604"/>
                <a:gd name="T2" fmla="*/ 19 w 485"/>
                <a:gd name="T3" fmla="*/ 567 h 604"/>
                <a:gd name="T4" fmla="*/ 1 w 485"/>
                <a:gd name="T5" fmla="*/ 545 h 604"/>
                <a:gd name="T6" fmla="*/ 48 w 485"/>
                <a:gd name="T7" fmla="*/ 19 h 604"/>
                <a:gd name="T8" fmla="*/ 70 w 485"/>
                <a:gd name="T9" fmla="*/ 1 h 604"/>
                <a:gd name="T10" fmla="*/ 466 w 485"/>
                <a:gd name="T11" fmla="*/ 36 h 604"/>
                <a:gd name="T12" fmla="*/ 484 w 485"/>
                <a:gd name="T13" fmla="*/ 58 h 604"/>
                <a:gd name="T14" fmla="*/ 437 w 485"/>
                <a:gd name="T15" fmla="*/ 585 h 604"/>
                <a:gd name="T16" fmla="*/ 415 w 485"/>
                <a:gd name="T17" fmla="*/ 603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5" h="604">
                  <a:moveTo>
                    <a:pt x="415" y="603"/>
                  </a:moveTo>
                  <a:cubicBezTo>
                    <a:pt x="19" y="567"/>
                    <a:pt x="19" y="567"/>
                    <a:pt x="19" y="567"/>
                  </a:cubicBezTo>
                  <a:cubicBezTo>
                    <a:pt x="8" y="566"/>
                    <a:pt x="0" y="556"/>
                    <a:pt x="1" y="545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8"/>
                    <a:pt x="59" y="0"/>
                    <a:pt x="70" y="1"/>
                  </a:cubicBezTo>
                  <a:cubicBezTo>
                    <a:pt x="466" y="36"/>
                    <a:pt x="466" y="36"/>
                    <a:pt x="466" y="36"/>
                  </a:cubicBezTo>
                  <a:cubicBezTo>
                    <a:pt x="477" y="37"/>
                    <a:pt x="485" y="47"/>
                    <a:pt x="484" y="58"/>
                  </a:cubicBezTo>
                  <a:cubicBezTo>
                    <a:pt x="437" y="585"/>
                    <a:pt x="437" y="585"/>
                    <a:pt x="437" y="585"/>
                  </a:cubicBezTo>
                  <a:cubicBezTo>
                    <a:pt x="436" y="595"/>
                    <a:pt x="426" y="604"/>
                    <a:pt x="415" y="603"/>
                  </a:cubicBezTo>
                  <a:close/>
                </a:path>
              </a:pathLst>
            </a:custGeom>
            <a:solidFill>
              <a:srgbClr val="011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6">
              <a:extLst>
                <a:ext uri="{FF2B5EF4-FFF2-40B4-BE49-F238E27FC236}">
                  <a16:creationId xmlns:a16="http://schemas.microsoft.com/office/drawing/2014/main" id="{5AD26A93-EF31-452D-8B1E-B7E25CC1F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7320" y="2678567"/>
              <a:ext cx="2210477" cy="2558046"/>
            </a:xfrm>
            <a:custGeom>
              <a:avLst/>
              <a:gdLst>
                <a:gd name="T0" fmla="*/ 555 w 572"/>
                <a:gd name="T1" fmla="*/ 550 h 662"/>
                <a:gd name="T2" fmla="*/ 172 w 572"/>
                <a:gd name="T3" fmla="*/ 659 h 662"/>
                <a:gd name="T4" fmla="*/ 148 w 572"/>
                <a:gd name="T5" fmla="*/ 645 h 662"/>
                <a:gd name="T6" fmla="*/ 3 w 572"/>
                <a:gd name="T7" fmla="*/ 136 h 662"/>
                <a:gd name="T8" fmla="*/ 17 w 572"/>
                <a:gd name="T9" fmla="*/ 112 h 662"/>
                <a:gd name="T10" fmla="*/ 399 w 572"/>
                <a:gd name="T11" fmla="*/ 3 h 662"/>
                <a:gd name="T12" fmla="*/ 424 w 572"/>
                <a:gd name="T13" fmla="*/ 17 h 662"/>
                <a:gd name="T14" fmla="*/ 569 w 572"/>
                <a:gd name="T15" fmla="*/ 525 h 662"/>
                <a:gd name="T16" fmla="*/ 555 w 572"/>
                <a:gd name="T17" fmla="*/ 550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2" h="662">
                  <a:moveTo>
                    <a:pt x="555" y="550"/>
                  </a:moveTo>
                  <a:cubicBezTo>
                    <a:pt x="172" y="659"/>
                    <a:pt x="172" y="659"/>
                    <a:pt x="172" y="659"/>
                  </a:cubicBezTo>
                  <a:cubicBezTo>
                    <a:pt x="162" y="662"/>
                    <a:pt x="151" y="656"/>
                    <a:pt x="148" y="64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0" y="126"/>
                    <a:pt x="6" y="115"/>
                    <a:pt x="17" y="112"/>
                  </a:cubicBezTo>
                  <a:cubicBezTo>
                    <a:pt x="399" y="3"/>
                    <a:pt x="399" y="3"/>
                    <a:pt x="399" y="3"/>
                  </a:cubicBezTo>
                  <a:cubicBezTo>
                    <a:pt x="410" y="0"/>
                    <a:pt x="421" y="6"/>
                    <a:pt x="424" y="17"/>
                  </a:cubicBezTo>
                  <a:cubicBezTo>
                    <a:pt x="569" y="525"/>
                    <a:pt x="569" y="525"/>
                    <a:pt x="569" y="525"/>
                  </a:cubicBezTo>
                  <a:cubicBezTo>
                    <a:pt x="572" y="536"/>
                    <a:pt x="565" y="547"/>
                    <a:pt x="555" y="550"/>
                  </a:cubicBezTo>
                  <a:close/>
                </a:path>
              </a:pathLst>
            </a:custGeom>
            <a:solidFill>
              <a:srgbClr val="DFE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7">
              <a:extLst>
                <a:ext uri="{FF2B5EF4-FFF2-40B4-BE49-F238E27FC236}">
                  <a16:creationId xmlns:a16="http://schemas.microsoft.com/office/drawing/2014/main" id="{C88054B4-24C8-4523-B425-99B2A6CA8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4159" y="3126834"/>
              <a:ext cx="764978" cy="773098"/>
            </a:xfrm>
            <a:custGeom>
              <a:avLst/>
              <a:gdLst>
                <a:gd name="T0" fmla="*/ 131 w 198"/>
                <a:gd name="T1" fmla="*/ 182 h 200"/>
                <a:gd name="T2" fmla="*/ 181 w 198"/>
                <a:gd name="T3" fmla="*/ 68 h 200"/>
                <a:gd name="T4" fmla="*/ 67 w 198"/>
                <a:gd name="T5" fmla="*/ 17 h 200"/>
                <a:gd name="T6" fmla="*/ 17 w 198"/>
                <a:gd name="T7" fmla="*/ 132 h 200"/>
                <a:gd name="T8" fmla="*/ 131 w 198"/>
                <a:gd name="T9" fmla="*/ 18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00">
                  <a:moveTo>
                    <a:pt x="131" y="182"/>
                  </a:moveTo>
                  <a:cubicBezTo>
                    <a:pt x="176" y="165"/>
                    <a:pt x="198" y="114"/>
                    <a:pt x="181" y="68"/>
                  </a:cubicBezTo>
                  <a:cubicBezTo>
                    <a:pt x="163" y="23"/>
                    <a:pt x="112" y="0"/>
                    <a:pt x="67" y="17"/>
                  </a:cubicBezTo>
                  <a:cubicBezTo>
                    <a:pt x="22" y="35"/>
                    <a:pt x="0" y="86"/>
                    <a:pt x="17" y="132"/>
                  </a:cubicBezTo>
                  <a:cubicBezTo>
                    <a:pt x="35" y="177"/>
                    <a:pt x="86" y="200"/>
                    <a:pt x="131" y="182"/>
                  </a:cubicBezTo>
                  <a:close/>
                </a:path>
              </a:pathLst>
            </a:custGeom>
            <a:solidFill>
              <a:srgbClr val="5CE0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8">
              <a:extLst>
                <a:ext uri="{FF2B5EF4-FFF2-40B4-BE49-F238E27FC236}">
                  <a16:creationId xmlns:a16="http://schemas.microsoft.com/office/drawing/2014/main" id="{E93728A0-F009-483A-B6B2-42B73C3D1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4815" y="3251895"/>
              <a:ext cx="509985" cy="292348"/>
            </a:xfrm>
            <a:custGeom>
              <a:avLst/>
              <a:gdLst>
                <a:gd name="T0" fmla="*/ 118 w 132"/>
                <a:gd name="T1" fmla="*/ 38 h 76"/>
                <a:gd name="T2" fmla="*/ 28 w 132"/>
                <a:gd name="T3" fmla="*/ 73 h 76"/>
                <a:gd name="T4" fmla="*/ 4 w 132"/>
                <a:gd name="T5" fmla="*/ 62 h 76"/>
                <a:gd name="T6" fmla="*/ 4 w 132"/>
                <a:gd name="T7" fmla="*/ 62 h 76"/>
                <a:gd name="T8" fmla="*/ 14 w 132"/>
                <a:gd name="T9" fmla="*/ 39 h 76"/>
                <a:gd name="T10" fmla="*/ 105 w 132"/>
                <a:gd name="T11" fmla="*/ 4 h 76"/>
                <a:gd name="T12" fmla="*/ 128 w 132"/>
                <a:gd name="T13" fmla="*/ 14 h 76"/>
                <a:gd name="T14" fmla="*/ 128 w 132"/>
                <a:gd name="T15" fmla="*/ 14 h 76"/>
                <a:gd name="T16" fmla="*/ 118 w 132"/>
                <a:gd name="T17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18" y="38"/>
                  </a:moveTo>
                  <a:cubicBezTo>
                    <a:pt x="28" y="73"/>
                    <a:pt x="28" y="73"/>
                    <a:pt x="28" y="73"/>
                  </a:cubicBezTo>
                  <a:cubicBezTo>
                    <a:pt x="18" y="76"/>
                    <a:pt x="8" y="72"/>
                    <a:pt x="4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0" y="53"/>
                    <a:pt x="5" y="42"/>
                    <a:pt x="14" y="3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4" y="0"/>
                    <a:pt x="125" y="5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32" y="23"/>
                    <a:pt x="127" y="34"/>
                    <a:pt x="118" y="38"/>
                  </a:cubicBezTo>
                  <a:close/>
                </a:path>
              </a:pathLst>
            </a:custGeom>
            <a:solidFill>
              <a:srgbClr val="5CE0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9">
              <a:extLst>
                <a:ext uri="{FF2B5EF4-FFF2-40B4-BE49-F238E27FC236}">
                  <a16:creationId xmlns:a16="http://schemas.microsoft.com/office/drawing/2014/main" id="{DD065326-7579-4986-80AD-7111B97B2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984" y="3224284"/>
              <a:ext cx="571703" cy="574951"/>
            </a:xfrm>
            <a:custGeom>
              <a:avLst/>
              <a:gdLst>
                <a:gd name="T0" fmla="*/ 98 w 148"/>
                <a:gd name="T1" fmla="*/ 136 h 149"/>
                <a:gd name="T2" fmla="*/ 135 w 148"/>
                <a:gd name="T3" fmla="*/ 51 h 149"/>
                <a:gd name="T4" fmla="*/ 50 w 148"/>
                <a:gd name="T5" fmla="*/ 13 h 149"/>
                <a:gd name="T6" fmla="*/ 13 w 148"/>
                <a:gd name="T7" fmla="*/ 98 h 149"/>
                <a:gd name="T8" fmla="*/ 98 w 148"/>
                <a:gd name="T9" fmla="*/ 13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49">
                  <a:moveTo>
                    <a:pt x="98" y="136"/>
                  </a:moveTo>
                  <a:cubicBezTo>
                    <a:pt x="132" y="123"/>
                    <a:pt x="148" y="85"/>
                    <a:pt x="135" y="51"/>
                  </a:cubicBezTo>
                  <a:cubicBezTo>
                    <a:pt x="122" y="17"/>
                    <a:pt x="84" y="0"/>
                    <a:pt x="50" y="13"/>
                  </a:cubicBezTo>
                  <a:cubicBezTo>
                    <a:pt x="16" y="26"/>
                    <a:pt x="0" y="64"/>
                    <a:pt x="13" y="98"/>
                  </a:cubicBezTo>
                  <a:cubicBezTo>
                    <a:pt x="26" y="132"/>
                    <a:pt x="64" y="149"/>
                    <a:pt x="98" y="136"/>
                  </a:cubicBezTo>
                  <a:close/>
                </a:path>
              </a:pathLst>
            </a:custGeom>
            <a:solidFill>
              <a:srgbClr val="E8E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0">
              <a:extLst>
                <a:ext uri="{FF2B5EF4-FFF2-40B4-BE49-F238E27FC236}">
                  <a16:creationId xmlns:a16="http://schemas.microsoft.com/office/drawing/2014/main" id="{73FD6C27-8FEE-423A-B118-FE3BD2419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2051" y="3328230"/>
              <a:ext cx="209517" cy="313463"/>
            </a:xfrm>
            <a:custGeom>
              <a:avLst/>
              <a:gdLst>
                <a:gd name="T0" fmla="*/ 16 w 54"/>
                <a:gd name="T1" fmla="*/ 72 h 81"/>
                <a:gd name="T2" fmla="*/ 12 w 54"/>
                <a:gd name="T3" fmla="*/ 61 h 81"/>
                <a:gd name="T4" fmla="*/ 21 w 54"/>
                <a:gd name="T5" fmla="*/ 55 h 81"/>
                <a:gd name="T6" fmla="*/ 45 w 54"/>
                <a:gd name="T7" fmla="*/ 48 h 81"/>
                <a:gd name="T8" fmla="*/ 42 w 54"/>
                <a:gd name="T9" fmla="*/ 25 h 81"/>
                <a:gd name="T10" fmla="*/ 39 w 54"/>
                <a:gd name="T11" fmla="*/ 13 h 81"/>
                <a:gd name="T12" fmla="*/ 49 w 54"/>
                <a:gd name="T13" fmla="*/ 9 h 81"/>
                <a:gd name="T14" fmla="*/ 49 w 54"/>
                <a:gd name="T15" fmla="*/ 1 h 81"/>
                <a:gd name="T16" fmla="*/ 31 w 54"/>
                <a:gd name="T17" fmla="*/ 17 h 81"/>
                <a:gd name="T18" fmla="*/ 37 w 54"/>
                <a:gd name="T19" fmla="*/ 33 h 81"/>
                <a:gd name="T20" fmla="*/ 37 w 54"/>
                <a:gd name="T21" fmla="*/ 45 h 81"/>
                <a:gd name="T22" fmla="*/ 22 w 54"/>
                <a:gd name="T23" fmla="*/ 47 h 81"/>
                <a:gd name="T24" fmla="*/ 8 w 54"/>
                <a:gd name="T25" fmla="*/ 52 h 81"/>
                <a:gd name="T26" fmla="*/ 10 w 54"/>
                <a:gd name="T27" fmla="*/ 77 h 81"/>
                <a:gd name="T28" fmla="*/ 16 w 54"/>
                <a:gd name="T29" fmla="*/ 7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1">
                  <a:moveTo>
                    <a:pt x="16" y="72"/>
                  </a:moveTo>
                  <a:cubicBezTo>
                    <a:pt x="13" y="69"/>
                    <a:pt x="10" y="65"/>
                    <a:pt x="12" y="61"/>
                  </a:cubicBezTo>
                  <a:cubicBezTo>
                    <a:pt x="13" y="56"/>
                    <a:pt x="17" y="55"/>
                    <a:pt x="21" y="55"/>
                  </a:cubicBezTo>
                  <a:cubicBezTo>
                    <a:pt x="29" y="55"/>
                    <a:pt x="40" y="57"/>
                    <a:pt x="45" y="48"/>
                  </a:cubicBezTo>
                  <a:cubicBezTo>
                    <a:pt x="50" y="41"/>
                    <a:pt x="46" y="32"/>
                    <a:pt x="42" y="25"/>
                  </a:cubicBezTo>
                  <a:cubicBezTo>
                    <a:pt x="40" y="22"/>
                    <a:pt x="38" y="18"/>
                    <a:pt x="39" y="13"/>
                  </a:cubicBezTo>
                  <a:cubicBezTo>
                    <a:pt x="40" y="9"/>
                    <a:pt x="45" y="8"/>
                    <a:pt x="49" y="9"/>
                  </a:cubicBezTo>
                  <a:cubicBezTo>
                    <a:pt x="54" y="9"/>
                    <a:pt x="54" y="1"/>
                    <a:pt x="49" y="1"/>
                  </a:cubicBezTo>
                  <a:cubicBezTo>
                    <a:pt x="39" y="0"/>
                    <a:pt x="30" y="7"/>
                    <a:pt x="31" y="17"/>
                  </a:cubicBezTo>
                  <a:cubicBezTo>
                    <a:pt x="31" y="23"/>
                    <a:pt x="35" y="28"/>
                    <a:pt x="37" y="33"/>
                  </a:cubicBezTo>
                  <a:cubicBezTo>
                    <a:pt x="39" y="36"/>
                    <a:pt x="41" y="42"/>
                    <a:pt x="37" y="45"/>
                  </a:cubicBezTo>
                  <a:cubicBezTo>
                    <a:pt x="34" y="49"/>
                    <a:pt x="27" y="47"/>
                    <a:pt x="22" y="47"/>
                  </a:cubicBezTo>
                  <a:cubicBezTo>
                    <a:pt x="17" y="47"/>
                    <a:pt x="12" y="48"/>
                    <a:pt x="8" y="52"/>
                  </a:cubicBezTo>
                  <a:cubicBezTo>
                    <a:pt x="0" y="59"/>
                    <a:pt x="3" y="71"/>
                    <a:pt x="10" y="77"/>
                  </a:cubicBezTo>
                  <a:cubicBezTo>
                    <a:pt x="14" y="81"/>
                    <a:pt x="19" y="75"/>
                    <a:pt x="16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1">
              <a:extLst>
                <a:ext uri="{FF2B5EF4-FFF2-40B4-BE49-F238E27FC236}">
                  <a16:creationId xmlns:a16="http://schemas.microsoft.com/office/drawing/2014/main" id="{EF14785C-4FD5-4884-B727-924643D38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990" y="3394820"/>
              <a:ext cx="193275" cy="311838"/>
            </a:xfrm>
            <a:custGeom>
              <a:avLst/>
              <a:gdLst>
                <a:gd name="T0" fmla="*/ 12 w 50"/>
                <a:gd name="T1" fmla="*/ 73 h 81"/>
                <a:gd name="T2" fmla="*/ 25 w 50"/>
                <a:gd name="T3" fmla="*/ 59 h 81"/>
                <a:gd name="T4" fmla="*/ 45 w 50"/>
                <a:gd name="T5" fmla="*/ 48 h 81"/>
                <a:gd name="T6" fmla="*/ 44 w 50"/>
                <a:gd name="T7" fmla="*/ 29 h 81"/>
                <a:gd name="T8" fmla="*/ 46 w 50"/>
                <a:gd name="T9" fmla="*/ 9 h 81"/>
                <a:gd name="T10" fmla="*/ 40 w 50"/>
                <a:gd name="T11" fmla="*/ 3 h 81"/>
                <a:gd name="T12" fmla="*/ 34 w 50"/>
                <a:gd name="T13" fmla="*/ 24 h 81"/>
                <a:gd name="T14" fmla="*/ 36 w 50"/>
                <a:gd name="T15" fmla="*/ 46 h 81"/>
                <a:gd name="T16" fmla="*/ 23 w 50"/>
                <a:gd name="T17" fmla="*/ 51 h 81"/>
                <a:gd name="T18" fmla="*/ 11 w 50"/>
                <a:gd name="T19" fmla="*/ 57 h 81"/>
                <a:gd name="T20" fmla="*/ 5 w 50"/>
                <a:gd name="T21" fmla="*/ 78 h 81"/>
                <a:gd name="T22" fmla="*/ 12 w 50"/>
                <a:gd name="T23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81">
                  <a:moveTo>
                    <a:pt x="12" y="73"/>
                  </a:moveTo>
                  <a:cubicBezTo>
                    <a:pt x="7" y="66"/>
                    <a:pt x="20" y="61"/>
                    <a:pt x="25" y="59"/>
                  </a:cubicBezTo>
                  <a:cubicBezTo>
                    <a:pt x="31" y="57"/>
                    <a:pt x="41" y="55"/>
                    <a:pt x="45" y="48"/>
                  </a:cubicBezTo>
                  <a:cubicBezTo>
                    <a:pt x="49" y="42"/>
                    <a:pt x="47" y="35"/>
                    <a:pt x="44" y="29"/>
                  </a:cubicBezTo>
                  <a:cubicBezTo>
                    <a:pt x="42" y="22"/>
                    <a:pt x="40" y="15"/>
                    <a:pt x="46" y="9"/>
                  </a:cubicBezTo>
                  <a:cubicBezTo>
                    <a:pt x="50" y="5"/>
                    <a:pt x="44" y="0"/>
                    <a:pt x="40" y="3"/>
                  </a:cubicBezTo>
                  <a:cubicBezTo>
                    <a:pt x="35" y="9"/>
                    <a:pt x="32" y="17"/>
                    <a:pt x="34" y="24"/>
                  </a:cubicBezTo>
                  <a:cubicBezTo>
                    <a:pt x="36" y="31"/>
                    <a:pt x="44" y="42"/>
                    <a:pt x="36" y="46"/>
                  </a:cubicBezTo>
                  <a:cubicBezTo>
                    <a:pt x="32" y="49"/>
                    <a:pt x="27" y="50"/>
                    <a:pt x="23" y="51"/>
                  </a:cubicBezTo>
                  <a:cubicBezTo>
                    <a:pt x="19" y="53"/>
                    <a:pt x="14" y="54"/>
                    <a:pt x="11" y="57"/>
                  </a:cubicBezTo>
                  <a:cubicBezTo>
                    <a:pt x="4" y="61"/>
                    <a:pt x="0" y="71"/>
                    <a:pt x="5" y="78"/>
                  </a:cubicBezTo>
                  <a:cubicBezTo>
                    <a:pt x="8" y="81"/>
                    <a:pt x="15" y="78"/>
                    <a:pt x="1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2">
              <a:extLst>
                <a:ext uri="{FF2B5EF4-FFF2-40B4-BE49-F238E27FC236}">
                  <a16:creationId xmlns:a16="http://schemas.microsoft.com/office/drawing/2014/main" id="{B067DB06-4C71-4784-9705-005568BE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178" y="2355361"/>
              <a:ext cx="1961981" cy="2390757"/>
            </a:xfrm>
            <a:custGeom>
              <a:avLst/>
              <a:gdLst>
                <a:gd name="T0" fmla="*/ 489 w 508"/>
                <a:gd name="T1" fmla="*/ 564 h 619"/>
                <a:gd name="T2" fmla="*/ 95 w 508"/>
                <a:gd name="T3" fmla="*/ 618 h 619"/>
                <a:gd name="T4" fmla="*/ 73 w 508"/>
                <a:gd name="T5" fmla="*/ 601 h 619"/>
                <a:gd name="T6" fmla="*/ 2 w 508"/>
                <a:gd name="T7" fmla="*/ 77 h 619"/>
                <a:gd name="T8" fmla="*/ 19 w 508"/>
                <a:gd name="T9" fmla="*/ 54 h 619"/>
                <a:gd name="T10" fmla="*/ 413 w 508"/>
                <a:gd name="T11" fmla="*/ 1 h 619"/>
                <a:gd name="T12" fmla="*/ 436 w 508"/>
                <a:gd name="T13" fmla="*/ 18 h 619"/>
                <a:gd name="T14" fmla="*/ 506 w 508"/>
                <a:gd name="T15" fmla="*/ 542 h 619"/>
                <a:gd name="T16" fmla="*/ 489 w 508"/>
                <a:gd name="T17" fmla="*/ 564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8" h="619">
                  <a:moveTo>
                    <a:pt x="489" y="564"/>
                  </a:moveTo>
                  <a:cubicBezTo>
                    <a:pt x="95" y="618"/>
                    <a:pt x="95" y="618"/>
                    <a:pt x="95" y="618"/>
                  </a:cubicBezTo>
                  <a:cubicBezTo>
                    <a:pt x="84" y="619"/>
                    <a:pt x="74" y="612"/>
                    <a:pt x="73" y="60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66"/>
                    <a:pt x="8" y="56"/>
                    <a:pt x="19" y="54"/>
                  </a:cubicBezTo>
                  <a:cubicBezTo>
                    <a:pt x="413" y="1"/>
                    <a:pt x="413" y="1"/>
                    <a:pt x="413" y="1"/>
                  </a:cubicBezTo>
                  <a:cubicBezTo>
                    <a:pt x="424" y="0"/>
                    <a:pt x="434" y="7"/>
                    <a:pt x="436" y="18"/>
                  </a:cubicBezTo>
                  <a:cubicBezTo>
                    <a:pt x="506" y="542"/>
                    <a:pt x="506" y="542"/>
                    <a:pt x="506" y="542"/>
                  </a:cubicBezTo>
                  <a:cubicBezTo>
                    <a:pt x="508" y="553"/>
                    <a:pt x="500" y="563"/>
                    <a:pt x="489" y="564"/>
                  </a:cubicBezTo>
                  <a:close/>
                </a:path>
              </a:pathLst>
            </a:custGeom>
            <a:solidFill>
              <a:srgbClr val="578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45" name="Oval 13">
              <a:extLst>
                <a:ext uri="{FF2B5EF4-FFF2-40B4-BE49-F238E27FC236}">
                  <a16:creationId xmlns:a16="http://schemas.microsoft.com/office/drawing/2014/main" id="{A39F8BFA-D128-41A2-9308-AE466E0DD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258" y="2941680"/>
              <a:ext cx="308590" cy="31021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Oval 14">
              <a:extLst>
                <a:ext uri="{FF2B5EF4-FFF2-40B4-BE49-F238E27FC236}">
                  <a16:creationId xmlns:a16="http://schemas.microsoft.com/office/drawing/2014/main" id="{3867AC20-E8C5-4EE2-AB14-13E1BBAF6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0096" y="3451665"/>
              <a:ext cx="308590" cy="30859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15">
              <a:extLst>
                <a:ext uri="{FF2B5EF4-FFF2-40B4-BE49-F238E27FC236}">
                  <a16:creationId xmlns:a16="http://schemas.microsoft.com/office/drawing/2014/main" id="{E3D2515A-3872-438E-95CF-F995B32F1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8310" y="3966523"/>
              <a:ext cx="310214" cy="30859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6">
              <a:extLst>
                <a:ext uri="{FF2B5EF4-FFF2-40B4-BE49-F238E27FC236}">
                  <a16:creationId xmlns:a16="http://schemas.microsoft.com/office/drawing/2014/main" id="{567E150D-65F7-42DC-9874-285FF6740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525" y="2857224"/>
              <a:ext cx="709757" cy="165664"/>
            </a:xfrm>
            <a:custGeom>
              <a:avLst/>
              <a:gdLst>
                <a:gd name="T0" fmla="*/ 175 w 184"/>
                <a:gd name="T1" fmla="*/ 21 h 43"/>
                <a:gd name="T2" fmla="*/ 12 w 184"/>
                <a:gd name="T3" fmla="*/ 43 h 43"/>
                <a:gd name="T4" fmla="*/ 1 w 184"/>
                <a:gd name="T5" fmla="*/ 34 h 43"/>
                <a:gd name="T6" fmla="*/ 10 w 184"/>
                <a:gd name="T7" fmla="*/ 23 h 43"/>
                <a:gd name="T8" fmla="*/ 172 w 184"/>
                <a:gd name="T9" fmla="*/ 1 h 43"/>
                <a:gd name="T10" fmla="*/ 183 w 184"/>
                <a:gd name="T11" fmla="*/ 9 h 43"/>
                <a:gd name="T12" fmla="*/ 175 w 184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43">
                  <a:moveTo>
                    <a:pt x="175" y="21"/>
                  </a:moveTo>
                  <a:cubicBezTo>
                    <a:pt x="12" y="43"/>
                    <a:pt x="12" y="43"/>
                    <a:pt x="12" y="43"/>
                  </a:cubicBezTo>
                  <a:cubicBezTo>
                    <a:pt x="7" y="43"/>
                    <a:pt x="2" y="40"/>
                    <a:pt x="1" y="34"/>
                  </a:cubicBezTo>
                  <a:cubicBezTo>
                    <a:pt x="0" y="28"/>
                    <a:pt x="4" y="23"/>
                    <a:pt x="10" y="23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178" y="0"/>
                    <a:pt x="183" y="4"/>
                    <a:pt x="183" y="9"/>
                  </a:cubicBezTo>
                  <a:cubicBezTo>
                    <a:pt x="184" y="15"/>
                    <a:pt x="180" y="20"/>
                    <a:pt x="175" y="21"/>
                  </a:cubicBezTo>
                  <a:close/>
                </a:path>
              </a:pathLst>
            </a:custGeom>
            <a:solidFill>
              <a:srgbClr val="D6D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7">
              <a:extLst>
                <a:ext uri="{FF2B5EF4-FFF2-40B4-BE49-F238E27FC236}">
                  <a16:creationId xmlns:a16="http://schemas.microsoft.com/office/drawing/2014/main" id="{024E6501-5883-4428-9370-388459AD1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015" y="3019640"/>
              <a:ext cx="493744" cy="138054"/>
            </a:xfrm>
            <a:custGeom>
              <a:avLst/>
              <a:gdLst>
                <a:gd name="T0" fmla="*/ 118 w 128"/>
                <a:gd name="T1" fmla="*/ 21 h 36"/>
                <a:gd name="T2" fmla="*/ 12 w 128"/>
                <a:gd name="T3" fmla="*/ 35 h 36"/>
                <a:gd name="T4" fmla="*/ 1 w 128"/>
                <a:gd name="T5" fmla="*/ 27 h 36"/>
                <a:gd name="T6" fmla="*/ 9 w 128"/>
                <a:gd name="T7" fmla="*/ 15 h 36"/>
                <a:gd name="T8" fmla="*/ 115 w 128"/>
                <a:gd name="T9" fmla="*/ 1 h 36"/>
                <a:gd name="T10" fmla="*/ 127 w 128"/>
                <a:gd name="T11" fmla="*/ 10 h 36"/>
                <a:gd name="T12" fmla="*/ 118 w 128"/>
                <a:gd name="T13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36">
                  <a:moveTo>
                    <a:pt x="118" y="21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6" y="36"/>
                    <a:pt x="1" y="32"/>
                    <a:pt x="1" y="27"/>
                  </a:cubicBezTo>
                  <a:cubicBezTo>
                    <a:pt x="0" y="21"/>
                    <a:pt x="4" y="16"/>
                    <a:pt x="9" y="15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21" y="0"/>
                    <a:pt x="126" y="4"/>
                    <a:pt x="127" y="10"/>
                  </a:cubicBezTo>
                  <a:cubicBezTo>
                    <a:pt x="128" y="15"/>
                    <a:pt x="124" y="20"/>
                    <a:pt x="118" y="21"/>
                  </a:cubicBezTo>
                  <a:close/>
                </a:path>
              </a:pathLst>
            </a:custGeom>
            <a:solidFill>
              <a:srgbClr val="D6D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8">
              <a:extLst>
                <a:ext uri="{FF2B5EF4-FFF2-40B4-BE49-F238E27FC236}">
                  <a16:creationId xmlns:a16="http://schemas.microsoft.com/office/drawing/2014/main" id="{F69326A4-0057-4976-9820-21CCC6AA1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578" y="3880442"/>
              <a:ext cx="711380" cy="165664"/>
            </a:xfrm>
            <a:custGeom>
              <a:avLst/>
              <a:gdLst>
                <a:gd name="T0" fmla="*/ 175 w 184"/>
                <a:gd name="T1" fmla="*/ 20 h 43"/>
                <a:gd name="T2" fmla="*/ 12 w 184"/>
                <a:gd name="T3" fmla="*/ 42 h 43"/>
                <a:gd name="T4" fmla="*/ 1 w 184"/>
                <a:gd name="T5" fmla="*/ 34 h 43"/>
                <a:gd name="T6" fmla="*/ 9 w 184"/>
                <a:gd name="T7" fmla="*/ 22 h 43"/>
                <a:gd name="T8" fmla="*/ 172 w 184"/>
                <a:gd name="T9" fmla="*/ 0 h 43"/>
                <a:gd name="T10" fmla="*/ 183 w 184"/>
                <a:gd name="T11" fmla="*/ 9 h 43"/>
                <a:gd name="T12" fmla="*/ 175 w 184"/>
                <a:gd name="T13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43">
                  <a:moveTo>
                    <a:pt x="175" y="20"/>
                  </a:moveTo>
                  <a:cubicBezTo>
                    <a:pt x="12" y="42"/>
                    <a:pt x="12" y="42"/>
                    <a:pt x="12" y="42"/>
                  </a:cubicBezTo>
                  <a:cubicBezTo>
                    <a:pt x="7" y="43"/>
                    <a:pt x="2" y="39"/>
                    <a:pt x="1" y="34"/>
                  </a:cubicBezTo>
                  <a:cubicBezTo>
                    <a:pt x="0" y="28"/>
                    <a:pt x="4" y="23"/>
                    <a:pt x="9" y="22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7" y="0"/>
                    <a:pt x="182" y="3"/>
                    <a:pt x="183" y="9"/>
                  </a:cubicBezTo>
                  <a:cubicBezTo>
                    <a:pt x="184" y="15"/>
                    <a:pt x="180" y="20"/>
                    <a:pt x="175" y="20"/>
                  </a:cubicBezTo>
                  <a:close/>
                </a:path>
              </a:pathLst>
            </a:custGeom>
            <a:solidFill>
              <a:srgbClr val="D6D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9">
              <a:extLst>
                <a:ext uri="{FF2B5EF4-FFF2-40B4-BE49-F238E27FC236}">
                  <a16:creationId xmlns:a16="http://schemas.microsoft.com/office/drawing/2014/main" id="{B2D87AE6-4C1E-4603-A730-027941F96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6067" y="4042858"/>
              <a:ext cx="490495" cy="139677"/>
            </a:xfrm>
            <a:custGeom>
              <a:avLst/>
              <a:gdLst>
                <a:gd name="T0" fmla="*/ 118 w 127"/>
                <a:gd name="T1" fmla="*/ 21 h 36"/>
                <a:gd name="T2" fmla="*/ 12 w 127"/>
                <a:gd name="T3" fmla="*/ 35 h 36"/>
                <a:gd name="T4" fmla="*/ 0 w 127"/>
                <a:gd name="T5" fmla="*/ 26 h 36"/>
                <a:gd name="T6" fmla="*/ 9 w 127"/>
                <a:gd name="T7" fmla="*/ 15 h 36"/>
                <a:gd name="T8" fmla="*/ 115 w 127"/>
                <a:gd name="T9" fmla="*/ 1 h 36"/>
                <a:gd name="T10" fmla="*/ 127 w 127"/>
                <a:gd name="T11" fmla="*/ 9 h 36"/>
                <a:gd name="T12" fmla="*/ 118 w 127"/>
                <a:gd name="T13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6">
                  <a:moveTo>
                    <a:pt x="118" y="21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6" y="36"/>
                    <a:pt x="1" y="32"/>
                    <a:pt x="0" y="26"/>
                  </a:cubicBezTo>
                  <a:cubicBezTo>
                    <a:pt x="0" y="21"/>
                    <a:pt x="4" y="16"/>
                    <a:pt x="9" y="15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21" y="0"/>
                    <a:pt x="126" y="4"/>
                    <a:pt x="127" y="9"/>
                  </a:cubicBezTo>
                  <a:cubicBezTo>
                    <a:pt x="127" y="15"/>
                    <a:pt x="123" y="20"/>
                    <a:pt x="118" y="21"/>
                  </a:cubicBezTo>
                  <a:close/>
                </a:path>
              </a:pathLst>
            </a:custGeom>
            <a:solidFill>
              <a:srgbClr val="D6D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0">
              <a:extLst>
                <a:ext uri="{FF2B5EF4-FFF2-40B4-BE49-F238E27FC236}">
                  <a16:creationId xmlns:a16="http://schemas.microsoft.com/office/drawing/2014/main" id="{AA654734-CDA0-4B40-8636-EE4CB225B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6739" y="3367209"/>
              <a:ext cx="711380" cy="170537"/>
            </a:xfrm>
            <a:custGeom>
              <a:avLst/>
              <a:gdLst>
                <a:gd name="T0" fmla="*/ 175 w 184"/>
                <a:gd name="T1" fmla="*/ 21 h 44"/>
                <a:gd name="T2" fmla="*/ 12 w 184"/>
                <a:gd name="T3" fmla="*/ 43 h 44"/>
                <a:gd name="T4" fmla="*/ 1 w 184"/>
                <a:gd name="T5" fmla="*/ 34 h 44"/>
                <a:gd name="T6" fmla="*/ 10 w 184"/>
                <a:gd name="T7" fmla="*/ 23 h 44"/>
                <a:gd name="T8" fmla="*/ 172 w 184"/>
                <a:gd name="T9" fmla="*/ 1 h 44"/>
                <a:gd name="T10" fmla="*/ 183 w 184"/>
                <a:gd name="T11" fmla="*/ 10 h 44"/>
                <a:gd name="T12" fmla="*/ 175 w 184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44">
                  <a:moveTo>
                    <a:pt x="175" y="21"/>
                  </a:moveTo>
                  <a:cubicBezTo>
                    <a:pt x="12" y="43"/>
                    <a:pt x="12" y="43"/>
                    <a:pt x="12" y="43"/>
                  </a:cubicBezTo>
                  <a:cubicBezTo>
                    <a:pt x="7" y="44"/>
                    <a:pt x="2" y="40"/>
                    <a:pt x="1" y="34"/>
                  </a:cubicBezTo>
                  <a:cubicBezTo>
                    <a:pt x="0" y="29"/>
                    <a:pt x="4" y="24"/>
                    <a:pt x="10" y="23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177" y="0"/>
                    <a:pt x="183" y="4"/>
                    <a:pt x="183" y="10"/>
                  </a:cubicBezTo>
                  <a:cubicBezTo>
                    <a:pt x="184" y="15"/>
                    <a:pt x="180" y="20"/>
                    <a:pt x="175" y="21"/>
                  </a:cubicBezTo>
                  <a:close/>
                </a:path>
              </a:pathLst>
            </a:custGeom>
            <a:solidFill>
              <a:srgbClr val="D6D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1">
              <a:extLst>
                <a:ext uri="{FF2B5EF4-FFF2-40B4-BE49-F238E27FC236}">
                  <a16:creationId xmlns:a16="http://schemas.microsoft.com/office/drawing/2014/main" id="{35925708-9401-4D44-AEC3-23DA5A210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6229" y="3532873"/>
              <a:ext cx="490495" cy="134805"/>
            </a:xfrm>
            <a:custGeom>
              <a:avLst/>
              <a:gdLst>
                <a:gd name="T0" fmla="*/ 118 w 127"/>
                <a:gd name="T1" fmla="*/ 20 h 35"/>
                <a:gd name="T2" fmla="*/ 12 w 127"/>
                <a:gd name="T3" fmla="*/ 35 h 35"/>
                <a:gd name="T4" fmla="*/ 0 w 127"/>
                <a:gd name="T5" fmla="*/ 26 h 35"/>
                <a:gd name="T6" fmla="*/ 9 w 127"/>
                <a:gd name="T7" fmla="*/ 15 h 35"/>
                <a:gd name="T8" fmla="*/ 115 w 127"/>
                <a:gd name="T9" fmla="*/ 0 h 35"/>
                <a:gd name="T10" fmla="*/ 127 w 127"/>
                <a:gd name="T11" fmla="*/ 9 h 35"/>
                <a:gd name="T12" fmla="*/ 118 w 127"/>
                <a:gd name="T13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5">
                  <a:moveTo>
                    <a:pt x="118" y="20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6" y="35"/>
                    <a:pt x="1" y="32"/>
                    <a:pt x="0" y="26"/>
                  </a:cubicBezTo>
                  <a:cubicBezTo>
                    <a:pt x="0" y="21"/>
                    <a:pt x="4" y="15"/>
                    <a:pt x="9" y="15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7" y="15"/>
                    <a:pt x="124" y="20"/>
                    <a:pt x="118" y="20"/>
                  </a:cubicBezTo>
                  <a:close/>
                </a:path>
              </a:pathLst>
            </a:custGeom>
            <a:solidFill>
              <a:srgbClr val="D6D7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2">
              <a:extLst>
                <a:ext uri="{FF2B5EF4-FFF2-40B4-BE49-F238E27FC236}">
                  <a16:creationId xmlns:a16="http://schemas.microsoft.com/office/drawing/2014/main" id="{2604CB0F-6564-4AD1-9D3F-0D5066B58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258" y="2741910"/>
              <a:ext cx="300469" cy="440147"/>
            </a:xfrm>
            <a:custGeom>
              <a:avLst/>
              <a:gdLst>
                <a:gd name="T0" fmla="*/ 62 w 78"/>
                <a:gd name="T1" fmla="*/ 9 h 114"/>
                <a:gd name="T2" fmla="*/ 38 w 78"/>
                <a:gd name="T3" fmla="*/ 65 h 114"/>
                <a:gd name="T4" fmla="*/ 17 w 78"/>
                <a:gd name="T5" fmla="*/ 52 h 114"/>
                <a:gd name="T6" fmla="*/ 5 w 78"/>
                <a:gd name="T7" fmla="*/ 57 h 114"/>
                <a:gd name="T8" fmla="*/ 4 w 78"/>
                <a:gd name="T9" fmla="*/ 60 h 114"/>
                <a:gd name="T10" fmla="*/ 6 w 78"/>
                <a:gd name="T11" fmla="*/ 75 h 114"/>
                <a:gd name="T12" fmla="*/ 18 w 78"/>
                <a:gd name="T13" fmla="*/ 83 h 114"/>
                <a:gd name="T14" fmla="*/ 29 w 78"/>
                <a:gd name="T15" fmla="*/ 102 h 114"/>
                <a:gd name="T16" fmla="*/ 54 w 78"/>
                <a:gd name="T17" fmla="*/ 99 h 114"/>
                <a:gd name="T18" fmla="*/ 75 w 78"/>
                <a:gd name="T19" fmla="*/ 14 h 114"/>
                <a:gd name="T20" fmla="*/ 62 w 78"/>
                <a:gd name="T21" fmla="*/ 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14">
                  <a:moveTo>
                    <a:pt x="62" y="9"/>
                  </a:moveTo>
                  <a:cubicBezTo>
                    <a:pt x="53" y="27"/>
                    <a:pt x="45" y="46"/>
                    <a:pt x="38" y="65"/>
                  </a:cubicBezTo>
                  <a:cubicBezTo>
                    <a:pt x="33" y="58"/>
                    <a:pt x="26" y="53"/>
                    <a:pt x="17" y="52"/>
                  </a:cubicBezTo>
                  <a:cubicBezTo>
                    <a:pt x="13" y="52"/>
                    <a:pt x="8" y="53"/>
                    <a:pt x="5" y="57"/>
                  </a:cubicBezTo>
                  <a:cubicBezTo>
                    <a:pt x="5" y="58"/>
                    <a:pt x="4" y="59"/>
                    <a:pt x="4" y="60"/>
                  </a:cubicBezTo>
                  <a:cubicBezTo>
                    <a:pt x="1" y="64"/>
                    <a:pt x="0" y="72"/>
                    <a:pt x="6" y="75"/>
                  </a:cubicBezTo>
                  <a:cubicBezTo>
                    <a:pt x="10" y="77"/>
                    <a:pt x="14" y="79"/>
                    <a:pt x="18" y="83"/>
                  </a:cubicBezTo>
                  <a:cubicBezTo>
                    <a:pt x="23" y="88"/>
                    <a:pt x="26" y="95"/>
                    <a:pt x="29" y="102"/>
                  </a:cubicBezTo>
                  <a:cubicBezTo>
                    <a:pt x="35" y="114"/>
                    <a:pt x="51" y="111"/>
                    <a:pt x="54" y="99"/>
                  </a:cubicBezTo>
                  <a:cubicBezTo>
                    <a:pt x="59" y="70"/>
                    <a:pt x="66" y="42"/>
                    <a:pt x="75" y="14"/>
                  </a:cubicBezTo>
                  <a:cubicBezTo>
                    <a:pt x="78" y="6"/>
                    <a:pt x="66" y="0"/>
                    <a:pt x="62" y="9"/>
                  </a:cubicBezTo>
                  <a:close/>
                </a:path>
              </a:pathLst>
            </a:custGeom>
            <a:solidFill>
              <a:srgbClr val="5CE0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23">
              <a:extLst>
                <a:ext uri="{FF2B5EF4-FFF2-40B4-BE49-F238E27FC236}">
                  <a16:creationId xmlns:a16="http://schemas.microsoft.com/office/drawing/2014/main" id="{625B9905-D065-408A-9BFC-AA85E3330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162" y="1627739"/>
              <a:ext cx="877044" cy="951755"/>
            </a:xfrm>
            <a:custGeom>
              <a:avLst/>
              <a:gdLst>
                <a:gd name="T0" fmla="*/ 222 w 227"/>
                <a:gd name="T1" fmla="*/ 16 h 246"/>
                <a:gd name="T2" fmla="*/ 209 w 227"/>
                <a:gd name="T3" fmla="*/ 4 h 246"/>
                <a:gd name="T4" fmla="*/ 194 w 227"/>
                <a:gd name="T5" fmla="*/ 5 h 246"/>
                <a:gd name="T6" fmla="*/ 0 w 227"/>
                <a:gd name="T7" fmla="*/ 219 h 246"/>
                <a:gd name="T8" fmla="*/ 30 w 227"/>
                <a:gd name="T9" fmla="*/ 246 h 246"/>
                <a:gd name="T10" fmla="*/ 223 w 227"/>
                <a:gd name="T11" fmla="*/ 32 h 246"/>
                <a:gd name="T12" fmla="*/ 222 w 227"/>
                <a:gd name="T13" fmla="*/ 1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46">
                  <a:moveTo>
                    <a:pt x="222" y="16"/>
                  </a:moveTo>
                  <a:cubicBezTo>
                    <a:pt x="209" y="4"/>
                    <a:pt x="209" y="4"/>
                    <a:pt x="209" y="4"/>
                  </a:cubicBezTo>
                  <a:cubicBezTo>
                    <a:pt x="205" y="0"/>
                    <a:pt x="198" y="1"/>
                    <a:pt x="194" y="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7" y="27"/>
                    <a:pt x="227" y="20"/>
                    <a:pt x="222" y="16"/>
                  </a:cubicBezTo>
                  <a:close/>
                </a:path>
              </a:pathLst>
            </a:custGeom>
            <a:solidFill>
              <a:srgbClr val="FF31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24">
              <a:extLst>
                <a:ext uri="{FF2B5EF4-FFF2-40B4-BE49-F238E27FC236}">
                  <a16:creationId xmlns:a16="http://schemas.microsoft.com/office/drawing/2014/main" id="{EA4B8B90-6DFD-4D1B-BF75-44F6014C8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586" y="2473924"/>
              <a:ext cx="209517" cy="220885"/>
            </a:xfrm>
            <a:custGeom>
              <a:avLst/>
              <a:gdLst>
                <a:gd name="T0" fmla="*/ 129 w 129"/>
                <a:gd name="T1" fmla="*/ 65 h 136"/>
                <a:gd name="T2" fmla="*/ 57 w 129"/>
                <a:gd name="T3" fmla="*/ 0 h 136"/>
                <a:gd name="T4" fmla="*/ 0 w 129"/>
                <a:gd name="T5" fmla="*/ 122 h 136"/>
                <a:gd name="T6" fmla="*/ 15 w 129"/>
                <a:gd name="T7" fmla="*/ 136 h 136"/>
                <a:gd name="T8" fmla="*/ 129 w 129"/>
                <a:gd name="T9" fmla="*/ 6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36">
                  <a:moveTo>
                    <a:pt x="129" y="65"/>
                  </a:moveTo>
                  <a:lnTo>
                    <a:pt x="57" y="0"/>
                  </a:lnTo>
                  <a:lnTo>
                    <a:pt x="0" y="122"/>
                  </a:lnTo>
                  <a:lnTo>
                    <a:pt x="15" y="136"/>
                  </a:lnTo>
                  <a:lnTo>
                    <a:pt x="129" y="65"/>
                  </a:lnTo>
                  <a:close/>
                </a:path>
              </a:pathLst>
            </a:custGeom>
            <a:solidFill>
              <a:srgbClr val="EBD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25">
              <a:extLst>
                <a:ext uri="{FF2B5EF4-FFF2-40B4-BE49-F238E27FC236}">
                  <a16:creationId xmlns:a16="http://schemas.microsoft.com/office/drawing/2014/main" id="{128A1AF8-4A3E-4201-8A73-FC9A3D0A5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586" y="2594111"/>
              <a:ext cx="100698" cy="100698"/>
            </a:xfrm>
            <a:custGeom>
              <a:avLst/>
              <a:gdLst>
                <a:gd name="T0" fmla="*/ 36 w 62"/>
                <a:gd name="T1" fmla="*/ 0 h 62"/>
                <a:gd name="T2" fmla="*/ 43 w 62"/>
                <a:gd name="T3" fmla="*/ 14 h 62"/>
                <a:gd name="T4" fmla="*/ 53 w 62"/>
                <a:gd name="T5" fmla="*/ 19 h 62"/>
                <a:gd name="T6" fmla="*/ 62 w 62"/>
                <a:gd name="T7" fmla="*/ 31 h 62"/>
                <a:gd name="T8" fmla="*/ 15 w 62"/>
                <a:gd name="T9" fmla="*/ 62 h 62"/>
                <a:gd name="T10" fmla="*/ 0 w 62"/>
                <a:gd name="T11" fmla="*/ 48 h 62"/>
                <a:gd name="T12" fmla="*/ 24 w 62"/>
                <a:gd name="T13" fmla="*/ 0 h 62"/>
                <a:gd name="T14" fmla="*/ 36 w 62"/>
                <a:gd name="T1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62">
                  <a:moveTo>
                    <a:pt x="36" y="0"/>
                  </a:moveTo>
                  <a:lnTo>
                    <a:pt x="43" y="14"/>
                  </a:lnTo>
                  <a:lnTo>
                    <a:pt x="53" y="19"/>
                  </a:lnTo>
                  <a:lnTo>
                    <a:pt x="62" y="31"/>
                  </a:lnTo>
                  <a:lnTo>
                    <a:pt x="15" y="62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31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26">
              <a:extLst>
                <a:ext uri="{FF2B5EF4-FFF2-40B4-BE49-F238E27FC236}">
                  <a16:creationId xmlns:a16="http://schemas.microsoft.com/office/drawing/2014/main" id="{0864CD38-00FF-43AC-B38E-A188C410D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7129" y="4382307"/>
              <a:ext cx="38980" cy="58470"/>
            </a:xfrm>
            <a:custGeom>
              <a:avLst/>
              <a:gdLst>
                <a:gd name="T0" fmla="*/ 7 w 10"/>
                <a:gd name="T1" fmla="*/ 0 h 15"/>
                <a:gd name="T2" fmla="*/ 8 w 10"/>
                <a:gd name="T3" fmla="*/ 0 h 15"/>
                <a:gd name="T4" fmla="*/ 9 w 10"/>
                <a:gd name="T5" fmla="*/ 3 h 15"/>
                <a:gd name="T6" fmla="*/ 4 w 10"/>
                <a:gd name="T7" fmla="*/ 14 h 15"/>
                <a:gd name="T8" fmla="*/ 1 w 10"/>
                <a:gd name="T9" fmla="*/ 14 h 15"/>
                <a:gd name="T10" fmla="*/ 1 w 10"/>
                <a:gd name="T11" fmla="*/ 12 h 15"/>
                <a:gd name="T12" fmla="*/ 5 w 10"/>
                <a:gd name="T13" fmla="*/ 2 h 15"/>
                <a:gd name="T14" fmla="*/ 7 w 10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5">
                  <a:moveTo>
                    <a:pt x="7" y="0"/>
                  </a:move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10" y="2"/>
                    <a:pt x="9" y="3"/>
                  </a:cubicBezTo>
                  <a:cubicBezTo>
                    <a:pt x="8" y="6"/>
                    <a:pt x="6" y="10"/>
                    <a:pt x="4" y="14"/>
                  </a:cubicBezTo>
                  <a:cubicBezTo>
                    <a:pt x="4" y="15"/>
                    <a:pt x="2" y="15"/>
                    <a:pt x="1" y="14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3" y="8"/>
                    <a:pt x="4" y="5"/>
                    <a:pt x="5" y="2"/>
                  </a:cubicBezTo>
                  <a:cubicBezTo>
                    <a:pt x="6" y="1"/>
                    <a:pt x="6" y="0"/>
                    <a:pt x="7" y="0"/>
                  </a:cubicBezTo>
                  <a:close/>
                </a:path>
              </a:pathLst>
            </a:custGeom>
            <a:solidFill>
              <a:srgbClr val="110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27">
              <a:extLst>
                <a:ext uri="{FF2B5EF4-FFF2-40B4-BE49-F238E27FC236}">
                  <a16:creationId xmlns:a16="http://schemas.microsoft.com/office/drawing/2014/main" id="{A083A46D-36E6-4B46-816D-616A970250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3884" y="4015248"/>
              <a:ext cx="1171017" cy="700012"/>
            </a:xfrm>
            <a:custGeom>
              <a:avLst/>
              <a:gdLst>
                <a:gd name="T0" fmla="*/ 3 w 303"/>
                <a:gd name="T1" fmla="*/ 0 h 181"/>
                <a:gd name="T2" fmla="*/ 26 w 303"/>
                <a:gd name="T3" fmla="*/ 7 h 181"/>
                <a:gd name="T4" fmla="*/ 24 w 303"/>
                <a:gd name="T5" fmla="*/ 11 h 181"/>
                <a:gd name="T6" fmla="*/ 2 w 303"/>
                <a:gd name="T7" fmla="*/ 4 h 181"/>
                <a:gd name="T8" fmla="*/ 2 w 303"/>
                <a:gd name="T9" fmla="*/ 0 h 181"/>
                <a:gd name="T10" fmla="*/ 48 w 303"/>
                <a:gd name="T11" fmla="*/ 16 h 181"/>
                <a:gd name="T12" fmla="*/ 70 w 303"/>
                <a:gd name="T13" fmla="*/ 29 h 181"/>
                <a:gd name="T14" fmla="*/ 46 w 303"/>
                <a:gd name="T15" fmla="*/ 19 h 181"/>
                <a:gd name="T16" fmla="*/ 47 w 303"/>
                <a:gd name="T17" fmla="*/ 15 h 181"/>
                <a:gd name="T18" fmla="*/ 89 w 303"/>
                <a:gd name="T19" fmla="*/ 40 h 181"/>
                <a:gd name="T20" fmla="*/ 105 w 303"/>
                <a:gd name="T21" fmla="*/ 61 h 181"/>
                <a:gd name="T22" fmla="*/ 87 w 303"/>
                <a:gd name="T23" fmla="*/ 43 h 181"/>
                <a:gd name="T24" fmla="*/ 88 w 303"/>
                <a:gd name="T25" fmla="*/ 40 h 181"/>
                <a:gd name="T26" fmla="*/ 118 w 303"/>
                <a:gd name="T27" fmla="*/ 79 h 181"/>
                <a:gd name="T28" fmla="*/ 124 w 303"/>
                <a:gd name="T29" fmla="*/ 104 h 181"/>
                <a:gd name="T30" fmla="*/ 115 w 303"/>
                <a:gd name="T31" fmla="*/ 80 h 181"/>
                <a:gd name="T32" fmla="*/ 116 w 303"/>
                <a:gd name="T33" fmla="*/ 78 h 181"/>
                <a:gd name="T34" fmla="*/ 119 w 303"/>
                <a:gd name="T35" fmla="*/ 104 h 181"/>
                <a:gd name="T36" fmla="*/ 118 w 303"/>
                <a:gd name="T37" fmla="*/ 108 h 181"/>
                <a:gd name="T38" fmla="*/ 95 w 303"/>
                <a:gd name="T39" fmla="*/ 109 h 181"/>
                <a:gd name="T40" fmla="*/ 94 w 303"/>
                <a:gd name="T41" fmla="*/ 105 h 181"/>
                <a:gd name="T42" fmla="*/ 142 w 303"/>
                <a:gd name="T43" fmla="*/ 108 h 181"/>
                <a:gd name="T44" fmla="*/ 165 w 303"/>
                <a:gd name="T45" fmla="*/ 115 h 181"/>
                <a:gd name="T46" fmla="*/ 164 w 303"/>
                <a:gd name="T47" fmla="*/ 119 h 181"/>
                <a:gd name="T48" fmla="*/ 140 w 303"/>
                <a:gd name="T49" fmla="*/ 109 h 181"/>
                <a:gd name="T50" fmla="*/ 73 w 303"/>
                <a:gd name="T51" fmla="*/ 114 h 181"/>
                <a:gd name="T52" fmla="*/ 74 w 303"/>
                <a:gd name="T53" fmla="*/ 118 h 181"/>
                <a:gd name="T54" fmla="*/ 58 w 303"/>
                <a:gd name="T55" fmla="*/ 134 h 181"/>
                <a:gd name="T56" fmla="*/ 55 w 303"/>
                <a:gd name="T57" fmla="*/ 132 h 181"/>
                <a:gd name="T58" fmla="*/ 71 w 303"/>
                <a:gd name="T59" fmla="*/ 114 h 181"/>
                <a:gd name="T60" fmla="*/ 126 w 303"/>
                <a:gd name="T61" fmla="*/ 124 h 181"/>
                <a:gd name="T62" fmla="*/ 128 w 303"/>
                <a:gd name="T63" fmla="*/ 126 h 181"/>
                <a:gd name="T64" fmla="*/ 121 w 303"/>
                <a:gd name="T65" fmla="*/ 151 h 181"/>
                <a:gd name="T66" fmla="*/ 124 w 303"/>
                <a:gd name="T67" fmla="*/ 126 h 181"/>
                <a:gd name="T68" fmla="*/ 186 w 303"/>
                <a:gd name="T69" fmla="*/ 124 h 181"/>
                <a:gd name="T70" fmla="*/ 195 w 303"/>
                <a:gd name="T71" fmla="*/ 127 h 181"/>
                <a:gd name="T72" fmla="*/ 211 w 303"/>
                <a:gd name="T73" fmla="*/ 134 h 181"/>
                <a:gd name="T74" fmla="*/ 194 w 303"/>
                <a:gd name="T75" fmla="*/ 131 h 181"/>
                <a:gd name="T76" fmla="*/ 185 w 303"/>
                <a:gd name="T77" fmla="*/ 125 h 181"/>
                <a:gd name="T78" fmla="*/ 300 w 303"/>
                <a:gd name="T79" fmla="*/ 123 h 181"/>
                <a:gd name="T80" fmla="*/ 301 w 303"/>
                <a:gd name="T81" fmla="*/ 127 h 181"/>
                <a:gd name="T82" fmla="*/ 277 w 303"/>
                <a:gd name="T83" fmla="*/ 137 h 181"/>
                <a:gd name="T84" fmla="*/ 299 w 303"/>
                <a:gd name="T85" fmla="*/ 123 h 181"/>
                <a:gd name="T86" fmla="*/ 232 w 303"/>
                <a:gd name="T87" fmla="*/ 137 h 181"/>
                <a:gd name="T88" fmla="*/ 256 w 303"/>
                <a:gd name="T89" fmla="*/ 138 h 181"/>
                <a:gd name="T90" fmla="*/ 256 w 303"/>
                <a:gd name="T91" fmla="*/ 142 h 181"/>
                <a:gd name="T92" fmla="*/ 230 w 303"/>
                <a:gd name="T93" fmla="*/ 139 h 181"/>
                <a:gd name="T94" fmla="*/ 52 w 303"/>
                <a:gd name="T95" fmla="*/ 154 h 181"/>
                <a:gd name="T96" fmla="*/ 62 w 303"/>
                <a:gd name="T97" fmla="*/ 172 h 181"/>
                <a:gd name="T98" fmla="*/ 66 w 303"/>
                <a:gd name="T99" fmla="*/ 177 h 181"/>
                <a:gd name="T100" fmla="*/ 60 w 303"/>
                <a:gd name="T101" fmla="*/ 175 h 181"/>
                <a:gd name="T102" fmla="*/ 52 w 303"/>
                <a:gd name="T103" fmla="*/ 154 h 181"/>
                <a:gd name="T104" fmla="*/ 108 w 303"/>
                <a:gd name="T105" fmla="*/ 167 h 181"/>
                <a:gd name="T106" fmla="*/ 109 w 303"/>
                <a:gd name="T107" fmla="*/ 170 h 181"/>
                <a:gd name="T108" fmla="*/ 85 w 303"/>
                <a:gd name="T109" fmla="*/ 180 h 181"/>
                <a:gd name="T110" fmla="*/ 107 w 303"/>
                <a:gd name="T111" fmla="*/ 16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3" h="181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2" y="3"/>
                    <a:pt x="19" y="5"/>
                    <a:pt x="26" y="7"/>
                  </a:cubicBezTo>
                  <a:cubicBezTo>
                    <a:pt x="27" y="8"/>
                    <a:pt x="27" y="9"/>
                    <a:pt x="27" y="10"/>
                  </a:cubicBezTo>
                  <a:cubicBezTo>
                    <a:pt x="27" y="11"/>
                    <a:pt x="25" y="11"/>
                    <a:pt x="24" y="11"/>
                  </a:cubicBezTo>
                  <a:cubicBezTo>
                    <a:pt x="17" y="9"/>
                    <a:pt x="11" y="7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lose/>
                  <a:moveTo>
                    <a:pt x="47" y="15"/>
                  </a:moveTo>
                  <a:cubicBezTo>
                    <a:pt x="47" y="15"/>
                    <a:pt x="48" y="15"/>
                    <a:pt x="48" y="16"/>
                  </a:cubicBezTo>
                  <a:cubicBezTo>
                    <a:pt x="56" y="19"/>
                    <a:pt x="63" y="22"/>
                    <a:pt x="70" y="26"/>
                  </a:cubicBezTo>
                  <a:cubicBezTo>
                    <a:pt x="71" y="27"/>
                    <a:pt x="71" y="28"/>
                    <a:pt x="70" y="29"/>
                  </a:cubicBezTo>
                  <a:cubicBezTo>
                    <a:pt x="70" y="30"/>
                    <a:pt x="68" y="30"/>
                    <a:pt x="68" y="30"/>
                  </a:cubicBezTo>
                  <a:cubicBezTo>
                    <a:pt x="61" y="26"/>
                    <a:pt x="54" y="23"/>
                    <a:pt x="46" y="19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6" y="16"/>
                    <a:pt x="46" y="16"/>
                    <a:pt x="47" y="15"/>
                  </a:cubicBezTo>
                  <a:close/>
                  <a:moveTo>
                    <a:pt x="88" y="40"/>
                  </a:moveTo>
                  <a:cubicBezTo>
                    <a:pt x="88" y="40"/>
                    <a:pt x="89" y="40"/>
                    <a:pt x="89" y="40"/>
                  </a:cubicBezTo>
                  <a:cubicBezTo>
                    <a:pt x="95" y="46"/>
                    <a:pt x="101" y="52"/>
                    <a:pt x="106" y="58"/>
                  </a:cubicBezTo>
                  <a:cubicBezTo>
                    <a:pt x="106" y="59"/>
                    <a:pt x="106" y="60"/>
                    <a:pt x="105" y="61"/>
                  </a:cubicBezTo>
                  <a:cubicBezTo>
                    <a:pt x="104" y="61"/>
                    <a:pt x="103" y="61"/>
                    <a:pt x="103" y="60"/>
                  </a:cubicBezTo>
                  <a:cubicBezTo>
                    <a:pt x="98" y="54"/>
                    <a:pt x="93" y="48"/>
                    <a:pt x="87" y="43"/>
                  </a:cubicBezTo>
                  <a:cubicBezTo>
                    <a:pt x="86" y="43"/>
                    <a:pt x="86" y="41"/>
                    <a:pt x="86" y="41"/>
                  </a:cubicBezTo>
                  <a:cubicBezTo>
                    <a:pt x="87" y="40"/>
                    <a:pt x="87" y="40"/>
                    <a:pt x="88" y="40"/>
                  </a:cubicBezTo>
                  <a:close/>
                  <a:moveTo>
                    <a:pt x="116" y="78"/>
                  </a:moveTo>
                  <a:cubicBezTo>
                    <a:pt x="117" y="78"/>
                    <a:pt x="118" y="78"/>
                    <a:pt x="118" y="79"/>
                  </a:cubicBezTo>
                  <a:cubicBezTo>
                    <a:pt x="122" y="86"/>
                    <a:pt x="124" y="94"/>
                    <a:pt x="126" y="102"/>
                  </a:cubicBezTo>
                  <a:cubicBezTo>
                    <a:pt x="126" y="103"/>
                    <a:pt x="125" y="104"/>
                    <a:pt x="124" y="104"/>
                  </a:cubicBezTo>
                  <a:cubicBezTo>
                    <a:pt x="123" y="104"/>
                    <a:pt x="122" y="104"/>
                    <a:pt x="122" y="103"/>
                  </a:cubicBezTo>
                  <a:cubicBezTo>
                    <a:pt x="120" y="95"/>
                    <a:pt x="118" y="88"/>
                    <a:pt x="115" y="80"/>
                  </a:cubicBezTo>
                  <a:cubicBezTo>
                    <a:pt x="114" y="79"/>
                    <a:pt x="115" y="78"/>
                    <a:pt x="116" y="78"/>
                  </a:cubicBezTo>
                  <a:cubicBezTo>
                    <a:pt x="116" y="78"/>
                    <a:pt x="116" y="78"/>
                    <a:pt x="116" y="78"/>
                  </a:cubicBezTo>
                  <a:close/>
                  <a:moveTo>
                    <a:pt x="105" y="104"/>
                  </a:moveTo>
                  <a:cubicBezTo>
                    <a:pt x="110" y="103"/>
                    <a:pt x="114" y="103"/>
                    <a:pt x="119" y="104"/>
                  </a:cubicBezTo>
                  <a:cubicBezTo>
                    <a:pt x="120" y="104"/>
                    <a:pt x="120" y="105"/>
                    <a:pt x="120" y="106"/>
                  </a:cubicBezTo>
                  <a:cubicBezTo>
                    <a:pt x="120" y="107"/>
                    <a:pt x="119" y="108"/>
                    <a:pt x="118" y="108"/>
                  </a:cubicBezTo>
                  <a:cubicBezTo>
                    <a:pt x="114" y="107"/>
                    <a:pt x="110" y="107"/>
                    <a:pt x="106" y="108"/>
                  </a:cubicBezTo>
                  <a:cubicBezTo>
                    <a:pt x="102" y="108"/>
                    <a:pt x="98" y="108"/>
                    <a:pt x="95" y="109"/>
                  </a:cubicBezTo>
                  <a:cubicBezTo>
                    <a:pt x="94" y="109"/>
                    <a:pt x="93" y="109"/>
                    <a:pt x="93" y="108"/>
                  </a:cubicBezTo>
                  <a:cubicBezTo>
                    <a:pt x="93" y="107"/>
                    <a:pt x="93" y="106"/>
                    <a:pt x="94" y="105"/>
                  </a:cubicBezTo>
                  <a:cubicBezTo>
                    <a:pt x="98" y="104"/>
                    <a:pt x="101" y="104"/>
                    <a:pt x="105" y="104"/>
                  </a:cubicBezTo>
                  <a:close/>
                  <a:moveTo>
                    <a:pt x="142" y="108"/>
                  </a:moveTo>
                  <a:cubicBezTo>
                    <a:pt x="142" y="108"/>
                    <a:pt x="142" y="108"/>
                    <a:pt x="142" y="108"/>
                  </a:cubicBezTo>
                  <a:cubicBezTo>
                    <a:pt x="149" y="110"/>
                    <a:pt x="156" y="112"/>
                    <a:pt x="165" y="115"/>
                  </a:cubicBezTo>
                  <a:cubicBezTo>
                    <a:pt x="166" y="116"/>
                    <a:pt x="167" y="117"/>
                    <a:pt x="166" y="118"/>
                  </a:cubicBezTo>
                  <a:cubicBezTo>
                    <a:pt x="166" y="119"/>
                    <a:pt x="165" y="119"/>
                    <a:pt x="164" y="119"/>
                  </a:cubicBezTo>
                  <a:cubicBezTo>
                    <a:pt x="155" y="116"/>
                    <a:pt x="148" y="113"/>
                    <a:pt x="141" y="112"/>
                  </a:cubicBezTo>
                  <a:cubicBezTo>
                    <a:pt x="140" y="111"/>
                    <a:pt x="140" y="110"/>
                    <a:pt x="140" y="109"/>
                  </a:cubicBezTo>
                  <a:cubicBezTo>
                    <a:pt x="140" y="108"/>
                    <a:pt x="141" y="108"/>
                    <a:pt x="142" y="108"/>
                  </a:cubicBezTo>
                  <a:close/>
                  <a:moveTo>
                    <a:pt x="73" y="114"/>
                  </a:moveTo>
                  <a:cubicBezTo>
                    <a:pt x="73" y="114"/>
                    <a:pt x="74" y="114"/>
                    <a:pt x="74" y="115"/>
                  </a:cubicBezTo>
                  <a:cubicBezTo>
                    <a:pt x="75" y="116"/>
                    <a:pt x="75" y="117"/>
                    <a:pt x="74" y="118"/>
                  </a:cubicBezTo>
                  <a:cubicBezTo>
                    <a:pt x="70" y="120"/>
                    <a:pt x="67" y="122"/>
                    <a:pt x="64" y="125"/>
                  </a:cubicBezTo>
                  <a:cubicBezTo>
                    <a:pt x="62" y="128"/>
                    <a:pt x="60" y="131"/>
                    <a:pt x="58" y="134"/>
                  </a:cubicBezTo>
                  <a:cubicBezTo>
                    <a:pt x="58" y="135"/>
                    <a:pt x="57" y="135"/>
                    <a:pt x="56" y="135"/>
                  </a:cubicBezTo>
                  <a:cubicBezTo>
                    <a:pt x="55" y="134"/>
                    <a:pt x="54" y="133"/>
                    <a:pt x="55" y="132"/>
                  </a:cubicBezTo>
                  <a:cubicBezTo>
                    <a:pt x="57" y="129"/>
                    <a:pt x="59" y="126"/>
                    <a:pt x="61" y="123"/>
                  </a:cubicBezTo>
                  <a:cubicBezTo>
                    <a:pt x="64" y="120"/>
                    <a:pt x="68" y="117"/>
                    <a:pt x="71" y="114"/>
                  </a:cubicBezTo>
                  <a:cubicBezTo>
                    <a:pt x="72" y="114"/>
                    <a:pt x="72" y="114"/>
                    <a:pt x="73" y="114"/>
                  </a:cubicBezTo>
                  <a:close/>
                  <a:moveTo>
                    <a:pt x="126" y="124"/>
                  </a:move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8" y="125"/>
                    <a:pt x="128" y="126"/>
                  </a:cubicBezTo>
                  <a:cubicBezTo>
                    <a:pt x="128" y="134"/>
                    <a:pt x="126" y="142"/>
                    <a:pt x="123" y="150"/>
                  </a:cubicBezTo>
                  <a:cubicBezTo>
                    <a:pt x="123" y="151"/>
                    <a:pt x="122" y="151"/>
                    <a:pt x="121" y="151"/>
                  </a:cubicBezTo>
                  <a:cubicBezTo>
                    <a:pt x="120" y="150"/>
                    <a:pt x="119" y="149"/>
                    <a:pt x="119" y="148"/>
                  </a:cubicBezTo>
                  <a:cubicBezTo>
                    <a:pt x="122" y="141"/>
                    <a:pt x="124" y="134"/>
                    <a:pt x="124" y="126"/>
                  </a:cubicBezTo>
                  <a:cubicBezTo>
                    <a:pt x="124" y="125"/>
                    <a:pt x="125" y="124"/>
                    <a:pt x="126" y="124"/>
                  </a:cubicBezTo>
                  <a:close/>
                  <a:moveTo>
                    <a:pt x="186" y="124"/>
                  </a:moveTo>
                  <a:cubicBezTo>
                    <a:pt x="187" y="124"/>
                    <a:pt x="187" y="124"/>
                    <a:pt x="187" y="124"/>
                  </a:cubicBezTo>
                  <a:cubicBezTo>
                    <a:pt x="190" y="125"/>
                    <a:pt x="192" y="126"/>
                    <a:pt x="195" y="127"/>
                  </a:cubicBezTo>
                  <a:cubicBezTo>
                    <a:pt x="200" y="129"/>
                    <a:pt x="205" y="130"/>
                    <a:pt x="210" y="132"/>
                  </a:cubicBezTo>
                  <a:cubicBezTo>
                    <a:pt x="211" y="132"/>
                    <a:pt x="211" y="133"/>
                    <a:pt x="211" y="134"/>
                  </a:cubicBezTo>
                  <a:cubicBezTo>
                    <a:pt x="211" y="135"/>
                    <a:pt x="209" y="136"/>
                    <a:pt x="208" y="136"/>
                  </a:cubicBezTo>
                  <a:cubicBezTo>
                    <a:pt x="204" y="134"/>
                    <a:pt x="199" y="133"/>
                    <a:pt x="194" y="131"/>
                  </a:cubicBezTo>
                  <a:cubicBezTo>
                    <a:pt x="191" y="130"/>
                    <a:pt x="188" y="129"/>
                    <a:pt x="186" y="128"/>
                  </a:cubicBezTo>
                  <a:cubicBezTo>
                    <a:pt x="185" y="127"/>
                    <a:pt x="184" y="126"/>
                    <a:pt x="185" y="125"/>
                  </a:cubicBezTo>
                  <a:cubicBezTo>
                    <a:pt x="185" y="125"/>
                    <a:pt x="186" y="124"/>
                    <a:pt x="186" y="124"/>
                  </a:cubicBezTo>
                  <a:close/>
                  <a:moveTo>
                    <a:pt x="300" y="123"/>
                  </a:moveTo>
                  <a:cubicBezTo>
                    <a:pt x="301" y="123"/>
                    <a:pt x="301" y="123"/>
                    <a:pt x="302" y="124"/>
                  </a:cubicBezTo>
                  <a:cubicBezTo>
                    <a:pt x="303" y="125"/>
                    <a:pt x="302" y="126"/>
                    <a:pt x="301" y="127"/>
                  </a:cubicBezTo>
                  <a:cubicBezTo>
                    <a:pt x="295" y="131"/>
                    <a:pt x="288" y="135"/>
                    <a:pt x="280" y="138"/>
                  </a:cubicBezTo>
                  <a:cubicBezTo>
                    <a:pt x="279" y="138"/>
                    <a:pt x="278" y="138"/>
                    <a:pt x="277" y="137"/>
                  </a:cubicBezTo>
                  <a:cubicBezTo>
                    <a:pt x="277" y="135"/>
                    <a:pt x="278" y="134"/>
                    <a:pt x="279" y="134"/>
                  </a:cubicBezTo>
                  <a:cubicBezTo>
                    <a:pt x="286" y="132"/>
                    <a:pt x="293" y="128"/>
                    <a:pt x="299" y="123"/>
                  </a:cubicBezTo>
                  <a:cubicBezTo>
                    <a:pt x="299" y="123"/>
                    <a:pt x="300" y="123"/>
                    <a:pt x="300" y="123"/>
                  </a:cubicBezTo>
                  <a:close/>
                  <a:moveTo>
                    <a:pt x="232" y="137"/>
                  </a:moveTo>
                  <a:cubicBezTo>
                    <a:pt x="232" y="137"/>
                    <a:pt x="232" y="137"/>
                    <a:pt x="232" y="137"/>
                  </a:cubicBezTo>
                  <a:cubicBezTo>
                    <a:pt x="241" y="138"/>
                    <a:pt x="248" y="139"/>
                    <a:pt x="256" y="138"/>
                  </a:cubicBezTo>
                  <a:cubicBezTo>
                    <a:pt x="257" y="138"/>
                    <a:pt x="258" y="139"/>
                    <a:pt x="258" y="140"/>
                  </a:cubicBezTo>
                  <a:cubicBezTo>
                    <a:pt x="258" y="141"/>
                    <a:pt x="257" y="142"/>
                    <a:pt x="256" y="142"/>
                  </a:cubicBezTo>
                  <a:cubicBezTo>
                    <a:pt x="248" y="143"/>
                    <a:pt x="240" y="142"/>
                    <a:pt x="232" y="141"/>
                  </a:cubicBezTo>
                  <a:cubicBezTo>
                    <a:pt x="231" y="141"/>
                    <a:pt x="230" y="140"/>
                    <a:pt x="230" y="139"/>
                  </a:cubicBezTo>
                  <a:cubicBezTo>
                    <a:pt x="230" y="138"/>
                    <a:pt x="231" y="137"/>
                    <a:pt x="232" y="137"/>
                  </a:cubicBezTo>
                  <a:close/>
                  <a:moveTo>
                    <a:pt x="52" y="154"/>
                  </a:moveTo>
                  <a:cubicBezTo>
                    <a:pt x="53" y="154"/>
                    <a:pt x="54" y="155"/>
                    <a:pt x="54" y="156"/>
                  </a:cubicBezTo>
                  <a:cubicBezTo>
                    <a:pt x="55" y="163"/>
                    <a:pt x="58" y="168"/>
                    <a:pt x="62" y="172"/>
                  </a:cubicBezTo>
                  <a:cubicBezTo>
                    <a:pt x="63" y="173"/>
                    <a:pt x="64" y="174"/>
                    <a:pt x="65" y="174"/>
                  </a:cubicBezTo>
                  <a:cubicBezTo>
                    <a:pt x="66" y="175"/>
                    <a:pt x="66" y="176"/>
                    <a:pt x="66" y="177"/>
                  </a:cubicBezTo>
                  <a:cubicBezTo>
                    <a:pt x="65" y="178"/>
                    <a:pt x="64" y="178"/>
                    <a:pt x="63" y="178"/>
                  </a:cubicBezTo>
                  <a:cubicBezTo>
                    <a:pt x="62" y="177"/>
                    <a:pt x="61" y="176"/>
                    <a:pt x="60" y="175"/>
                  </a:cubicBezTo>
                  <a:cubicBezTo>
                    <a:pt x="55" y="170"/>
                    <a:pt x="51" y="164"/>
                    <a:pt x="50" y="157"/>
                  </a:cubicBezTo>
                  <a:cubicBezTo>
                    <a:pt x="50" y="155"/>
                    <a:pt x="51" y="155"/>
                    <a:pt x="52" y="154"/>
                  </a:cubicBezTo>
                  <a:cubicBezTo>
                    <a:pt x="52" y="154"/>
                    <a:pt x="52" y="154"/>
                    <a:pt x="52" y="154"/>
                  </a:cubicBezTo>
                  <a:close/>
                  <a:moveTo>
                    <a:pt x="108" y="167"/>
                  </a:moveTo>
                  <a:cubicBezTo>
                    <a:pt x="108" y="166"/>
                    <a:pt x="109" y="167"/>
                    <a:pt x="109" y="167"/>
                  </a:cubicBezTo>
                  <a:cubicBezTo>
                    <a:pt x="110" y="168"/>
                    <a:pt x="110" y="169"/>
                    <a:pt x="109" y="170"/>
                  </a:cubicBezTo>
                  <a:cubicBezTo>
                    <a:pt x="103" y="175"/>
                    <a:pt x="95" y="179"/>
                    <a:pt x="87" y="181"/>
                  </a:cubicBezTo>
                  <a:cubicBezTo>
                    <a:pt x="86" y="181"/>
                    <a:pt x="85" y="181"/>
                    <a:pt x="85" y="180"/>
                  </a:cubicBezTo>
                  <a:cubicBezTo>
                    <a:pt x="85" y="179"/>
                    <a:pt x="86" y="178"/>
                    <a:pt x="87" y="177"/>
                  </a:cubicBezTo>
                  <a:cubicBezTo>
                    <a:pt x="94" y="176"/>
                    <a:pt x="101" y="172"/>
                    <a:pt x="107" y="167"/>
                  </a:cubicBezTo>
                  <a:cubicBezTo>
                    <a:pt x="107" y="167"/>
                    <a:pt x="107" y="167"/>
                    <a:pt x="108" y="167"/>
                  </a:cubicBezTo>
                  <a:close/>
                </a:path>
              </a:pathLst>
            </a:custGeom>
            <a:solidFill>
              <a:srgbClr val="110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28">
              <a:extLst>
                <a:ext uri="{FF2B5EF4-FFF2-40B4-BE49-F238E27FC236}">
                  <a16:creationId xmlns:a16="http://schemas.microsoft.com/office/drawing/2014/main" id="{C046AAC1-3097-4D60-AD49-A2B6EF0D9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0" y="3966523"/>
              <a:ext cx="56846" cy="37356"/>
            </a:xfrm>
            <a:custGeom>
              <a:avLst/>
              <a:gdLst>
                <a:gd name="T0" fmla="*/ 2 w 15"/>
                <a:gd name="T1" fmla="*/ 0 h 10"/>
                <a:gd name="T2" fmla="*/ 3 w 15"/>
                <a:gd name="T3" fmla="*/ 1 h 10"/>
                <a:gd name="T4" fmla="*/ 13 w 15"/>
                <a:gd name="T5" fmla="*/ 6 h 10"/>
                <a:gd name="T6" fmla="*/ 14 w 15"/>
                <a:gd name="T7" fmla="*/ 9 h 10"/>
                <a:gd name="T8" fmla="*/ 12 w 15"/>
                <a:gd name="T9" fmla="*/ 10 h 10"/>
                <a:gd name="T10" fmla="*/ 1 w 15"/>
                <a:gd name="T11" fmla="*/ 4 h 10"/>
                <a:gd name="T12" fmla="*/ 1 w 15"/>
                <a:gd name="T13" fmla="*/ 1 h 10"/>
                <a:gd name="T14" fmla="*/ 2 w 15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2" y="0"/>
                  </a:moveTo>
                  <a:cubicBezTo>
                    <a:pt x="3" y="0"/>
                    <a:pt x="3" y="0"/>
                    <a:pt x="3" y="1"/>
                  </a:cubicBezTo>
                  <a:cubicBezTo>
                    <a:pt x="6" y="2"/>
                    <a:pt x="9" y="4"/>
                    <a:pt x="13" y="6"/>
                  </a:cubicBezTo>
                  <a:cubicBezTo>
                    <a:pt x="14" y="6"/>
                    <a:pt x="15" y="8"/>
                    <a:pt x="14" y="9"/>
                  </a:cubicBezTo>
                  <a:cubicBezTo>
                    <a:pt x="14" y="9"/>
                    <a:pt x="13" y="10"/>
                    <a:pt x="12" y="10"/>
                  </a:cubicBezTo>
                  <a:cubicBezTo>
                    <a:pt x="7" y="8"/>
                    <a:pt x="4" y="6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110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1A241F90-2E48-42C4-B288-875117D8036B}"/>
              </a:ext>
            </a:extLst>
          </p:cNvPr>
          <p:cNvGrpSpPr/>
          <p:nvPr/>
        </p:nvGrpSpPr>
        <p:grpSpPr>
          <a:xfrm>
            <a:off x="4360601" y="3735125"/>
            <a:ext cx="3470798" cy="800220"/>
            <a:chOff x="4127649" y="3565603"/>
            <a:chExt cx="3470798" cy="80022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A66F9B4-BC39-4346-B5E8-8F49EB67EAB7}"/>
                </a:ext>
              </a:extLst>
            </p:cNvPr>
            <p:cNvSpPr/>
            <p:nvPr/>
          </p:nvSpPr>
          <p:spPr>
            <a:xfrm>
              <a:off x="4771834" y="3565603"/>
              <a:ext cx="1877056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汇报人：邝晔旸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A7F56AF-D8D3-4A62-847E-AAA7156A83BD}"/>
                </a:ext>
              </a:extLst>
            </p:cNvPr>
            <p:cNvSpPr/>
            <p:nvPr/>
          </p:nvSpPr>
          <p:spPr>
            <a:xfrm>
              <a:off x="4800286" y="3965713"/>
              <a:ext cx="2798161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汇报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日期：</a:t>
              </a:r>
              <a:r>
                <a:rPr lang="en-US" altLang="zh-CN" sz="2000" dirty="0"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2023/3/24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endParaRPr>
            </a:p>
          </p:txBody>
        </p:sp>
        <p:sp>
          <p:nvSpPr>
            <p:cNvPr id="161" name="iconfont-1000-785028">
              <a:extLst>
                <a:ext uri="{FF2B5EF4-FFF2-40B4-BE49-F238E27FC236}">
                  <a16:creationId xmlns:a16="http://schemas.microsoft.com/office/drawing/2014/main" id="{CDA13FAB-71E7-425B-ADC9-8EFCC2A95033}"/>
                </a:ext>
              </a:extLst>
            </p:cNvPr>
            <p:cNvSpPr/>
            <p:nvPr/>
          </p:nvSpPr>
          <p:spPr>
            <a:xfrm>
              <a:off x="4127649" y="3660871"/>
              <a:ext cx="525363" cy="609685"/>
            </a:xfrm>
            <a:custGeom>
              <a:avLst/>
              <a:gdLst>
                <a:gd name="T0" fmla="*/ 6045 w 10253"/>
                <a:gd name="T1" fmla="*/ 403 h 11900"/>
                <a:gd name="T2" fmla="*/ 2127 w 10253"/>
                <a:gd name="T3" fmla="*/ 1983 h 11900"/>
                <a:gd name="T4" fmla="*/ 2607 w 10253"/>
                <a:gd name="T5" fmla="*/ 6229 h 11900"/>
                <a:gd name="T6" fmla="*/ 3080 w 10253"/>
                <a:gd name="T7" fmla="*/ 6609 h 11900"/>
                <a:gd name="T8" fmla="*/ 2407 w 10253"/>
                <a:gd name="T9" fmla="*/ 7010 h 11900"/>
                <a:gd name="T10" fmla="*/ 209 w 10253"/>
                <a:gd name="T11" fmla="*/ 9945 h 11900"/>
                <a:gd name="T12" fmla="*/ 16 w 10253"/>
                <a:gd name="T13" fmla="*/ 11283 h 11900"/>
                <a:gd name="T14" fmla="*/ 513 w 10253"/>
                <a:gd name="T15" fmla="*/ 11861 h 11900"/>
                <a:gd name="T16" fmla="*/ 1085 w 10253"/>
                <a:gd name="T17" fmla="*/ 11358 h 11900"/>
                <a:gd name="T18" fmla="*/ 1147 w 10253"/>
                <a:gd name="T19" fmla="*/ 10779 h 11900"/>
                <a:gd name="T20" fmla="*/ 5078 w 10253"/>
                <a:gd name="T21" fmla="*/ 7310 h 11900"/>
                <a:gd name="T22" fmla="*/ 8651 w 10253"/>
                <a:gd name="T23" fmla="*/ 3734 h 11900"/>
                <a:gd name="T24" fmla="*/ 6045 w 10253"/>
                <a:gd name="T25" fmla="*/ 403 h 11900"/>
                <a:gd name="T26" fmla="*/ 5130 w 10253"/>
                <a:gd name="T27" fmla="*/ 6207 h 11900"/>
                <a:gd name="T28" fmla="*/ 2713 w 10253"/>
                <a:gd name="T29" fmla="*/ 3790 h 11900"/>
                <a:gd name="T30" fmla="*/ 5133 w 10253"/>
                <a:gd name="T31" fmla="*/ 1377 h 11900"/>
                <a:gd name="T32" fmla="*/ 7546 w 10253"/>
                <a:gd name="T33" fmla="*/ 3793 h 11900"/>
                <a:gd name="T34" fmla="*/ 5130 w 10253"/>
                <a:gd name="T35" fmla="*/ 6207 h 11900"/>
                <a:gd name="T36" fmla="*/ 10246 w 10253"/>
                <a:gd name="T37" fmla="*/ 10990 h 11900"/>
                <a:gd name="T38" fmla="*/ 8912 w 10253"/>
                <a:gd name="T39" fmla="*/ 7891 h 11900"/>
                <a:gd name="T40" fmla="*/ 8672 w 10253"/>
                <a:gd name="T41" fmla="*/ 7678 h 11900"/>
                <a:gd name="T42" fmla="*/ 8035 w 10253"/>
                <a:gd name="T43" fmla="*/ 7752 h 11900"/>
                <a:gd name="T44" fmla="*/ 7945 w 10253"/>
                <a:gd name="T45" fmla="*/ 8340 h 11900"/>
                <a:gd name="T46" fmla="*/ 8209 w 10253"/>
                <a:gd name="T47" fmla="*/ 8694 h 11900"/>
                <a:gd name="T48" fmla="*/ 9068 w 10253"/>
                <a:gd name="T49" fmla="*/ 10473 h 11900"/>
                <a:gd name="T50" fmla="*/ 9186 w 10253"/>
                <a:gd name="T51" fmla="*/ 11366 h 11900"/>
                <a:gd name="T52" fmla="*/ 9755 w 10253"/>
                <a:gd name="T53" fmla="*/ 11859 h 11900"/>
                <a:gd name="T54" fmla="*/ 10245 w 10253"/>
                <a:gd name="T55" fmla="*/ 11349 h 11900"/>
                <a:gd name="T56" fmla="*/ 10246 w 10253"/>
                <a:gd name="T57" fmla="*/ 10990 h 1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253" h="11900">
                  <a:moveTo>
                    <a:pt x="6045" y="403"/>
                  </a:moveTo>
                  <a:cubicBezTo>
                    <a:pt x="4538" y="0"/>
                    <a:pt x="2932" y="648"/>
                    <a:pt x="2127" y="1983"/>
                  </a:cubicBezTo>
                  <a:cubicBezTo>
                    <a:pt x="1308" y="3340"/>
                    <a:pt x="1501" y="5069"/>
                    <a:pt x="2607" y="6229"/>
                  </a:cubicBezTo>
                  <a:cubicBezTo>
                    <a:pt x="2725" y="6352"/>
                    <a:pt x="2874" y="6445"/>
                    <a:pt x="3080" y="6609"/>
                  </a:cubicBezTo>
                  <a:cubicBezTo>
                    <a:pt x="2775" y="6790"/>
                    <a:pt x="2587" y="6894"/>
                    <a:pt x="2407" y="7010"/>
                  </a:cubicBezTo>
                  <a:cubicBezTo>
                    <a:pt x="1309" y="7715"/>
                    <a:pt x="555" y="8686"/>
                    <a:pt x="209" y="9945"/>
                  </a:cubicBezTo>
                  <a:cubicBezTo>
                    <a:pt x="90" y="10377"/>
                    <a:pt x="39" y="10835"/>
                    <a:pt x="16" y="11283"/>
                  </a:cubicBezTo>
                  <a:cubicBezTo>
                    <a:pt x="0" y="11614"/>
                    <a:pt x="237" y="11838"/>
                    <a:pt x="513" y="11861"/>
                  </a:cubicBezTo>
                  <a:cubicBezTo>
                    <a:pt x="786" y="11883"/>
                    <a:pt x="1020" y="11688"/>
                    <a:pt x="1085" y="11358"/>
                  </a:cubicBezTo>
                  <a:cubicBezTo>
                    <a:pt x="1122" y="11169"/>
                    <a:pt x="1125" y="10972"/>
                    <a:pt x="1147" y="10779"/>
                  </a:cubicBezTo>
                  <a:cubicBezTo>
                    <a:pt x="1377" y="8785"/>
                    <a:pt x="3068" y="7293"/>
                    <a:pt x="5078" y="7310"/>
                  </a:cubicBezTo>
                  <a:cubicBezTo>
                    <a:pt x="7064" y="7327"/>
                    <a:pt x="8700" y="5690"/>
                    <a:pt x="8651" y="3734"/>
                  </a:cubicBezTo>
                  <a:cubicBezTo>
                    <a:pt x="8612" y="2175"/>
                    <a:pt x="7538" y="802"/>
                    <a:pt x="6045" y="403"/>
                  </a:cubicBezTo>
                  <a:close/>
                  <a:moveTo>
                    <a:pt x="5130" y="6207"/>
                  </a:moveTo>
                  <a:cubicBezTo>
                    <a:pt x="3780" y="6205"/>
                    <a:pt x="2711" y="5135"/>
                    <a:pt x="2713" y="3790"/>
                  </a:cubicBezTo>
                  <a:cubicBezTo>
                    <a:pt x="2715" y="2440"/>
                    <a:pt x="3782" y="1377"/>
                    <a:pt x="5133" y="1377"/>
                  </a:cubicBezTo>
                  <a:cubicBezTo>
                    <a:pt x="6490" y="1377"/>
                    <a:pt x="7545" y="2434"/>
                    <a:pt x="7546" y="3793"/>
                  </a:cubicBezTo>
                  <a:cubicBezTo>
                    <a:pt x="7547" y="5148"/>
                    <a:pt x="6485" y="6208"/>
                    <a:pt x="5130" y="6207"/>
                  </a:cubicBezTo>
                  <a:close/>
                  <a:moveTo>
                    <a:pt x="10246" y="10990"/>
                  </a:moveTo>
                  <a:cubicBezTo>
                    <a:pt x="10214" y="9952"/>
                    <a:pt x="9662" y="8652"/>
                    <a:pt x="8912" y="7891"/>
                  </a:cubicBezTo>
                  <a:cubicBezTo>
                    <a:pt x="8837" y="7815"/>
                    <a:pt x="8763" y="7730"/>
                    <a:pt x="8672" y="7678"/>
                  </a:cubicBezTo>
                  <a:cubicBezTo>
                    <a:pt x="8446" y="7550"/>
                    <a:pt x="8183" y="7532"/>
                    <a:pt x="8035" y="7752"/>
                  </a:cubicBezTo>
                  <a:cubicBezTo>
                    <a:pt x="7933" y="7904"/>
                    <a:pt x="7920" y="8147"/>
                    <a:pt x="7945" y="8340"/>
                  </a:cubicBezTo>
                  <a:cubicBezTo>
                    <a:pt x="7961" y="8467"/>
                    <a:pt x="8114" y="8579"/>
                    <a:pt x="8209" y="8694"/>
                  </a:cubicBezTo>
                  <a:cubicBezTo>
                    <a:pt x="8640" y="9217"/>
                    <a:pt x="8940" y="9805"/>
                    <a:pt x="9068" y="10473"/>
                  </a:cubicBezTo>
                  <a:cubicBezTo>
                    <a:pt x="9124" y="10767"/>
                    <a:pt x="9136" y="11070"/>
                    <a:pt x="9186" y="11366"/>
                  </a:cubicBezTo>
                  <a:cubicBezTo>
                    <a:pt x="9240" y="11683"/>
                    <a:pt x="9486" y="11900"/>
                    <a:pt x="9755" y="11859"/>
                  </a:cubicBezTo>
                  <a:cubicBezTo>
                    <a:pt x="10037" y="11816"/>
                    <a:pt x="10222" y="11652"/>
                    <a:pt x="10245" y="11349"/>
                  </a:cubicBezTo>
                  <a:cubicBezTo>
                    <a:pt x="10253" y="11242"/>
                    <a:pt x="10246" y="11134"/>
                    <a:pt x="10246" y="1099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5226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422467" y="165085"/>
            <a:ext cx="3347065" cy="6419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科研进展</a:t>
            </a:r>
            <a:endParaRPr lang="en-US" altLang="zh-CN" sz="24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E5A2DAE-1CD6-473A-8EC4-DE36CBDBBF18}"/>
              </a:ext>
            </a:extLst>
          </p:cNvPr>
          <p:cNvGrpSpPr/>
          <p:nvPr/>
        </p:nvGrpSpPr>
        <p:grpSpPr>
          <a:xfrm>
            <a:off x="635791" y="1102655"/>
            <a:ext cx="10892632" cy="2174139"/>
            <a:chOff x="626269" y="3528036"/>
            <a:chExt cx="10892632" cy="2857399"/>
          </a:xfrm>
        </p:grpSpPr>
        <p:grpSp>
          <p:nvGrpSpPr>
            <p:cNvPr id="5" name="ïś1iḍé">
              <a:extLst>
                <a:ext uri="{FF2B5EF4-FFF2-40B4-BE49-F238E27FC236}">
                  <a16:creationId xmlns:a16="http://schemas.microsoft.com/office/drawing/2014/main" id="{EE306F5F-2B78-4F3B-91C7-E909D521E11D}"/>
                </a:ext>
              </a:extLst>
            </p:cNvPr>
            <p:cNvGrpSpPr/>
            <p:nvPr/>
          </p:nvGrpSpPr>
          <p:grpSpPr>
            <a:xfrm>
              <a:off x="626269" y="3533776"/>
              <a:ext cx="3287102" cy="2851659"/>
              <a:chOff x="626268" y="3119683"/>
              <a:chExt cx="3287102" cy="2851659"/>
            </a:xfrm>
          </p:grpSpPr>
          <p:sp>
            <p:nvSpPr>
              <p:cNvPr id="23" name="iSḷîďe">
                <a:extLst>
                  <a:ext uri="{FF2B5EF4-FFF2-40B4-BE49-F238E27FC236}">
                    <a16:creationId xmlns:a16="http://schemas.microsoft.com/office/drawing/2014/main" id="{A3FB48FE-3722-441E-B823-AACD6258A7CB}"/>
                  </a:ext>
                </a:extLst>
              </p:cNvPr>
              <p:cNvSpPr/>
              <p:nvPr/>
            </p:nvSpPr>
            <p:spPr>
              <a:xfrm>
                <a:off x="660399" y="3119683"/>
                <a:ext cx="3218843" cy="540000"/>
              </a:xfrm>
              <a:prstGeom prst="homePlat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</a:rPr>
                  <a:t>Step</a:t>
                </a:r>
                <a:r>
                  <a:rPr kumimoji="1" lang="zh-CN" altLang="en-US" b="1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  <p:sp>
            <p:nvSpPr>
              <p:cNvPr id="24" name="iṡlîḋé">
                <a:extLst>
                  <a:ext uri="{FF2B5EF4-FFF2-40B4-BE49-F238E27FC236}">
                    <a16:creationId xmlns:a16="http://schemas.microsoft.com/office/drawing/2014/main" id="{08D060B9-6996-477F-8BCF-ECB1B85DA565}"/>
                  </a:ext>
                </a:extLst>
              </p:cNvPr>
              <p:cNvSpPr/>
              <p:nvPr/>
            </p:nvSpPr>
            <p:spPr>
              <a:xfrm>
                <a:off x="663572" y="3787041"/>
                <a:ext cx="3212495" cy="2184301"/>
              </a:xfrm>
              <a:prstGeom prst="rect">
                <a:avLst/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íṧḻíḍe">
                <a:extLst>
                  <a:ext uri="{FF2B5EF4-FFF2-40B4-BE49-F238E27FC236}">
                    <a16:creationId xmlns:a16="http://schemas.microsoft.com/office/drawing/2014/main" id="{FBE6C0D9-D03E-4CBB-93AF-B6480E215AE3}"/>
                  </a:ext>
                </a:extLst>
              </p:cNvPr>
              <p:cNvSpPr/>
              <p:nvPr/>
            </p:nvSpPr>
            <p:spPr>
              <a:xfrm>
                <a:off x="626268" y="3762618"/>
                <a:ext cx="3287102" cy="21843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en-US" altLang="zh-CN" sz="1700" b="1" dirty="0">
                    <a:solidFill>
                      <a:schemeClr val="tx1"/>
                    </a:solidFill>
                  </a:rPr>
                  <a:t>CGU</a:t>
                </a:r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后得到的结果：使用基于机器学习拾取方法的</a:t>
                </a:r>
                <a:r>
                  <a:rPr kumimoji="1" lang="en-US" altLang="zh-CN" sz="1700" b="1" dirty="0">
                    <a:solidFill>
                      <a:schemeClr val="tx1"/>
                    </a:solidFill>
                  </a:rPr>
                  <a:t>LOC-FLOW</a:t>
                </a:r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流程得到了尼泊尔地区</a:t>
                </a:r>
                <a:r>
                  <a:rPr kumimoji="1" lang="en-US" altLang="zh-CN" sz="1700" b="1" dirty="0">
                    <a:solidFill>
                      <a:schemeClr val="tx1"/>
                    </a:solidFill>
                  </a:rPr>
                  <a:t>2003</a:t>
                </a:r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年</a:t>
                </a:r>
                <a:r>
                  <a:rPr kumimoji="1" lang="en-US" altLang="zh-CN" sz="1700" b="1" dirty="0">
                    <a:solidFill>
                      <a:schemeClr val="tx1"/>
                    </a:solidFill>
                  </a:rPr>
                  <a:t>1-3</a:t>
                </a:r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月的地震目录，能得到类似于人工拾取所得结果的地震分布且效率更高</a:t>
                </a:r>
                <a:endParaRPr kumimoji="1" lang="en-US" altLang="zh-CN" sz="17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îšḷîḓe">
              <a:extLst>
                <a:ext uri="{FF2B5EF4-FFF2-40B4-BE49-F238E27FC236}">
                  <a16:creationId xmlns:a16="http://schemas.microsoft.com/office/drawing/2014/main" id="{4B28E7FA-E15D-49F1-BC32-65A779D66028}"/>
                </a:ext>
              </a:extLst>
            </p:cNvPr>
            <p:cNvGrpSpPr/>
            <p:nvPr/>
          </p:nvGrpSpPr>
          <p:grpSpPr>
            <a:xfrm>
              <a:off x="4459341" y="3528036"/>
              <a:ext cx="3239731" cy="2857399"/>
              <a:chOff x="3411591" y="3113943"/>
              <a:chExt cx="3239731" cy="2857399"/>
            </a:xfrm>
          </p:grpSpPr>
          <p:sp>
            <p:nvSpPr>
              <p:cNvPr id="16" name="iŝḻiḓè">
                <a:extLst>
                  <a:ext uri="{FF2B5EF4-FFF2-40B4-BE49-F238E27FC236}">
                    <a16:creationId xmlns:a16="http://schemas.microsoft.com/office/drawing/2014/main" id="{B7EB6A90-E849-44E6-A5D5-55528B1A07E6}"/>
                  </a:ext>
                </a:extLst>
              </p:cNvPr>
              <p:cNvSpPr/>
              <p:nvPr/>
            </p:nvSpPr>
            <p:spPr>
              <a:xfrm>
                <a:off x="3432478" y="3113943"/>
                <a:ext cx="3218844" cy="540000"/>
              </a:xfrm>
              <a:prstGeom prst="homePlate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50000">
                    <a:schemeClr val="accent2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</a:rPr>
                  <a:t>Step</a:t>
                </a:r>
                <a:r>
                  <a:rPr kumimoji="1" lang="zh-CN" altLang="en-US" b="1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  <p:sp>
            <p:nvSpPr>
              <p:cNvPr id="17" name="îṥḷiďè">
                <a:extLst>
                  <a:ext uri="{FF2B5EF4-FFF2-40B4-BE49-F238E27FC236}">
                    <a16:creationId xmlns:a16="http://schemas.microsoft.com/office/drawing/2014/main" id="{4F2D6F31-62F8-4E90-AC13-24690D54B5E0}"/>
                  </a:ext>
                </a:extLst>
              </p:cNvPr>
              <p:cNvSpPr/>
              <p:nvPr/>
            </p:nvSpPr>
            <p:spPr>
              <a:xfrm>
                <a:off x="3432478" y="3787041"/>
                <a:ext cx="3218844" cy="2184301"/>
              </a:xfrm>
              <a:prstGeom prst="rect">
                <a:avLst/>
              </a:prstGeom>
              <a:solidFill>
                <a:schemeClr val="accent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ïṥḷîḋé">
                <a:extLst>
                  <a:ext uri="{FF2B5EF4-FFF2-40B4-BE49-F238E27FC236}">
                    <a16:creationId xmlns:a16="http://schemas.microsoft.com/office/drawing/2014/main" id="{28D31BF5-EB51-4AA9-8C2C-0D6FC8C14D99}"/>
                  </a:ext>
                </a:extLst>
              </p:cNvPr>
              <p:cNvSpPr/>
              <p:nvPr/>
            </p:nvSpPr>
            <p:spPr>
              <a:xfrm>
                <a:off x="3411591" y="3762618"/>
                <a:ext cx="3218844" cy="18404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进行两方向的拓展：</a:t>
                </a:r>
                <a:endParaRPr kumimoji="1" lang="en-US" altLang="zh-CN" sz="1700" b="1" dirty="0">
                  <a:solidFill>
                    <a:schemeClr val="tx1"/>
                  </a:solidFill>
                </a:endParaRPr>
              </a:p>
              <a:p>
                <a:pPr marL="342900" indent="-342900">
                  <a:buAutoNum type="arabicPeriod"/>
                </a:pPr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选用更多的台站，更多的数据进行定位。</a:t>
                </a:r>
                <a:endParaRPr kumimoji="1" lang="en-US" altLang="zh-CN" sz="1700" b="1" dirty="0">
                  <a:solidFill>
                    <a:schemeClr val="tx1"/>
                  </a:solidFill>
                </a:endParaRPr>
              </a:p>
              <a:p>
                <a:pPr marL="342900" indent="-342900">
                  <a:buAutoNum type="arabicPeriod"/>
                </a:pPr>
                <a:r>
                  <a:rPr kumimoji="1" lang="zh-CN" altLang="en-US" sz="1700" b="1" dirty="0">
                    <a:solidFill>
                      <a:schemeClr val="tx1"/>
                    </a:solidFill>
                  </a:rPr>
                  <a:t>探索得到的地震目录中有无地幔地震的存在。</a:t>
                </a:r>
                <a:endParaRPr kumimoji="1" lang="en-US" altLang="zh-CN" sz="17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iš1íde">
              <a:extLst>
                <a:ext uri="{FF2B5EF4-FFF2-40B4-BE49-F238E27FC236}">
                  <a16:creationId xmlns:a16="http://schemas.microsoft.com/office/drawing/2014/main" id="{A23F14D9-F39D-42CB-8213-9230A7FFDF0C}"/>
                </a:ext>
              </a:extLst>
            </p:cNvPr>
            <p:cNvGrpSpPr/>
            <p:nvPr/>
          </p:nvGrpSpPr>
          <p:grpSpPr>
            <a:xfrm>
              <a:off x="8300057" y="3528036"/>
              <a:ext cx="3218844" cy="2857399"/>
              <a:chOff x="6204556" y="3108204"/>
              <a:chExt cx="3218844" cy="2857399"/>
            </a:xfrm>
          </p:grpSpPr>
          <p:sp>
            <p:nvSpPr>
              <p:cNvPr id="9" name="iSļiḑé">
                <a:extLst>
                  <a:ext uri="{FF2B5EF4-FFF2-40B4-BE49-F238E27FC236}">
                    <a16:creationId xmlns:a16="http://schemas.microsoft.com/office/drawing/2014/main" id="{1FDD263D-C5A3-4A32-A6BF-807E2EDDAAED}"/>
                  </a:ext>
                </a:extLst>
              </p:cNvPr>
              <p:cNvSpPr/>
              <p:nvPr/>
            </p:nvSpPr>
            <p:spPr>
              <a:xfrm>
                <a:off x="6204556" y="3108204"/>
                <a:ext cx="3218844" cy="540000"/>
              </a:xfrm>
              <a:prstGeom prst="homePlat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</a:rPr>
                  <a:t>Step</a:t>
                </a:r>
                <a:r>
                  <a:rPr kumimoji="1" lang="zh-CN" altLang="en-US" b="1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b="1" dirty="0">
                    <a:solidFill>
                      <a:srgbClr val="FFFFFF"/>
                    </a:solidFill>
                  </a:rPr>
                  <a:t>3</a:t>
                </a:r>
              </a:p>
            </p:txBody>
          </p:sp>
          <p:sp>
            <p:nvSpPr>
              <p:cNvPr id="10" name="i$lîḓe">
                <a:extLst>
                  <a:ext uri="{FF2B5EF4-FFF2-40B4-BE49-F238E27FC236}">
                    <a16:creationId xmlns:a16="http://schemas.microsoft.com/office/drawing/2014/main" id="{7CAE0368-FB87-430D-ADB7-090E73DE23BE}"/>
                  </a:ext>
                </a:extLst>
              </p:cNvPr>
              <p:cNvSpPr/>
              <p:nvPr/>
            </p:nvSpPr>
            <p:spPr>
              <a:xfrm>
                <a:off x="6204556" y="3781302"/>
                <a:ext cx="3218844" cy="2184301"/>
              </a:xfrm>
              <a:prstGeom prst="rect">
                <a:avLst/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Autofit/>
              </a:bodyPr>
              <a:lstStyle/>
              <a:p>
                <a:pPr algn="ctr">
                  <a:lnSpc>
                    <a:spcPct val="130000"/>
                  </a:lnSpc>
                </a:pP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iṥļíďé">
                <a:extLst>
                  <a:ext uri="{FF2B5EF4-FFF2-40B4-BE49-F238E27FC236}">
                    <a16:creationId xmlns:a16="http://schemas.microsoft.com/office/drawing/2014/main" id="{D537CF90-E065-478E-AA9C-318EDD48845E}"/>
                  </a:ext>
                </a:extLst>
              </p:cNvPr>
              <p:cNvSpPr/>
              <p:nvPr/>
            </p:nvSpPr>
            <p:spPr>
              <a:xfrm>
                <a:off x="6207731" y="3781302"/>
                <a:ext cx="3206146" cy="4449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1600" b="1" dirty="0">
                    <a:solidFill>
                      <a:schemeClr val="tx1"/>
                    </a:solidFill>
                  </a:rPr>
                  <a:t>根据情况整理所得，写论文。</a:t>
                </a:r>
                <a:endParaRPr kumimoji="1" lang="en-US" altLang="zh-CN" sz="1600" b="1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B6498019-4397-48BA-9AE3-95AC87324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332" y="3365341"/>
            <a:ext cx="8155676" cy="34926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5151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422467" y="165085"/>
            <a:ext cx="3347065" cy="6419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科研进展：</a:t>
            </a:r>
            <a:r>
              <a:rPr lang="en-US" altLang="zh-CN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STEP1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E4BFE32-0D4B-FAAD-8858-6DC7888767C0}"/>
              </a:ext>
            </a:extLst>
          </p:cNvPr>
          <p:cNvGrpSpPr/>
          <p:nvPr/>
        </p:nvGrpSpPr>
        <p:grpSpPr>
          <a:xfrm>
            <a:off x="-34226" y="1024213"/>
            <a:ext cx="11798334" cy="5592628"/>
            <a:chOff x="-34226" y="1024213"/>
            <a:chExt cx="11798334" cy="5592628"/>
          </a:xfrm>
        </p:grpSpPr>
        <p:sp>
          <p:nvSpPr>
            <p:cNvPr id="4" name="ïSḷiḍe">
              <a:extLst>
                <a:ext uri="{FF2B5EF4-FFF2-40B4-BE49-F238E27FC236}">
                  <a16:creationId xmlns:a16="http://schemas.microsoft.com/office/drawing/2014/main" id="{E10B17D7-0D66-DA2D-F2B8-10B46CA49624}"/>
                </a:ext>
              </a:extLst>
            </p:cNvPr>
            <p:cNvSpPr/>
            <p:nvPr/>
          </p:nvSpPr>
          <p:spPr>
            <a:xfrm>
              <a:off x="0" y="1024213"/>
              <a:ext cx="5779018" cy="4139650"/>
            </a:xfrm>
            <a:custGeom>
              <a:avLst/>
              <a:gdLst>
                <a:gd name="connsiteX0" fmla="*/ 0 w 5715000"/>
                <a:gd name="connsiteY0" fmla="*/ 0 h 5295900"/>
                <a:gd name="connsiteX1" fmla="*/ 4977419 w 5715000"/>
                <a:gd name="connsiteY1" fmla="*/ 0 h 5295900"/>
                <a:gd name="connsiteX2" fmla="*/ 5161915 w 5715000"/>
                <a:gd name="connsiteY2" fmla="*/ 246724 h 5295900"/>
                <a:gd name="connsiteX3" fmla="*/ 5715000 w 5715000"/>
                <a:gd name="connsiteY3" fmla="*/ 2057400 h 5295900"/>
                <a:gd name="connsiteX4" fmla="*/ 2476500 w 5715000"/>
                <a:gd name="connsiteY4" fmla="*/ 5295900 h 5295900"/>
                <a:gd name="connsiteX5" fmla="*/ 186535 w 5715000"/>
                <a:gd name="connsiteY5" fmla="*/ 4347365 h 5295900"/>
                <a:gd name="connsiteX6" fmla="*/ 0 w 5715000"/>
                <a:gd name="connsiteY6" fmla="*/ 4142125 h 529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00" h="5295900">
                  <a:moveTo>
                    <a:pt x="0" y="0"/>
                  </a:moveTo>
                  <a:lnTo>
                    <a:pt x="4977419" y="0"/>
                  </a:lnTo>
                  <a:lnTo>
                    <a:pt x="5161915" y="246724"/>
                  </a:lnTo>
                  <a:cubicBezTo>
                    <a:pt x="5511104" y="763592"/>
                    <a:pt x="5715000" y="1386685"/>
                    <a:pt x="5715000" y="2057400"/>
                  </a:cubicBezTo>
                  <a:cubicBezTo>
                    <a:pt x="5715000" y="3845974"/>
                    <a:pt x="4265074" y="5295900"/>
                    <a:pt x="2476500" y="5295900"/>
                  </a:cubicBezTo>
                  <a:cubicBezTo>
                    <a:pt x="1582213" y="5295900"/>
                    <a:pt x="772588" y="4933419"/>
                    <a:pt x="186535" y="4347365"/>
                  </a:cubicBezTo>
                  <a:lnTo>
                    <a:pt x="0" y="414212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îṥliḋè">
              <a:extLst>
                <a:ext uri="{FF2B5EF4-FFF2-40B4-BE49-F238E27FC236}">
                  <a16:creationId xmlns:a16="http://schemas.microsoft.com/office/drawing/2014/main" id="{9F3A77AC-551F-5905-9311-BEF14D9BFFAC}"/>
                </a:ext>
              </a:extLst>
            </p:cNvPr>
            <p:cNvGrpSpPr/>
            <p:nvPr/>
          </p:nvGrpSpPr>
          <p:grpSpPr>
            <a:xfrm>
              <a:off x="1137902" y="2122237"/>
              <a:ext cx="6107721" cy="4494604"/>
              <a:chOff x="2579079" y="1206500"/>
              <a:chExt cx="6984021" cy="5139464"/>
            </a:xfrm>
          </p:grpSpPr>
          <p:grpSp>
            <p:nvGrpSpPr>
              <p:cNvPr id="17" name="íśḷíḑê">
                <a:extLst>
                  <a:ext uri="{FF2B5EF4-FFF2-40B4-BE49-F238E27FC236}">
                    <a16:creationId xmlns:a16="http://schemas.microsoft.com/office/drawing/2014/main" id="{1A67C3CB-497C-D267-4A84-029B2664E1FB}"/>
                  </a:ext>
                </a:extLst>
              </p:cNvPr>
              <p:cNvGrpSpPr/>
              <p:nvPr/>
            </p:nvGrpSpPr>
            <p:grpSpPr>
              <a:xfrm>
                <a:off x="2579079" y="1206500"/>
                <a:ext cx="6984021" cy="5139464"/>
                <a:chOff x="2579079" y="1206500"/>
                <a:chExt cx="6984021" cy="5139464"/>
              </a:xfrm>
            </p:grpSpPr>
            <p:grpSp>
              <p:nvGrpSpPr>
                <p:cNvPr id="19" name="ï$ḷïḑe">
                  <a:extLst>
                    <a:ext uri="{FF2B5EF4-FFF2-40B4-BE49-F238E27FC236}">
                      <a16:creationId xmlns:a16="http://schemas.microsoft.com/office/drawing/2014/main" id="{F8BF5529-E548-3946-A7E8-1B785CFD8E9B}"/>
                    </a:ext>
                  </a:extLst>
                </p:cNvPr>
                <p:cNvGrpSpPr/>
                <p:nvPr/>
              </p:nvGrpSpPr>
              <p:grpSpPr>
                <a:xfrm>
                  <a:off x="4175825" y="1206500"/>
                  <a:ext cx="3838640" cy="5009895"/>
                  <a:chOff x="4175825" y="1206500"/>
                  <a:chExt cx="3838640" cy="5009895"/>
                </a:xfrm>
              </p:grpSpPr>
              <p:grpSp>
                <p:nvGrpSpPr>
                  <p:cNvPr id="21" name="işḷïḓè">
                    <a:extLst>
                      <a:ext uri="{FF2B5EF4-FFF2-40B4-BE49-F238E27FC236}">
                        <a16:creationId xmlns:a16="http://schemas.microsoft.com/office/drawing/2014/main" id="{F983EBCB-E4E5-99FD-ACE9-44A1E1AF5489}"/>
                      </a:ext>
                    </a:extLst>
                  </p:cNvPr>
                  <p:cNvGrpSpPr/>
                  <p:nvPr/>
                </p:nvGrpSpPr>
                <p:grpSpPr>
                  <a:xfrm>
                    <a:off x="7564772" y="1206500"/>
                    <a:ext cx="449693" cy="750629"/>
                    <a:chOff x="7564772" y="1206500"/>
                    <a:chExt cx="449693" cy="750629"/>
                  </a:xfrm>
                </p:grpSpPr>
                <p:grpSp>
                  <p:nvGrpSpPr>
                    <p:cNvPr id="43" name="iśľiďê">
                      <a:extLst>
                        <a:ext uri="{FF2B5EF4-FFF2-40B4-BE49-F238E27FC236}">
                          <a16:creationId xmlns:a16="http://schemas.microsoft.com/office/drawing/2014/main" id="{D1477DF3-4E78-DE6D-3925-97F4B6F2CB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564772" y="1206500"/>
                      <a:ext cx="212022" cy="13678"/>
                      <a:chOff x="7564772" y="1206500"/>
                      <a:chExt cx="212022" cy="13678"/>
                    </a:xfrm>
                  </p:grpSpPr>
                  <p:sp>
                    <p:nvSpPr>
                      <p:cNvPr id="52" name="ïsľiḍé">
                        <a:extLst>
                          <a:ext uri="{FF2B5EF4-FFF2-40B4-BE49-F238E27FC236}">
                            <a16:creationId xmlns:a16="http://schemas.microsoft.com/office/drawing/2014/main" id="{66C6D26F-B0FD-BE43-53FF-C7E23B47EE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4772" y="1206500"/>
                        <a:ext cx="212022" cy="13678"/>
                      </a:xfrm>
                      <a:custGeom>
                        <a:avLst/>
                        <a:gdLst>
                          <a:gd name="connsiteX0" fmla="*/ 5448 w 212022"/>
                          <a:gd name="connsiteY0" fmla="*/ 0 h 13678"/>
                          <a:gd name="connsiteX1" fmla="*/ 210631 w 212022"/>
                          <a:gd name="connsiteY1" fmla="*/ 0 h 13678"/>
                          <a:gd name="connsiteX2" fmla="*/ 214051 w 212022"/>
                          <a:gd name="connsiteY2" fmla="*/ 3420 h 13678"/>
                          <a:gd name="connsiteX3" fmla="*/ 214051 w 212022"/>
                          <a:gd name="connsiteY3" fmla="*/ 10259 h 13678"/>
                          <a:gd name="connsiteX4" fmla="*/ 210631 w 212022"/>
                          <a:gd name="connsiteY4" fmla="*/ 13679 h 13678"/>
                          <a:gd name="connsiteX5" fmla="*/ 5448 w 212022"/>
                          <a:gd name="connsiteY5" fmla="*/ 13679 h 13678"/>
                          <a:gd name="connsiteX6" fmla="*/ 2028 w 212022"/>
                          <a:gd name="connsiteY6" fmla="*/ 10259 h 13678"/>
                          <a:gd name="connsiteX7" fmla="*/ 2028 w 212022"/>
                          <a:gd name="connsiteY7" fmla="*/ 3420 h 13678"/>
                          <a:gd name="connsiteX8" fmla="*/ 5448 w 212022"/>
                          <a:gd name="connsiteY8" fmla="*/ 0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12022" h="13678">
                            <a:moveTo>
                              <a:pt x="5448" y="0"/>
                            </a:moveTo>
                            <a:lnTo>
                              <a:pt x="210631" y="0"/>
                            </a:lnTo>
                            <a:cubicBezTo>
                              <a:pt x="212512" y="0"/>
                              <a:pt x="214051" y="1539"/>
                              <a:pt x="214051" y="3420"/>
                            </a:cubicBezTo>
                            <a:lnTo>
                              <a:pt x="214051" y="10259"/>
                            </a:lnTo>
                            <a:cubicBezTo>
                              <a:pt x="214051" y="12140"/>
                              <a:pt x="212512" y="13679"/>
                              <a:pt x="210631" y="13679"/>
                            </a:cubicBezTo>
                            <a:lnTo>
                              <a:pt x="5448" y="13679"/>
                            </a:lnTo>
                            <a:cubicBezTo>
                              <a:pt x="3567" y="13679"/>
                              <a:pt x="2028" y="12140"/>
                              <a:pt x="2028" y="10259"/>
                            </a:cubicBezTo>
                            <a:lnTo>
                              <a:pt x="2028" y="3420"/>
                            </a:lnTo>
                            <a:cubicBezTo>
                              <a:pt x="2028" y="1539"/>
                              <a:pt x="3567" y="0"/>
                              <a:pt x="5448" y="0"/>
                            </a:cubicBezTo>
                            <a:close/>
                          </a:path>
                        </a:pathLst>
                      </a:custGeom>
                      <a:solidFill>
                        <a:srgbClr val="9E9E9E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53" name="íṣlíďé">
                        <a:extLst>
                          <a:ext uri="{FF2B5EF4-FFF2-40B4-BE49-F238E27FC236}">
                            <a16:creationId xmlns:a16="http://schemas.microsoft.com/office/drawing/2014/main" id="{A529BA67-B725-4D66-0A03-E90A426388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4772" y="1206500"/>
                        <a:ext cx="212022" cy="13678"/>
                      </a:xfrm>
                      <a:custGeom>
                        <a:avLst/>
                        <a:gdLst>
                          <a:gd name="connsiteX0" fmla="*/ 5448 w 212022"/>
                          <a:gd name="connsiteY0" fmla="*/ 0 h 13678"/>
                          <a:gd name="connsiteX1" fmla="*/ 210631 w 212022"/>
                          <a:gd name="connsiteY1" fmla="*/ 0 h 13678"/>
                          <a:gd name="connsiteX2" fmla="*/ 214051 w 212022"/>
                          <a:gd name="connsiteY2" fmla="*/ 3420 h 13678"/>
                          <a:gd name="connsiteX3" fmla="*/ 214051 w 212022"/>
                          <a:gd name="connsiteY3" fmla="*/ 10259 h 13678"/>
                          <a:gd name="connsiteX4" fmla="*/ 210631 w 212022"/>
                          <a:gd name="connsiteY4" fmla="*/ 13679 h 13678"/>
                          <a:gd name="connsiteX5" fmla="*/ 5448 w 212022"/>
                          <a:gd name="connsiteY5" fmla="*/ 13679 h 13678"/>
                          <a:gd name="connsiteX6" fmla="*/ 2028 w 212022"/>
                          <a:gd name="connsiteY6" fmla="*/ 10259 h 13678"/>
                          <a:gd name="connsiteX7" fmla="*/ 2028 w 212022"/>
                          <a:gd name="connsiteY7" fmla="*/ 3420 h 13678"/>
                          <a:gd name="connsiteX8" fmla="*/ 5448 w 212022"/>
                          <a:gd name="connsiteY8" fmla="*/ 0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12022" h="13678">
                            <a:moveTo>
                              <a:pt x="5448" y="0"/>
                            </a:moveTo>
                            <a:lnTo>
                              <a:pt x="210631" y="0"/>
                            </a:lnTo>
                            <a:cubicBezTo>
                              <a:pt x="212512" y="0"/>
                              <a:pt x="214051" y="1539"/>
                              <a:pt x="214051" y="3420"/>
                            </a:cubicBezTo>
                            <a:lnTo>
                              <a:pt x="214051" y="10259"/>
                            </a:lnTo>
                            <a:cubicBezTo>
                              <a:pt x="214051" y="12140"/>
                              <a:pt x="212512" y="13679"/>
                              <a:pt x="210631" y="13679"/>
                            </a:cubicBezTo>
                            <a:lnTo>
                              <a:pt x="5448" y="13679"/>
                            </a:lnTo>
                            <a:cubicBezTo>
                              <a:pt x="3567" y="13679"/>
                              <a:pt x="2028" y="12140"/>
                              <a:pt x="2028" y="10259"/>
                            </a:cubicBezTo>
                            <a:lnTo>
                              <a:pt x="2028" y="3420"/>
                            </a:lnTo>
                            <a:cubicBezTo>
                              <a:pt x="2028" y="1539"/>
                              <a:pt x="3567" y="0"/>
                              <a:pt x="5448" y="0"/>
                            </a:cubicBezTo>
                            <a:close/>
                          </a:path>
                        </a:pathLst>
                      </a:custGeom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54" name="ïSļíḍe">
                        <a:extLst>
                          <a:ext uri="{FF2B5EF4-FFF2-40B4-BE49-F238E27FC236}">
                            <a16:creationId xmlns:a16="http://schemas.microsoft.com/office/drawing/2014/main" id="{7D51F2E9-90E2-B61D-851E-D0C7B7C182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64772" y="1206500"/>
                        <a:ext cx="212022" cy="13678"/>
                      </a:xfrm>
                      <a:custGeom>
                        <a:avLst/>
                        <a:gdLst>
                          <a:gd name="connsiteX0" fmla="*/ 5448 w 212022"/>
                          <a:gd name="connsiteY0" fmla="*/ 0 h 13678"/>
                          <a:gd name="connsiteX1" fmla="*/ 210631 w 212022"/>
                          <a:gd name="connsiteY1" fmla="*/ 0 h 13678"/>
                          <a:gd name="connsiteX2" fmla="*/ 214051 w 212022"/>
                          <a:gd name="connsiteY2" fmla="*/ 3420 h 13678"/>
                          <a:gd name="connsiteX3" fmla="*/ 214051 w 212022"/>
                          <a:gd name="connsiteY3" fmla="*/ 10259 h 13678"/>
                          <a:gd name="connsiteX4" fmla="*/ 210631 w 212022"/>
                          <a:gd name="connsiteY4" fmla="*/ 13679 h 13678"/>
                          <a:gd name="connsiteX5" fmla="*/ 5448 w 212022"/>
                          <a:gd name="connsiteY5" fmla="*/ 13679 h 13678"/>
                          <a:gd name="connsiteX6" fmla="*/ 2028 w 212022"/>
                          <a:gd name="connsiteY6" fmla="*/ 10259 h 13678"/>
                          <a:gd name="connsiteX7" fmla="*/ 2028 w 212022"/>
                          <a:gd name="connsiteY7" fmla="*/ 3420 h 13678"/>
                          <a:gd name="connsiteX8" fmla="*/ 5448 w 212022"/>
                          <a:gd name="connsiteY8" fmla="*/ 0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12022" h="13678">
                            <a:moveTo>
                              <a:pt x="5448" y="0"/>
                            </a:moveTo>
                            <a:lnTo>
                              <a:pt x="210631" y="0"/>
                            </a:lnTo>
                            <a:cubicBezTo>
                              <a:pt x="212512" y="0"/>
                              <a:pt x="214051" y="1539"/>
                              <a:pt x="214051" y="3420"/>
                            </a:cubicBezTo>
                            <a:lnTo>
                              <a:pt x="214051" y="10259"/>
                            </a:lnTo>
                            <a:cubicBezTo>
                              <a:pt x="214051" y="12140"/>
                              <a:pt x="212512" y="13679"/>
                              <a:pt x="210631" y="13679"/>
                            </a:cubicBezTo>
                            <a:lnTo>
                              <a:pt x="5448" y="13679"/>
                            </a:lnTo>
                            <a:cubicBezTo>
                              <a:pt x="3567" y="13679"/>
                              <a:pt x="2028" y="12140"/>
                              <a:pt x="2028" y="10259"/>
                            </a:cubicBezTo>
                            <a:lnTo>
                              <a:pt x="2028" y="3420"/>
                            </a:lnTo>
                            <a:cubicBezTo>
                              <a:pt x="2028" y="1539"/>
                              <a:pt x="3567" y="0"/>
                              <a:pt x="5448" y="0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4" name="ï$ľîdè">
                      <a:extLst>
                        <a:ext uri="{FF2B5EF4-FFF2-40B4-BE49-F238E27FC236}">
                          <a16:creationId xmlns:a16="http://schemas.microsoft.com/office/drawing/2014/main" id="{A55A9C1C-1E76-8D1A-8D24-7B68A3FC51D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00786" y="1563861"/>
                      <a:ext cx="13678" cy="179535"/>
                      <a:chOff x="8000786" y="1563861"/>
                      <a:chExt cx="13678" cy="179535"/>
                    </a:xfrm>
                  </p:grpSpPr>
                  <p:sp>
                    <p:nvSpPr>
                      <p:cNvPr id="49" name="íṣḻïďê">
                        <a:extLst>
                          <a:ext uri="{FF2B5EF4-FFF2-40B4-BE49-F238E27FC236}">
                            <a16:creationId xmlns:a16="http://schemas.microsoft.com/office/drawing/2014/main" id="{6FE6AEE2-81B7-9A30-E035-A217EA8B11A7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917858" y="1646789"/>
                        <a:ext cx="179535" cy="13678"/>
                      </a:xfrm>
                      <a:custGeom>
                        <a:avLst/>
                        <a:gdLst>
                          <a:gd name="connsiteX0" fmla="*/ 5414 w 179535"/>
                          <a:gd name="connsiteY0" fmla="*/ -34 h 13678"/>
                          <a:gd name="connsiteX1" fmla="*/ 178110 w 179535"/>
                          <a:gd name="connsiteY1" fmla="*/ -34 h 13678"/>
                          <a:gd name="connsiteX2" fmla="*/ 181530 w 179535"/>
                          <a:gd name="connsiteY2" fmla="*/ 3386 h 13678"/>
                          <a:gd name="connsiteX3" fmla="*/ 181530 w 179535"/>
                          <a:gd name="connsiteY3" fmla="*/ 10225 h 13678"/>
                          <a:gd name="connsiteX4" fmla="*/ 178110 w 179535"/>
                          <a:gd name="connsiteY4" fmla="*/ 13645 h 13678"/>
                          <a:gd name="connsiteX5" fmla="*/ 5414 w 179535"/>
                          <a:gd name="connsiteY5" fmla="*/ 13645 h 13678"/>
                          <a:gd name="connsiteX6" fmla="*/ 1994 w 179535"/>
                          <a:gd name="connsiteY6" fmla="*/ 10225 h 13678"/>
                          <a:gd name="connsiteX7" fmla="*/ 1994 w 179535"/>
                          <a:gd name="connsiteY7" fmla="*/ 3386 h 13678"/>
                          <a:gd name="connsiteX8" fmla="*/ 5414 w 179535"/>
                          <a:gd name="connsiteY8" fmla="*/ -34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9535" h="13678">
                            <a:moveTo>
                              <a:pt x="5414" y="-34"/>
                            </a:moveTo>
                            <a:lnTo>
                              <a:pt x="178110" y="-34"/>
                            </a:lnTo>
                            <a:cubicBezTo>
                              <a:pt x="179991" y="-34"/>
                              <a:pt x="181530" y="1505"/>
                              <a:pt x="181530" y="3386"/>
                            </a:cubicBezTo>
                            <a:lnTo>
                              <a:pt x="181530" y="10225"/>
                            </a:lnTo>
                            <a:cubicBezTo>
                              <a:pt x="181530" y="12106"/>
                              <a:pt x="179991" y="13645"/>
                              <a:pt x="178110" y="13645"/>
                            </a:cubicBezTo>
                            <a:lnTo>
                              <a:pt x="5414" y="13645"/>
                            </a:lnTo>
                            <a:cubicBezTo>
                              <a:pt x="3533" y="13645"/>
                              <a:pt x="1994" y="12106"/>
                              <a:pt x="1994" y="10225"/>
                            </a:cubicBezTo>
                            <a:lnTo>
                              <a:pt x="1994" y="3386"/>
                            </a:lnTo>
                            <a:cubicBezTo>
                              <a:pt x="1994" y="1505"/>
                              <a:pt x="3533" y="-34"/>
                              <a:pt x="5414" y="-34"/>
                            </a:cubicBezTo>
                            <a:close/>
                          </a:path>
                        </a:pathLst>
                      </a:custGeom>
                      <a:solidFill>
                        <a:srgbClr val="9C9C9C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50" name="ïślïḑè">
                        <a:extLst>
                          <a:ext uri="{FF2B5EF4-FFF2-40B4-BE49-F238E27FC236}">
                            <a16:creationId xmlns:a16="http://schemas.microsoft.com/office/drawing/2014/main" id="{DB8ADDB4-5750-A402-DEAC-E556D028304F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917858" y="1646789"/>
                        <a:ext cx="179535" cy="13678"/>
                      </a:xfrm>
                      <a:custGeom>
                        <a:avLst/>
                        <a:gdLst>
                          <a:gd name="connsiteX0" fmla="*/ 5414 w 179535"/>
                          <a:gd name="connsiteY0" fmla="*/ -34 h 13678"/>
                          <a:gd name="connsiteX1" fmla="*/ 178110 w 179535"/>
                          <a:gd name="connsiteY1" fmla="*/ -34 h 13678"/>
                          <a:gd name="connsiteX2" fmla="*/ 181530 w 179535"/>
                          <a:gd name="connsiteY2" fmla="*/ 3386 h 13678"/>
                          <a:gd name="connsiteX3" fmla="*/ 181530 w 179535"/>
                          <a:gd name="connsiteY3" fmla="*/ 10225 h 13678"/>
                          <a:gd name="connsiteX4" fmla="*/ 178110 w 179535"/>
                          <a:gd name="connsiteY4" fmla="*/ 13645 h 13678"/>
                          <a:gd name="connsiteX5" fmla="*/ 5414 w 179535"/>
                          <a:gd name="connsiteY5" fmla="*/ 13645 h 13678"/>
                          <a:gd name="connsiteX6" fmla="*/ 1994 w 179535"/>
                          <a:gd name="connsiteY6" fmla="*/ 10225 h 13678"/>
                          <a:gd name="connsiteX7" fmla="*/ 1994 w 179535"/>
                          <a:gd name="connsiteY7" fmla="*/ 3386 h 13678"/>
                          <a:gd name="connsiteX8" fmla="*/ 5414 w 179535"/>
                          <a:gd name="connsiteY8" fmla="*/ -34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9535" h="13678">
                            <a:moveTo>
                              <a:pt x="5414" y="-34"/>
                            </a:moveTo>
                            <a:lnTo>
                              <a:pt x="178110" y="-34"/>
                            </a:lnTo>
                            <a:cubicBezTo>
                              <a:pt x="179991" y="-34"/>
                              <a:pt x="181530" y="1505"/>
                              <a:pt x="181530" y="3386"/>
                            </a:cubicBezTo>
                            <a:lnTo>
                              <a:pt x="181530" y="10225"/>
                            </a:lnTo>
                            <a:cubicBezTo>
                              <a:pt x="181530" y="12106"/>
                              <a:pt x="179991" y="13645"/>
                              <a:pt x="178110" y="13645"/>
                            </a:cubicBezTo>
                            <a:lnTo>
                              <a:pt x="5414" y="13645"/>
                            </a:lnTo>
                            <a:cubicBezTo>
                              <a:pt x="3533" y="13645"/>
                              <a:pt x="1994" y="12106"/>
                              <a:pt x="1994" y="10225"/>
                            </a:cubicBezTo>
                            <a:lnTo>
                              <a:pt x="1994" y="3386"/>
                            </a:lnTo>
                            <a:cubicBezTo>
                              <a:pt x="1994" y="1505"/>
                              <a:pt x="3533" y="-34"/>
                              <a:pt x="5414" y="-34"/>
                            </a:cubicBezTo>
                            <a:close/>
                          </a:path>
                        </a:pathLst>
                      </a:custGeom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51" name="îṥḻiḋê">
                        <a:extLst>
                          <a:ext uri="{FF2B5EF4-FFF2-40B4-BE49-F238E27FC236}">
                            <a16:creationId xmlns:a16="http://schemas.microsoft.com/office/drawing/2014/main" id="{5F9CB505-C22B-F002-34D1-3BEC3312586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917858" y="1646789"/>
                        <a:ext cx="179535" cy="13678"/>
                      </a:xfrm>
                      <a:custGeom>
                        <a:avLst/>
                        <a:gdLst>
                          <a:gd name="connsiteX0" fmla="*/ 5414 w 179535"/>
                          <a:gd name="connsiteY0" fmla="*/ -34 h 13678"/>
                          <a:gd name="connsiteX1" fmla="*/ 178110 w 179535"/>
                          <a:gd name="connsiteY1" fmla="*/ -34 h 13678"/>
                          <a:gd name="connsiteX2" fmla="*/ 181530 w 179535"/>
                          <a:gd name="connsiteY2" fmla="*/ 3386 h 13678"/>
                          <a:gd name="connsiteX3" fmla="*/ 181530 w 179535"/>
                          <a:gd name="connsiteY3" fmla="*/ 10225 h 13678"/>
                          <a:gd name="connsiteX4" fmla="*/ 178110 w 179535"/>
                          <a:gd name="connsiteY4" fmla="*/ 13645 h 13678"/>
                          <a:gd name="connsiteX5" fmla="*/ 5414 w 179535"/>
                          <a:gd name="connsiteY5" fmla="*/ 13645 h 13678"/>
                          <a:gd name="connsiteX6" fmla="*/ 1994 w 179535"/>
                          <a:gd name="connsiteY6" fmla="*/ 10225 h 13678"/>
                          <a:gd name="connsiteX7" fmla="*/ 1994 w 179535"/>
                          <a:gd name="connsiteY7" fmla="*/ 3386 h 13678"/>
                          <a:gd name="connsiteX8" fmla="*/ 5414 w 179535"/>
                          <a:gd name="connsiteY8" fmla="*/ -34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9535" h="13678">
                            <a:moveTo>
                              <a:pt x="5414" y="-34"/>
                            </a:moveTo>
                            <a:lnTo>
                              <a:pt x="178110" y="-34"/>
                            </a:lnTo>
                            <a:cubicBezTo>
                              <a:pt x="179991" y="-34"/>
                              <a:pt x="181530" y="1505"/>
                              <a:pt x="181530" y="3386"/>
                            </a:cubicBezTo>
                            <a:lnTo>
                              <a:pt x="181530" y="10225"/>
                            </a:lnTo>
                            <a:cubicBezTo>
                              <a:pt x="181530" y="12106"/>
                              <a:pt x="179991" y="13645"/>
                              <a:pt x="178110" y="13645"/>
                            </a:cubicBezTo>
                            <a:lnTo>
                              <a:pt x="5414" y="13645"/>
                            </a:lnTo>
                            <a:cubicBezTo>
                              <a:pt x="3533" y="13645"/>
                              <a:pt x="1994" y="12106"/>
                              <a:pt x="1994" y="10225"/>
                            </a:cubicBezTo>
                            <a:lnTo>
                              <a:pt x="1994" y="3386"/>
                            </a:lnTo>
                            <a:cubicBezTo>
                              <a:pt x="1994" y="1505"/>
                              <a:pt x="3533" y="-34"/>
                              <a:pt x="5414" y="-34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5" name="ïš1idé">
                      <a:extLst>
                        <a:ext uri="{FF2B5EF4-FFF2-40B4-BE49-F238E27FC236}">
                          <a16:creationId xmlns:a16="http://schemas.microsoft.com/office/drawing/2014/main" id="{8A5237EC-0039-60C3-1A6E-F520884347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000786" y="1777593"/>
                      <a:ext cx="13678" cy="179535"/>
                      <a:chOff x="8000786" y="1777593"/>
                      <a:chExt cx="13678" cy="179535"/>
                    </a:xfrm>
                  </p:grpSpPr>
                  <p:sp>
                    <p:nvSpPr>
                      <p:cNvPr id="46" name="ïšḷíḍê">
                        <a:extLst>
                          <a:ext uri="{FF2B5EF4-FFF2-40B4-BE49-F238E27FC236}">
                            <a16:creationId xmlns:a16="http://schemas.microsoft.com/office/drawing/2014/main" id="{2D06B6C9-8C63-4DDD-3450-7AE7AEE942E6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917858" y="1860522"/>
                        <a:ext cx="179535" cy="13678"/>
                      </a:xfrm>
                      <a:custGeom>
                        <a:avLst/>
                        <a:gdLst>
                          <a:gd name="connsiteX0" fmla="*/ 5414 w 179535"/>
                          <a:gd name="connsiteY0" fmla="*/ -34 h 13678"/>
                          <a:gd name="connsiteX1" fmla="*/ 178110 w 179535"/>
                          <a:gd name="connsiteY1" fmla="*/ -34 h 13678"/>
                          <a:gd name="connsiteX2" fmla="*/ 181530 w 179535"/>
                          <a:gd name="connsiteY2" fmla="*/ 3386 h 13678"/>
                          <a:gd name="connsiteX3" fmla="*/ 181530 w 179535"/>
                          <a:gd name="connsiteY3" fmla="*/ 10225 h 13678"/>
                          <a:gd name="connsiteX4" fmla="*/ 178110 w 179535"/>
                          <a:gd name="connsiteY4" fmla="*/ 13645 h 13678"/>
                          <a:gd name="connsiteX5" fmla="*/ 5414 w 179535"/>
                          <a:gd name="connsiteY5" fmla="*/ 13645 h 13678"/>
                          <a:gd name="connsiteX6" fmla="*/ 1994 w 179535"/>
                          <a:gd name="connsiteY6" fmla="*/ 10225 h 13678"/>
                          <a:gd name="connsiteX7" fmla="*/ 1994 w 179535"/>
                          <a:gd name="connsiteY7" fmla="*/ 3386 h 13678"/>
                          <a:gd name="connsiteX8" fmla="*/ 5414 w 179535"/>
                          <a:gd name="connsiteY8" fmla="*/ -34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9535" h="13678">
                            <a:moveTo>
                              <a:pt x="5414" y="-34"/>
                            </a:moveTo>
                            <a:lnTo>
                              <a:pt x="178110" y="-34"/>
                            </a:lnTo>
                            <a:cubicBezTo>
                              <a:pt x="179991" y="-34"/>
                              <a:pt x="181530" y="1505"/>
                              <a:pt x="181530" y="3386"/>
                            </a:cubicBezTo>
                            <a:lnTo>
                              <a:pt x="181530" y="10225"/>
                            </a:lnTo>
                            <a:cubicBezTo>
                              <a:pt x="181530" y="12106"/>
                              <a:pt x="179991" y="13645"/>
                              <a:pt x="178110" y="13645"/>
                            </a:cubicBezTo>
                            <a:lnTo>
                              <a:pt x="5414" y="13645"/>
                            </a:lnTo>
                            <a:cubicBezTo>
                              <a:pt x="3533" y="13645"/>
                              <a:pt x="1994" y="12106"/>
                              <a:pt x="1994" y="10225"/>
                            </a:cubicBezTo>
                            <a:lnTo>
                              <a:pt x="1994" y="3386"/>
                            </a:lnTo>
                            <a:cubicBezTo>
                              <a:pt x="1994" y="1505"/>
                              <a:pt x="3533" y="-34"/>
                              <a:pt x="5414" y="-34"/>
                            </a:cubicBezTo>
                            <a:close/>
                          </a:path>
                        </a:pathLst>
                      </a:custGeom>
                      <a:solidFill>
                        <a:srgbClr val="9C9C9C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7" name="ís1iďé">
                        <a:extLst>
                          <a:ext uri="{FF2B5EF4-FFF2-40B4-BE49-F238E27FC236}">
                            <a16:creationId xmlns:a16="http://schemas.microsoft.com/office/drawing/2014/main" id="{AD055C69-B7AB-452B-C91E-AC138B19FBB1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917858" y="1860522"/>
                        <a:ext cx="179535" cy="13678"/>
                      </a:xfrm>
                      <a:custGeom>
                        <a:avLst/>
                        <a:gdLst>
                          <a:gd name="connsiteX0" fmla="*/ 5414 w 179535"/>
                          <a:gd name="connsiteY0" fmla="*/ -34 h 13678"/>
                          <a:gd name="connsiteX1" fmla="*/ 178110 w 179535"/>
                          <a:gd name="connsiteY1" fmla="*/ -34 h 13678"/>
                          <a:gd name="connsiteX2" fmla="*/ 181530 w 179535"/>
                          <a:gd name="connsiteY2" fmla="*/ 3386 h 13678"/>
                          <a:gd name="connsiteX3" fmla="*/ 181530 w 179535"/>
                          <a:gd name="connsiteY3" fmla="*/ 10225 h 13678"/>
                          <a:gd name="connsiteX4" fmla="*/ 178110 w 179535"/>
                          <a:gd name="connsiteY4" fmla="*/ 13645 h 13678"/>
                          <a:gd name="connsiteX5" fmla="*/ 5414 w 179535"/>
                          <a:gd name="connsiteY5" fmla="*/ 13645 h 13678"/>
                          <a:gd name="connsiteX6" fmla="*/ 1994 w 179535"/>
                          <a:gd name="connsiteY6" fmla="*/ 10225 h 13678"/>
                          <a:gd name="connsiteX7" fmla="*/ 1994 w 179535"/>
                          <a:gd name="connsiteY7" fmla="*/ 3386 h 13678"/>
                          <a:gd name="connsiteX8" fmla="*/ 5414 w 179535"/>
                          <a:gd name="connsiteY8" fmla="*/ -34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9535" h="13678">
                            <a:moveTo>
                              <a:pt x="5414" y="-34"/>
                            </a:moveTo>
                            <a:lnTo>
                              <a:pt x="178110" y="-34"/>
                            </a:lnTo>
                            <a:cubicBezTo>
                              <a:pt x="179991" y="-34"/>
                              <a:pt x="181530" y="1505"/>
                              <a:pt x="181530" y="3386"/>
                            </a:cubicBezTo>
                            <a:lnTo>
                              <a:pt x="181530" y="10225"/>
                            </a:lnTo>
                            <a:cubicBezTo>
                              <a:pt x="181530" y="12106"/>
                              <a:pt x="179991" y="13645"/>
                              <a:pt x="178110" y="13645"/>
                            </a:cubicBezTo>
                            <a:lnTo>
                              <a:pt x="5414" y="13645"/>
                            </a:lnTo>
                            <a:cubicBezTo>
                              <a:pt x="3533" y="13645"/>
                              <a:pt x="1994" y="12106"/>
                              <a:pt x="1994" y="10225"/>
                            </a:cubicBezTo>
                            <a:lnTo>
                              <a:pt x="1994" y="3386"/>
                            </a:lnTo>
                            <a:cubicBezTo>
                              <a:pt x="1994" y="1505"/>
                              <a:pt x="3533" y="-34"/>
                              <a:pt x="5414" y="-34"/>
                            </a:cubicBezTo>
                            <a:close/>
                          </a:path>
                        </a:pathLst>
                      </a:custGeom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8" name="ïṥḷíḍé">
                        <a:extLst>
                          <a:ext uri="{FF2B5EF4-FFF2-40B4-BE49-F238E27FC236}">
                            <a16:creationId xmlns:a16="http://schemas.microsoft.com/office/drawing/2014/main" id="{E8D624A8-111E-0D91-135F-689EFA8A596A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917858" y="1860522"/>
                        <a:ext cx="179535" cy="13678"/>
                      </a:xfrm>
                      <a:custGeom>
                        <a:avLst/>
                        <a:gdLst>
                          <a:gd name="connsiteX0" fmla="*/ 5414 w 179535"/>
                          <a:gd name="connsiteY0" fmla="*/ -34 h 13678"/>
                          <a:gd name="connsiteX1" fmla="*/ 178110 w 179535"/>
                          <a:gd name="connsiteY1" fmla="*/ -34 h 13678"/>
                          <a:gd name="connsiteX2" fmla="*/ 181530 w 179535"/>
                          <a:gd name="connsiteY2" fmla="*/ 3386 h 13678"/>
                          <a:gd name="connsiteX3" fmla="*/ 181530 w 179535"/>
                          <a:gd name="connsiteY3" fmla="*/ 10225 h 13678"/>
                          <a:gd name="connsiteX4" fmla="*/ 178110 w 179535"/>
                          <a:gd name="connsiteY4" fmla="*/ 13645 h 13678"/>
                          <a:gd name="connsiteX5" fmla="*/ 5414 w 179535"/>
                          <a:gd name="connsiteY5" fmla="*/ 13645 h 13678"/>
                          <a:gd name="connsiteX6" fmla="*/ 1994 w 179535"/>
                          <a:gd name="connsiteY6" fmla="*/ 10225 h 13678"/>
                          <a:gd name="connsiteX7" fmla="*/ 1994 w 179535"/>
                          <a:gd name="connsiteY7" fmla="*/ 3386 h 13678"/>
                          <a:gd name="connsiteX8" fmla="*/ 5414 w 179535"/>
                          <a:gd name="connsiteY8" fmla="*/ -34 h 13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79535" h="13678">
                            <a:moveTo>
                              <a:pt x="5414" y="-34"/>
                            </a:moveTo>
                            <a:lnTo>
                              <a:pt x="178110" y="-34"/>
                            </a:lnTo>
                            <a:cubicBezTo>
                              <a:pt x="179991" y="-34"/>
                              <a:pt x="181530" y="1505"/>
                              <a:pt x="181530" y="3386"/>
                            </a:cubicBezTo>
                            <a:lnTo>
                              <a:pt x="181530" y="10225"/>
                            </a:lnTo>
                            <a:cubicBezTo>
                              <a:pt x="181530" y="12106"/>
                              <a:pt x="179991" y="13645"/>
                              <a:pt x="178110" y="13645"/>
                            </a:cubicBezTo>
                            <a:lnTo>
                              <a:pt x="5414" y="13645"/>
                            </a:lnTo>
                            <a:cubicBezTo>
                              <a:pt x="3533" y="13645"/>
                              <a:pt x="1994" y="12106"/>
                              <a:pt x="1994" y="10225"/>
                            </a:cubicBezTo>
                            <a:lnTo>
                              <a:pt x="1994" y="3386"/>
                            </a:lnTo>
                            <a:cubicBezTo>
                              <a:pt x="1994" y="1505"/>
                              <a:pt x="3533" y="-34"/>
                              <a:pt x="5414" y="-34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22" name="işļiďê">
                    <a:extLst>
                      <a:ext uri="{FF2B5EF4-FFF2-40B4-BE49-F238E27FC236}">
                        <a16:creationId xmlns:a16="http://schemas.microsoft.com/office/drawing/2014/main" id="{00607725-3C65-3289-89DF-38D0848AA769}"/>
                      </a:ext>
                    </a:extLst>
                  </p:cNvPr>
                  <p:cNvGrpSpPr/>
                  <p:nvPr/>
                </p:nvGrpSpPr>
                <p:grpSpPr>
                  <a:xfrm>
                    <a:off x="4175825" y="1216759"/>
                    <a:ext cx="3830091" cy="4999636"/>
                    <a:chOff x="4175825" y="1216759"/>
                    <a:chExt cx="3830091" cy="4999636"/>
                  </a:xfrm>
                </p:grpSpPr>
                <p:grpSp>
                  <p:nvGrpSpPr>
                    <p:cNvPr id="38" name="íŝḻíḓe">
                      <a:extLst>
                        <a:ext uri="{FF2B5EF4-FFF2-40B4-BE49-F238E27FC236}">
                          <a16:creationId xmlns:a16="http://schemas.microsoft.com/office/drawing/2014/main" id="{76AB6B51-3FBD-C28E-CF28-1FA44CE420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75825" y="1216759"/>
                      <a:ext cx="3830091" cy="4999636"/>
                      <a:chOff x="4175825" y="1216759"/>
                      <a:chExt cx="3830091" cy="4999636"/>
                    </a:xfrm>
                  </p:grpSpPr>
                  <p:sp>
                    <p:nvSpPr>
                      <p:cNvPr id="40" name="í$ļide">
                        <a:extLst>
                          <a:ext uri="{FF2B5EF4-FFF2-40B4-BE49-F238E27FC236}">
                            <a16:creationId xmlns:a16="http://schemas.microsoft.com/office/drawing/2014/main" id="{F6D7E00F-78BA-486E-3A53-2023E527F2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75825" y="1216759"/>
                        <a:ext cx="3830091" cy="4999636"/>
                      </a:xfrm>
                      <a:custGeom>
                        <a:avLst/>
                        <a:gdLst>
                          <a:gd name="connsiteX0" fmla="*/ 255841 w 3830091"/>
                          <a:gd name="connsiteY0" fmla="*/ 6 h 4999636"/>
                          <a:gd name="connsiteX1" fmla="*/ 3574342 w 3830091"/>
                          <a:gd name="connsiteY1" fmla="*/ 6 h 4999636"/>
                          <a:gd name="connsiteX2" fmla="*/ 3711986 w 3830091"/>
                          <a:gd name="connsiteY2" fmla="*/ 27193 h 4999636"/>
                          <a:gd name="connsiteX3" fmla="*/ 3802951 w 3830091"/>
                          <a:gd name="connsiteY3" fmla="*/ 118157 h 4999636"/>
                          <a:gd name="connsiteX4" fmla="*/ 3830137 w 3830091"/>
                          <a:gd name="connsiteY4" fmla="*/ 255801 h 4999636"/>
                          <a:gd name="connsiteX5" fmla="*/ 3830137 w 3830091"/>
                          <a:gd name="connsiteY5" fmla="*/ 4743847 h 4999636"/>
                          <a:gd name="connsiteX6" fmla="*/ 3802951 w 3830091"/>
                          <a:gd name="connsiteY6" fmla="*/ 4881491 h 4999636"/>
                          <a:gd name="connsiteX7" fmla="*/ 3711986 w 3830091"/>
                          <a:gd name="connsiteY7" fmla="*/ 4972456 h 4999636"/>
                          <a:gd name="connsiteX8" fmla="*/ 3574342 w 3830091"/>
                          <a:gd name="connsiteY8" fmla="*/ 4999643 h 4999636"/>
                          <a:gd name="connsiteX9" fmla="*/ 255841 w 3830091"/>
                          <a:gd name="connsiteY9" fmla="*/ 4999643 h 4999636"/>
                          <a:gd name="connsiteX10" fmla="*/ 116488 w 3830091"/>
                          <a:gd name="connsiteY10" fmla="*/ 4970746 h 4999636"/>
                          <a:gd name="connsiteX11" fmla="*/ 28943 w 3830091"/>
                          <a:gd name="connsiteY11" fmla="*/ 4883201 h 4999636"/>
                          <a:gd name="connsiteX12" fmla="*/ 46 w 3830091"/>
                          <a:gd name="connsiteY12" fmla="*/ 4743847 h 4999636"/>
                          <a:gd name="connsiteX13" fmla="*/ 46 w 3830091"/>
                          <a:gd name="connsiteY13" fmla="*/ 255801 h 4999636"/>
                          <a:gd name="connsiteX14" fmla="*/ 27233 w 3830091"/>
                          <a:gd name="connsiteY14" fmla="*/ 118157 h 4999636"/>
                          <a:gd name="connsiteX15" fmla="*/ 118197 w 3830091"/>
                          <a:gd name="connsiteY15" fmla="*/ 27193 h 4999636"/>
                          <a:gd name="connsiteX16" fmla="*/ 255841 w 3830091"/>
                          <a:gd name="connsiteY16" fmla="*/ 6 h 49996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3830091" h="4999636">
                            <a:moveTo>
                              <a:pt x="255841" y="6"/>
                            </a:moveTo>
                            <a:lnTo>
                              <a:pt x="3574342" y="6"/>
                            </a:lnTo>
                            <a:cubicBezTo>
                              <a:pt x="3629228" y="6"/>
                              <a:pt x="3676592" y="8213"/>
                              <a:pt x="3711986" y="27193"/>
                            </a:cubicBezTo>
                            <a:cubicBezTo>
                              <a:pt x="3750116" y="47540"/>
                              <a:pt x="3782603" y="80199"/>
                              <a:pt x="3802951" y="118157"/>
                            </a:cubicBezTo>
                            <a:cubicBezTo>
                              <a:pt x="3821930" y="153552"/>
                              <a:pt x="3830137" y="200744"/>
                              <a:pt x="3830137" y="255801"/>
                            </a:cubicBezTo>
                            <a:lnTo>
                              <a:pt x="3830137" y="4743847"/>
                            </a:lnTo>
                            <a:cubicBezTo>
                              <a:pt x="3830137" y="4798734"/>
                              <a:pt x="3821930" y="4846097"/>
                              <a:pt x="3802951" y="4881491"/>
                            </a:cubicBezTo>
                            <a:cubicBezTo>
                              <a:pt x="3782603" y="4919621"/>
                              <a:pt x="3749945" y="4952108"/>
                              <a:pt x="3711986" y="4972456"/>
                            </a:cubicBezTo>
                            <a:cubicBezTo>
                              <a:pt x="3676592" y="4991435"/>
                              <a:pt x="3629400" y="4999643"/>
                              <a:pt x="3574342" y="4999643"/>
                            </a:cubicBezTo>
                            <a:lnTo>
                              <a:pt x="255841" y="4999643"/>
                            </a:lnTo>
                            <a:cubicBezTo>
                              <a:pt x="203178" y="4999643"/>
                              <a:pt x="152566" y="4990067"/>
                              <a:pt x="116488" y="4970746"/>
                            </a:cubicBezTo>
                            <a:cubicBezTo>
                              <a:pt x="78358" y="4950399"/>
                              <a:pt x="49290" y="4921160"/>
                              <a:pt x="28943" y="4883201"/>
                            </a:cubicBezTo>
                            <a:cubicBezTo>
                              <a:pt x="9621" y="4847294"/>
                              <a:pt x="46" y="4796682"/>
                              <a:pt x="46" y="4743847"/>
                            </a:cubicBezTo>
                            <a:lnTo>
                              <a:pt x="46" y="255801"/>
                            </a:lnTo>
                            <a:cubicBezTo>
                              <a:pt x="46" y="200915"/>
                              <a:pt x="8253" y="153552"/>
                              <a:pt x="27233" y="118157"/>
                            </a:cubicBezTo>
                            <a:cubicBezTo>
                              <a:pt x="47580" y="80028"/>
                              <a:pt x="80239" y="47540"/>
                              <a:pt x="118197" y="27193"/>
                            </a:cubicBezTo>
                            <a:cubicBezTo>
                              <a:pt x="153592" y="8213"/>
                              <a:pt x="200955" y="6"/>
                              <a:pt x="255841" y="6"/>
                            </a:cubicBezTo>
                            <a:close/>
                          </a:path>
                        </a:pathLst>
                      </a:custGeom>
                      <a:solidFill>
                        <a:srgbClr val="525252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2" name="iṥḻîḑè">
                        <a:extLst>
                          <a:ext uri="{FF2B5EF4-FFF2-40B4-BE49-F238E27FC236}">
                            <a16:creationId xmlns:a16="http://schemas.microsoft.com/office/drawing/2014/main" id="{E2E749C7-905D-CD74-F90B-529C6E7A44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75825" y="1216759"/>
                        <a:ext cx="3830091" cy="4999636"/>
                      </a:xfrm>
                      <a:custGeom>
                        <a:avLst/>
                        <a:gdLst>
                          <a:gd name="connsiteX0" fmla="*/ 255841 w 3830091"/>
                          <a:gd name="connsiteY0" fmla="*/ 6 h 4999636"/>
                          <a:gd name="connsiteX1" fmla="*/ 3574342 w 3830091"/>
                          <a:gd name="connsiteY1" fmla="*/ 6 h 4999636"/>
                          <a:gd name="connsiteX2" fmla="*/ 3711986 w 3830091"/>
                          <a:gd name="connsiteY2" fmla="*/ 27193 h 4999636"/>
                          <a:gd name="connsiteX3" fmla="*/ 3802951 w 3830091"/>
                          <a:gd name="connsiteY3" fmla="*/ 118157 h 4999636"/>
                          <a:gd name="connsiteX4" fmla="*/ 3830137 w 3830091"/>
                          <a:gd name="connsiteY4" fmla="*/ 255801 h 4999636"/>
                          <a:gd name="connsiteX5" fmla="*/ 3830137 w 3830091"/>
                          <a:gd name="connsiteY5" fmla="*/ 4743847 h 4999636"/>
                          <a:gd name="connsiteX6" fmla="*/ 3802951 w 3830091"/>
                          <a:gd name="connsiteY6" fmla="*/ 4881491 h 4999636"/>
                          <a:gd name="connsiteX7" fmla="*/ 3711986 w 3830091"/>
                          <a:gd name="connsiteY7" fmla="*/ 4972456 h 4999636"/>
                          <a:gd name="connsiteX8" fmla="*/ 3574342 w 3830091"/>
                          <a:gd name="connsiteY8" fmla="*/ 4999643 h 4999636"/>
                          <a:gd name="connsiteX9" fmla="*/ 255841 w 3830091"/>
                          <a:gd name="connsiteY9" fmla="*/ 4999643 h 4999636"/>
                          <a:gd name="connsiteX10" fmla="*/ 116488 w 3830091"/>
                          <a:gd name="connsiteY10" fmla="*/ 4970746 h 4999636"/>
                          <a:gd name="connsiteX11" fmla="*/ 28943 w 3830091"/>
                          <a:gd name="connsiteY11" fmla="*/ 4883201 h 4999636"/>
                          <a:gd name="connsiteX12" fmla="*/ 46 w 3830091"/>
                          <a:gd name="connsiteY12" fmla="*/ 4743847 h 4999636"/>
                          <a:gd name="connsiteX13" fmla="*/ 46 w 3830091"/>
                          <a:gd name="connsiteY13" fmla="*/ 255801 h 4999636"/>
                          <a:gd name="connsiteX14" fmla="*/ 27233 w 3830091"/>
                          <a:gd name="connsiteY14" fmla="*/ 118157 h 4999636"/>
                          <a:gd name="connsiteX15" fmla="*/ 118197 w 3830091"/>
                          <a:gd name="connsiteY15" fmla="*/ 27193 h 4999636"/>
                          <a:gd name="connsiteX16" fmla="*/ 255841 w 3830091"/>
                          <a:gd name="connsiteY16" fmla="*/ 6 h 49996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3830091" h="4999636">
                            <a:moveTo>
                              <a:pt x="255841" y="6"/>
                            </a:moveTo>
                            <a:lnTo>
                              <a:pt x="3574342" y="6"/>
                            </a:lnTo>
                            <a:cubicBezTo>
                              <a:pt x="3629228" y="6"/>
                              <a:pt x="3676592" y="8213"/>
                              <a:pt x="3711986" y="27193"/>
                            </a:cubicBezTo>
                            <a:cubicBezTo>
                              <a:pt x="3750116" y="47540"/>
                              <a:pt x="3782603" y="80199"/>
                              <a:pt x="3802951" y="118157"/>
                            </a:cubicBezTo>
                            <a:cubicBezTo>
                              <a:pt x="3821930" y="153552"/>
                              <a:pt x="3830137" y="200744"/>
                              <a:pt x="3830137" y="255801"/>
                            </a:cubicBezTo>
                            <a:lnTo>
                              <a:pt x="3830137" y="4743847"/>
                            </a:lnTo>
                            <a:cubicBezTo>
                              <a:pt x="3830137" y="4798734"/>
                              <a:pt x="3821930" y="4846097"/>
                              <a:pt x="3802951" y="4881491"/>
                            </a:cubicBezTo>
                            <a:cubicBezTo>
                              <a:pt x="3782603" y="4919621"/>
                              <a:pt x="3749945" y="4952108"/>
                              <a:pt x="3711986" y="4972456"/>
                            </a:cubicBezTo>
                            <a:cubicBezTo>
                              <a:pt x="3676592" y="4991435"/>
                              <a:pt x="3629400" y="4999643"/>
                              <a:pt x="3574342" y="4999643"/>
                            </a:cubicBezTo>
                            <a:lnTo>
                              <a:pt x="255841" y="4999643"/>
                            </a:lnTo>
                            <a:cubicBezTo>
                              <a:pt x="203178" y="4999643"/>
                              <a:pt x="152566" y="4990067"/>
                              <a:pt x="116488" y="4970746"/>
                            </a:cubicBezTo>
                            <a:cubicBezTo>
                              <a:pt x="78358" y="4950399"/>
                              <a:pt x="49290" y="4921160"/>
                              <a:pt x="28943" y="4883201"/>
                            </a:cubicBezTo>
                            <a:cubicBezTo>
                              <a:pt x="9621" y="4847294"/>
                              <a:pt x="46" y="4796682"/>
                              <a:pt x="46" y="4743847"/>
                            </a:cubicBezTo>
                            <a:lnTo>
                              <a:pt x="46" y="255801"/>
                            </a:lnTo>
                            <a:cubicBezTo>
                              <a:pt x="46" y="200915"/>
                              <a:pt x="8253" y="153552"/>
                              <a:pt x="27233" y="118157"/>
                            </a:cubicBezTo>
                            <a:cubicBezTo>
                              <a:pt x="47580" y="80028"/>
                              <a:pt x="80239" y="47540"/>
                              <a:pt x="118197" y="27193"/>
                            </a:cubicBezTo>
                            <a:cubicBezTo>
                              <a:pt x="153592" y="8213"/>
                              <a:pt x="200955" y="6"/>
                              <a:pt x="255841" y="6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39" name="íṩḷiḋé">
                      <a:extLst>
                        <a:ext uri="{FF2B5EF4-FFF2-40B4-BE49-F238E27FC236}">
                          <a16:creationId xmlns:a16="http://schemas.microsoft.com/office/drawing/2014/main" id="{007CA733-DB33-1D67-D567-D7492B0E17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825" y="1216759"/>
                      <a:ext cx="3830091" cy="4999636"/>
                    </a:xfrm>
                    <a:custGeom>
                      <a:avLst/>
                      <a:gdLst>
                        <a:gd name="connsiteX0" fmla="*/ 255841 w 3830091"/>
                        <a:gd name="connsiteY0" fmla="*/ 6 h 4999636"/>
                        <a:gd name="connsiteX1" fmla="*/ 3574342 w 3830091"/>
                        <a:gd name="connsiteY1" fmla="*/ 6 h 4999636"/>
                        <a:gd name="connsiteX2" fmla="*/ 3711986 w 3830091"/>
                        <a:gd name="connsiteY2" fmla="*/ 27193 h 4999636"/>
                        <a:gd name="connsiteX3" fmla="*/ 3802951 w 3830091"/>
                        <a:gd name="connsiteY3" fmla="*/ 118157 h 4999636"/>
                        <a:gd name="connsiteX4" fmla="*/ 3830137 w 3830091"/>
                        <a:gd name="connsiteY4" fmla="*/ 255801 h 4999636"/>
                        <a:gd name="connsiteX5" fmla="*/ 3830137 w 3830091"/>
                        <a:gd name="connsiteY5" fmla="*/ 4743847 h 4999636"/>
                        <a:gd name="connsiteX6" fmla="*/ 3802951 w 3830091"/>
                        <a:gd name="connsiteY6" fmla="*/ 4881491 h 4999636"/>
                        <a:gd name="connsiteX7" fmla="*/ 3711986 w 3830091"/>
                        <a:gd name="connsiteY7" fmla="*/ 4972456 h 4999636"/>
                        <a:gd name="connsiteX8" fmla="*/ 3574342 w 3830091"/>
                        <a:gd name="connsiteY8" fmla="*/ 4999643 h 4999636"/>
                        <a:gd name="connsiteX9" fmla="*/ 255841 w 3830091"/>
                        <a:gd name="connsiteY9" fmla="*/ 4999643 h 4999636"/>
                        <a:gd name="connsiteX10" fmla="*/ 116488 w 3830091"/>
                        <a:gd name="connsiteY10" fmla="*/ 4970746 h 4999636"/>
                        <a:gd name="connsiteX11" fmla="*/ 28943 w 3830091"/>
                        <a:gd name="connsiteY11" fmla="*/ 4883201 h 4999636"/>
                        <a:gd name="connsiteX12" fmla="*/ 46 w 3830091"/>
                        <a:gd name="connsiteY12" fmla="*/ 4743847 h 4999636"/>
                        <a:gd name="connsiteX13" fmla="*/ 46 w 3830091"/>
                        <a:gd name="connsiteY13" fmla="*/ 255801 h 4999636"/>
                        <a:gd name="connsiteX14" fmla="*/ 27233 w 3830091"/>
                        <a:gd name="connsiteY14" fmla="*/ 118157 h 4999636"/>
                        <a:gd name="connsiteX15" fmla="*/ 118197 w 3830091"/>
                        <a:gd name="connsiteY15" fmla="*/ 27193 h 4999636"/>
                        <a:gd name="connsiteX16" fmla="*/ 255841 w 3830091"/>
                        <a:gd name="connsiteY16" fmla="*/ 6 h 49996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3830091" h="4999636">
                          <a:moveTo>
                            <a:pt x="255841" y="6"/>
                          </a:moveTo>
                          <a:lnTo>
                            <a:pt x="3574342" y="6"/>
                          </a:lnTo>
                          <a:cubicBezTo>
                            <a:pt x="3629228" y="6"/>
                            <a:pt x="3676592" y="8213"/>
                            <a:pt x="3711986" y="27193"/>
                          </a:cubicBezTo>
                          <a:cubicBezTo>
                            <a:pt x="3750116" y="47540"/>
                            <a:pt x="3782603" y="80199"/>
                            <a:pt x="3802951" y="118157"/>
                          </a:cubicBezTo>
                          <a:cubicBezTo>
                            <a:pt x="3821930" y="153552"/>
                            <a:pt x="3830137" y="200744"/>
                            <a:pt x="3830137" y="255801"/>
                          </a:cubicBezTo>
                          <a:lnTo>
                            <a:pt x="3830137" y="4743847"/>
                          </a:lnTo>
                          <a:cubicBezTo>
                            <a:pt x="3830137" y="4798734"/>
                            <a:pt x="3821930" y="4846097"/>
                            <a:pt x="3802951" y="4881491"/>
                          </a:cubicBezTo>
                          <a:cubicBezTo>
                            <a:pt x="3782603" y="4919621"/>
                            <a:pt x="3749945" y="4952108"/>
                            <a:pt x="3711986" y="4972456"/>
                          </a:cubicBezTo>
                          <a:cubicBezTo>
                            <a:pt x="3676592" y="4991435"/>
                            <a:pt x="3629400" y="4999643"/>
                            <a:pt x="3574342" y="4999643"/>
                          </a:cubicBezTo>
                          <a:lnTo>
                            <a:pt x="255841" y="4999643"/>
                          </a:lnTo>
                          <a:cubicBezTo>
                            <a:pt x="203178" y="4999643"/>
                            <a:pt x="152566" y="4990067"/>
                            <a:pt x="116488" y="4970746"/>
                          </a:cubicBezTo>
                          <a:cubicBezTo>
                            <a:pt x="78358" y="4950399"/>
                            <a:pt x="49290" y="4921160"/>
                            <a:pt x="28943" y="4883201"/>
                          </a:cubicBezTo>
                          <a:cubicBezTo>
                            <a:pt x="9621" y="4847294"/>
                            <a:pt x="46" y="4796682"/>
                            <a:pt x="46" y="4743847"/>
                          </a:cubicBezTo>
                          <a:lnTo>
                            <a:pt x="46" y="255801"/>
                          </a:lnTo>
                          <a:cubicBezTo>
                            <a:pt x="46" y="200915"/>
                            <a:pt x="8253" y="153552"/>
                            <a:pt x="27233" y="118157"/>
                          </a:cubicBezTo>
                          <a:cubicBezTo>
                            <a:pt x="47580" y="80028"/>
                            <a:pt x="80239" y="47540"/>
                            <a:pt x="118197" y="27193"/>
                          </a:cubicBezTo>
                          <a:cubicBezTo>
                            <a:pt x="153592" y="8213"/>
                            <a:pt x="200955" y="6"/>
                            <a:pt x="255841" y="6"/>
                          </a:cubicBezTo>
                          <a:close/>
                        </a:path>
                      </a:pathLst>
                    </a:custGeom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23" name="íṥľíďe">
                    <a:extLst>
                      <a:ext uri="{FF2B5EF4-FFF2-40B4-BE49-F238E27FC236}">
                        <a16:creationId xmlns:a16="http://schemas.microsoft.com/office/drawing/2014/main" id="{1D8386B8-A883-6D27-D097-43BEB71425E6}"/>
                      </a:ext>
                    </a:extLst>
                  </p:cNvPr>
                  <p:cNvSpPr/>
                  <p:nvPr/>
                </p:nvSpPr>
                <p:spPr>
                  <a:xfrm>
                    <a:off x="4194633" y="1235567"/>
                    <a:ext cx="3792474" cy="4962019"/>
                  </a:xfrm>
                  <a:custGeom>
                    <a:avLst/>
                    <a:gdLst>
                      <a:gd name="connsiteX0" fmla="*/ 237033 w 3792474"/>
                      <a:gd name="connsiteY0" fmla="*/ 0 h 4962019"/>
                      <a:gd name="connsiteX1" fmla="*/ 108280 w 3792474"/>
                      <a:gd name="connsiteY1" fmla="*/ 24964 h 4962019"/>
                      <a:gd name="connsiteX2" fmla="*/ 25010 w 3792474"/>
                      <a:gd name="connsiteY2" fmla="*/ 108234 h 4962019"/>
                      <a:gd name="connsiteX3" fmla="*/ 46 w 3792474"/>
                      <a:gd name="connsiteY3" fmla="*/ 236987 h 4962019"/>
                      <a:gd name="connsiteX4" fmla="*/ 46 w 3792474"/>
                      <a:gd name="connsiteY4" fmla="*/ 4725033 h 4962019"/>
                      <a:gd name="connsiteX5" fmla="*/ 26720 w 3792474"/>
                      <a:gd name="connsiteY5" fmla="*/ 4855495 h 4962019"/>
                      <a:gd name="connsiteX6" fmla="*/ 106570 w 3792474"/>
                      <a:gd name="connsiteY6" fmla="*/ 4935346 h 4962019"/>
                      <a:gd name="connsiteX7" fmla="*/ 237033 w 3792474"/>
                      <a:gd name="connsiteY7" fmla="*/ 4962020 h 4962019"/>
                      <a:gd name="connsiteX8" fmla="*/ 3555533 w 3792474"/>
                      <a:gd name="connsiteY8" fmla="*/ 4962020 h 4962019"/>
                      <a:gd name="connsiteX9" fmla="*/ 3684286 w 3792474"/>
                      <a:gd name="connsiteY9" fmla="*/ 4937056 h 4962019"/>
                      <a:gd name="connsiteX10" fmla="*/ 3767556 w 3792474"/>
                      <a:gd name="connsiteY10" fmla="*/ 4853785 h 4962019"/>
                      <a:gd name="connsiteX11" fmla="*/ 3792520 w 3792474"/>
                      <a:gd name="connsiteY11" fmla="*/ 4725033 h 4962019"/>
                      <a:gd name="connsiteX12" fmla="*/ 3792520 w 3792474"/>
                      <a:gd name="connsiteY12" fmla="*/ 236987 h 4962019"/>
                      <a:gd name="connsiteX13" fmla="*/ 3767556 w 3792474"/>
                      <a:gd name="connsiteY13" fmla="*/ 108234 h 4962019"/>
                      <a:gd name="connsiteX14" fmla="*/ 3684286 w 3792474"/>
                      <a:gd name="connsiteY14" fmla="*/ 24964 h 4962019"/>
                      <a:gd name="connsiteX15" fmla="*/ 3555533 w 3792474"/>
                      <a:gd name="connsiteY15" fmla="*/ 0 h 4962019"/>
                      <a:gd name="connsiteX16" fmla="*/ 237033 w 3792474"/>
                      <a:gd name="connsiteY16" fmla="*/ 0 h 496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792474" h="4962019">
                        <a:moveTo>
                          <a:pt x="237033" y="0"/>
                        </a:moveTo>
                        <a:cubicBezTo>
                          <a:pt x="191893" y="0"/>
                          <a:pt x="143845" y="5985"/>
                          <a:pt x="108280" y="24964"/>
                        </a:cubicBezTo>
                        <a:cubicBezTo>
                          <a:pt x="73570" y="43601"/>
                          <a:pt x="43647" y="73524"/>
                          <a:pt x="25010" y="108234"/>
                        </a:cubicBezTo>
                        <a:cubicBezTo>
                          <a:pt x="6031" y="143799"/>
                          <a:pt x="46" y="191847"/>
                          <a:pt x="46" y="236987"/>
                        </a:cubicBezTo>
                        <a:lnTo>
                          <a:pt x="46" y="4725033"/>
                        </a:lnTo>
                        <a:cubicBezTo>
                          <a:pt x="46" y="4770173"/>
                          <a:pt x="7740" y="4819930"/>
                          <a:pt x="26720" y="4855495"/>
                        </a:cubicBezTo>
                        <a:cubicBezTo>
                          <a:pt x="45357" y="4890377"/>
                          <a:pt x="71860" y="4916708"/>
                          <a:pt x="106570" y="4935346"/>
                        </a:cubicBezTo>
                        <a:cubicBezTo>
                          <a:pt x="142136" y="4954325"/>
                          <a:pt x="191893" y="4962020"/>
                          <a:pt x="237033" y="4962020"/>
                        </a:cubicBezTo>
                        <a:lnTo>
                          <a:pt x="3555533" y="4962020"/>
                        </a:lnTo>
                        <a:cubicBezTo>
                          <a:pt x="3600674" y="4962020"/>
                          <a:pt x="3648721" y="4956035"/>
                          <a:pt x="3684286" y="4937056"/>
                        </a:cubicBezTo>
                        <a:cubicBezTo>
                          <a:pt x="3719167" y="4918418"/>
                          <a:pt x="3748919" y="4888496"/>
                          <a:pt x="3767556" y="4853785"/>
                        </a:cubicBezTo>
                        <a:cubicBezTo>
                          <a:pt x="3786536" y="4818220"/>
                          <a:pt x="3792520" y="4770173"/>
                          <a:pt x="3792520" y="4725033"/>
                        </a:cubicBezTo>
                        <a:lnTo>
                          <a:pt x="3792520" y="236987"/>
                        </a:lnTo>
                        <a:cubicBezTo>
                          <a:pt x="3792520" y="191847"/>
                          <a:pt x="3786536" y="143799"/>
                          <a:pt x="3767556" y="108234"/>
                        </a:cubicBezTo>
                        <a:cubicBezTo>
                          <a:pt x="3748919" y="73353"/>
                          <a:pt x="3718996" y="43601"/>
                          <a:pt x="3684286" y="24964"/>
                        </a:cubicBezTo>
                        <a:cubicBezTo>
                          <a:pt x="3648721" y="5985"/>
                          <a:pt x="3600674" y="0"/>
                          <a:pt x="3555533" y="0"/>
                        </a:cubicBezTo>
                        <a:lnTo>
                          <a:pt x="237033" y="0"/>
                        </a:lnTo>
                        <a:close/>
                      </a:path>
                    </a:pathLst>
                  </a:custGeom>
                  <a:solidFill>
                    <a:srgbClr val="131313"/>
                  </a:solidFill>
                  <a:ln w="17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iṣ1ïdé">
                    <a:extLst>
                      <a:ext uri="{FF2B5EF4-FFF2-40B4-BE49-F238E27FC236}">
                        <a16:creationId xmlns:a16="http://schemas.microsoft.com/office/drawing/2014/main" id="{717669E6-A38E-AF70-E35B-0DE8BADE30DD}"/>
                      </a:ext>
                    </a:extLst>
                  </p:cNvPr>
                  <p:cNvSpPr/>
                  <p:nvPr/>
                </p:nvSpPr>
                <p:spPr>
                  <a:xfrm>
                    <a:off x="4333132" y="1374066"/>
                    <a:ext cx="3515476" cy="4685021"/>
                  </a:xfrm>
                  <a:custGeom>
                    <a:avLst/>
                    <a:gdLst>
                      <a:gd name="connsiteX0" fmla="*/ 81435 w 3515476"/>
                      <a:gd name="connsiteY0" fmla="*/ 0 h 4685021"/>
                      <a:gd name="connsiteX1" fmla="*/ 33388 w 3515476"/>
                      <a:gd name="connsiteY1" fmla="*/ 8549 h 4685021"/>
                      <a:gd name="connsiteX2" fmla="*/ 8595 w 3515476"/>
                      <a:gd name="connsiteY2" fmla="*/ 33342 h 4685021"/>
                      <a:gd name="connsiteX3" fmla="*/ 46 w 3515476"/>
                      <a:gd name="connsiteY3" fmla="*/ 81389 h 4685021"/>
                      <a:gd name="connsiteX4" fmla="*/ 46 w 3515476"/>
                      <a:gd name="connsiteY4" fmla="*/ 4603633 h 4685021"/>
                      <a:gd name="connsiteX5" fmla="*/ 8595 w 3515476"/>
                      <a:gd name="connsiteY5" fmla="*/ 4651680 h 4685021"/>
                      <a:gd name="connsiteX6" fmla="*/ 33388 w 3515476"/>
                      <a:gd name="connsiteY6" fmla="*/ 4676473 h 4685021"/>
                      <a:gd name="connsiteX7" fmla="*/ 81435 w 3515476"/>
                      <a:gd name="connsiteY7" fmla="*/ 4685022 h 4685021"/>
                      <a:gd name="connsiteX8" fmla="*/ 3434133 w 3515476"/>
                      <a:gd name="connsiteY8" fmla="*/ 4685022 h 4685021"/>
                      <a:gd name="connsiteX9" fmla="*/ 3482180 w 3515476"/>
                      <a:gd name="connsiteY9" fmla="*/ 4676473 h 4685021"/>
                      <a:gd name="connsiteX10" fmla="*/ 3506973 w 3515476"/>
                      <a:gd name="connsiteY10" fmla="*/ 4651680 h 4685021"/>
                      <a:gd name="connsiteX11" fmla="*/ 3515523 w 3515476"/>
                      <a:gd name="connsiteY11" fmla="*/ 4603633 h 4685021"/>
                      <a:gd name="connsiteX12" fmla="*/ 3515523 w 3515476"/>
                      <a:gd name="connsiteY12" fmla="*/ 81389 h 4685021"/>
                      <a:gd name="connsiteX13" fmla="*/ 3506973 w 3515476"/>
                      <a:gd name="connsiteY13" fmla="*/ 33342 h 4685021"/>
                      <a:gd name="connsiteX14" fmla="*/ 3482180 w 3515476"/>
                      <a:gd name="connsiteY14" fmla="*/ 8549 h 4685021"/>
                      <a:gd name="connsiteX15" fmla="*/ 3434133 w 3515476"/>
                      <a:gd name="connsiteY15" fmla="*/ 0 h 4685021"/>
                      <a:gd name="connsiteX16" fmla="*/ 81435 w 3515476"/>
                      <a:gd name="connsiteY16" fmla="*/ 0 h 4685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515476" h="4685021">
                        <a:moveTo>
                          <a:pt x="81435" y="0"/>
                        </a:moveTo>
                        <a:cubicBezTo>
                          <a:pt x="56813" y="0"/>
                          <a:pt x="45357" y="2223"/>
                          <a:pt x="33388" y="8549"/>
                        </a:cubicBezTo>
                        <a:cubicBezTo>
                          <a:pt x="22787" y="14192"/>
                          <a:pt x="14238" y="22741"/>
                          <a:pt x="8595" y="33342"/>
                        </a:cubicBezTo>
                        <a:cubicBezTo>
                          <a:pt x="2269" y="45311"/>
                          <a:pt x="46" y="56767"/>
                          <a:pt x="46" y="81389"/>
                        </a:cubicBezTo>
                        <a:lnTo>
                          <a:pt x="46" y="4603633"/>
                        </a:lnTo>
                        <a:cubicBezTo>
                          <a:pt x="46" y="4628255"/>
                          <a:pt x="2269" y="4639711"/>
                          <a:pt x="8595" y="4651680"/>
                        </a:cubicBezTo>
                        <a:cubicBezTo>
                          <a:pt x="14238" y="4662281"/>
                          <a:pt x="22787" y="4670830"/>
                          <a:pt x="33388" y="4676473"/>
                        </a:cubicBezTo>
                        <a:cubicBezTo>
                          <a:pt x="45357" y="4682799"/>
                          <a:pt x="56813" y="4685022"/>
                          <a:pt x="81435" y="4685022"/>
                        </a:cubicBezTo>
                        <a:lnTo>
                          <a:pt x="3434133" y="4685022"/>
                        </a:lnTo>
                        <a:cubicBezTo>
                          <a:pt x="3458755" y="4685022"/>
                          <a:pt x="3470211" y="4682799"/>
                          <a:pt x="3482180" y="4676473"/>
                        </a:cubicBezTo>
                        <a:cubicBezTo>
                          <a:pt x="3492781" y="4670830"/>
                          <a:pt x="3501331" y="4662281"/>
                          <a:pt x="3506973" y="4651680"/>
                        </a:cubicBezTo>
                        <a:cubicBezTo>
                          <a:pt x="3513300" y="4639711"/>
                          <a:pt x="3515523" y="4628255"/>
                          <a:pt x="3515523" y="4603633"/>
                        </a:cubicBezTo>
                        <a:lnTo>
                          <a:pt x="3515523" y="81389"/>
                        </a:lnTo>
                        <a:cubicBezTo>
                          <a:pt x="3515523" y="56767"/>
                          <a:pt x="3513300" y="45311"/>
                          <a:pt x="3506973" y="33342"/>
                        </a:cubicBezTo>
                        <a:cubicBezTo>
                          <a:pt x="3501331" y="22741"/>
                          <a:pt x="3492781" y="14192"/>
                          <a:pt x="3482180" y="8549"/>
                        </a:cubicBezTo>
                        <a:cubicBezTo>
                          <a:pt x="3470211" y="2223"/>
                          <a:pt x="3458755" y="0"/>
                          <a:pt x="3434133" y="0"/>
                        </a:cubicBezTo>
                        <a:lnTo>
                          <a:pt x="81435" y="0"/>
                        </a:lnTo>
                        <a:close/>
                      </a:path>
                    </a:pathLst>
                  </a:custGeom>
                  <a:solidFill>
                    <a:srgbClr val="1B1E1F"/>
                  </a:solidFill>
                  <a:ln w="170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25" name="ïšľiḓé">
                    <a:extLst>
                      <a:ext uri="{FF2B5EF4-FFF2-40B4-BE49-F238E27FC236}">
                        <a16:creationId xmlns:a16="http://schemas.microsoft.com/office/drawing/2014/main" id="{6B487059-ADCC-04A9-3816-3C65C4230F50}"/>
                      </a:ext>
                    </a:extLst>
                  </p:cNvPr>
                  <p:cNvGrpSpPr/>
                  <p:nvPr/>
                </p:nvGrpSpPr>
                <p:grpSpPr>
                  <a:xfrm>
                    <a:off x="5824132" y="1261215"/>
                    <a:ext cx="543736" cy="68394"/>
                    <a:chOff x="5824132" y="1261215"/>
                    <a:chExt cx="543736" cy="68394"/>
                  </a:xfrm>
                  <a:solidFill>
                    <a:srgbClr val="0A0A0A"/>
                  </a:solidFill>
                </p:grpSpPr>
                <p:sp>
                  <p:nvSpPr>
                    <p:cNvPr id="34" name="iṥľîḋê">
                      <a:extLst>
                        <a:ext uri="{FF2B5EF4-FFF2-40B4-BE49-F238E27FC236}">
                          <a16:creationId xmlns:a16="http://schemas.microsoft.com/office/drawing/2014/main" id="{D68DF96B-6498-7A34-2A4D-6816CC1D97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24132" y="1268055"/>
                      <a:ext cx="54715" cy="54715"/>
                    </a:xfrm>
                    <a:custGeom>
                      <a:avLst/>
                      <a:gdLst>
                        <a:gd name="connsiteX0" fmla="*/ 55726 w 54715"/>
                        <a:gd name="connsiteY0" fmla="*/ 27390 h 54715"/>
                        <a:gd name="connsiteX1" fmla="*/ 28368 w 54715"/>
                        <a:gd name="connsiteY1" fmla="*/ 54748 h 54715"/>
                        <a:gd name="connsiteX2" fmla="*/ 1010 w 54715"/>
                        <a:gd name="connsiteY2" fmla="*/ 27390 h 54715"/>
                        <a:gd name="connsiteX3" fmla="*/ 28368 w 54715"/>
                        <a:gd name="connsiteY3" fmla="*/ 32 h 54715"/>
                        <a:gd name="connsiteX4" fmla="*/ 55726 w 54715"/>
                        <a:gd name="connsiteY4" fmla="*/ 27390 h 547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715" h="54715">
                          <a:moveTo>
                            <a:pt x="55726" y="27390"/>
                          </a:moveTo>
                          <a:cubicBezTo>
                            <a:pt x="55726" y="42499"/>
                            <a:pt x="43477" y="54748"/>
                            <a:pt x="28368" y="54748"/>
                          </a:cubicBezTo>
                          <a:cubicBezTo>
                            <a:pt x="13259" y="54748"/>
                            <a:pt x="1010" y="42499"/>
                            <a:pt x="1010" y="27390"/>
                          </a:cubicBezTo>
                          <a:cubicBezTo>
                            <a:pt x="1010" y="12281"/>
                            <a:pt x="13259" y="32"/>
                            <a:pt x="28368" y="32"/>
                          </a:cubicBezTo>
                          <a:cubicBezTo>
                            <a:pt x="43477" y="32"/>
                            <a:pt x="55726" y="12281"/>
                            <a:pt x="55726" y="27390"/>
                          </a:cubicBezTo>
                          <a:close/>
                        </a:path>
                      </a:pathLst>
                    </a:custGeom>
                    <a:solidFill>
                      <a:srgbClr val="0A0A0A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5" name="îṣľiďè">
                      <a:extLst>
                        <a:ext uri="{FF2B5EF4-FFF2-40B4-BE49-F238E27FC236}">
                          <a16:creationId xmlns:a16="http://schemas.microsoft.com/office/drawing/2014/main" id="{9BAC55F1-6C24-5F51-D5D1-41B6D63A3E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38693" y="1261215"/>
                      <a:ext cx="68394" cy="68394"/>
                    </a:xfrm>
                    <a:custGeom>
                      <a:avLst/>
                      <a:gdLst>
                        <a:gd name="connsiteX0" fmla="*/ 69404 w 68394"/>
                        <a:gd name="connsiteY0" fmla="*/ 34229 h 68394"/>
                        <a:gd name="connsiteX1" fmla="*/ 35207 w 68394"/>
                        <a:gd name="connsiteY1" fmla="*/ 68426 h 68394"/>
                        <a:gd name="connsiteX2" fmla="*/ 1010 w 68394"/>
                        <a:gd name="connsiteY2" fmla="*/ 34229 h 68394"/>
                        <a:gd name="connsiteX3" fmla="*/ 35207 w 68394"/>
                        <a:gd name="connsiteY3" fmla="*/ 32 h 68394"/>
                        <a:gd name="connsiteX4" fmla="*/ 69404 w 68394"/>
                        <a:gd name="connsiteY4" fmla="*/ 34229 h 68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8394" h="68394">
                          <a:moveTo>
                            <a:pt x="69404" y="34229"/>
                          </a:moveTo>
                          <a:cubicBezTo>
                            <a:pt x="69404" y="53116"/>
                            <a:pt x="54094" y="68426"/>
                            <a:pt x="35207" y="68426"/>
                          </a:cubicBezTo>
                          <a:cubicBezTo>
                            <a:pt x="16321" y="68426"/>
                            <a:pt x="1010" y="53116"/>
                            <a:pt x="1010" y="34229"/>
                          </a:cubicBezTo>
                          <a:cubicBezTo>
                            <a:pt x="1010" y="15343"/>
                            <a:pt x="16321" y="32"/>
                            <a:pt x="35207" y="32"/>
                          </a:cubicBezTo>
                          <a:cubicBezTo>
                            <a:pt x="54094" y="32"/>
                            <a:pt x="69404" y="15343"/>
                            <a:pt x="69404" y="34229"/>
                          </a:cubicBezTo>
                          <a:close/>
                        </a:path>
                      </a:pathLst>
                    </a:custGeom>
                    <a:solidFill>
                      <a:srgbClr val="0A0A0A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6" name="isľiḋè">
                      <a:extLst>
                        <a:ext uri="{FF2B5EF4-FFF2-40B4-BE49-F238E27FC236}">
                          <a16:creationId xmlns:a16="http://schemas.microsoft.com/office/drawing/2014/main" id="{3B8AF69D-77EB-9360-11B2-ED21071311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99474" y="1261215"/>
                      <a:ext cx="68394" cy="68394"/>
                    </a:xfrm>
                    <a:custGeom>
                      <a:avLst/>
                      <a:gdLst>
                        <a:gd name="connsiteX0" fmla="*/ 69404 w 68394"/>
                        <a:gd name="connsiteY0" fmla="*/ 34229 h 68394"/>
                        <a:gd name="connsiteX1" fmla="*/ 35207 w 68394"/>
                        <a:gd name="connsiteY1" fmla="*/ 68426 h 68394"/>
                        <a:gd name="connsiteX2" fmla="*/ 1010 w 68394"/>
                        <a:gd name="connsiteY2" fmla="*/ 34229 h 68394"/>
                        <a:gd name="connsiteX3" fmla="*/ 35207 w 68394"/>
                        <a:gd name="connsiteY3" fmla="*/ 32 h 68394"/>
                        <a:gd name="connsiteX4" fmla="*/ 69404 w 68394"/>
                        <a:gd name="connsiteY4" fmla="*/ 34229 h 68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8394" h="68394">
                          <a:moveTo>
                            <a:pt x="69404" y="34229"/>
                          </a:moveTo>
                          <a:cubicBezTo>
                            <a:pt x="69404" y="53116"/>
                            <a:pt x="54094" y="68426"/>
                            <a:pt x="35207" y="68426"/>
                          </a:cubicBezTo>
                          <a:cubicBezTo>
                            <a:pt x="16321" y="68426"/>
                            <a:pt x="1010" y="53116"/>
                            <a:pt x="1010" y="34229"/>
                          </a:cubicBezTo>
                          <a:cubicBezTo>
                            <a:pt x="1010" y="15343"/>
                            <a:pt x="16321" y="32"/>
                            <a:pt x="35207" y="32"/>
                          </a:cubicBezTo>
                          <a:cubicBezTo>
                            <a:pt x="54094" y="32"/>
                            <a:pt x="69404" y="15343"/>
                            <a:pt x="69404" y="34229"/>
                          </a:cubicBezTo>
                          <a:close/>
                        </a:path>
                      </a:pathLst>
                    </a:custGeom>
                    <a:solidFill>
                      <a:srgbClr val="0A0A0A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7" name="îšlídé">
                      <a:extLst>
                        <a:ext uri="{FF2B5EF4-FFF2-40B4-BE49-F238E27FC236}">
                          <a16:creationId xmlns:a16="http://schemas.microsoft.com/office/drawing/2014/main" id="{4053BC86-7B16-ACC8-1A16-97E70CF909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05431" y="1288573"/>
                      <a:ext cx="13678" cy="13678"/>
                    </a:xfrm>
                    <a:custGeom>
                      <a:avLst/>
                      <a:gdLst>
                        <a:gd name="connsiteX0" fmla="*/ 14689 w 13678"/>
                        <a:gd name="connsiteY0" fmla="*/ 6871 h 13678"/>
                        <a:gd name="connsiteX1" fmla="*/ 7849 w 13678"/>
                        <a:gd name="connsiteY1" fmla="*/ 13711 h 13678"/>
                        <a:gd name="connsiteX2" fmla="*/ 1010 w 13678"/>
                        <a:gd name="connsiteY2" fmla="*/ 6871 h 13678"/>
                        <a:gd name="connsiteX3" fmla="*/ 7849 w 13678"/>
                        <a:gd name="connsiteY3" fmla="*/ 32 h 13678"/>
                        <a:gd name="connsiteX4" fmla="*/ 14689 w 13678"/>
                        <a:gd name="connsiteY4" fmla="*/ 6871 h 136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678" h="13678">
                          <a:moveTo>
                            <a:pt x="14689" y="6871"/>
                          </a:moveTo>
                          <a:cubicBezTo>
                            <a:pt x="14689" y="10649"/>
                            <a:pt x="11627" y="13711"/>
                            <a:pt x="7849" y="13711"/>
                          </a:cubicBezTo>
                          <a:cubicBezTo>
                            <a:pt x="4072" y="13711"/>
                            <a:pt x="1010" y="10649"/>
                            <a:pt x="1010" y="6871"/>
                          </a:cubicBezTo>
                          <a:cubicBezTo>
                            <a:pt x="1010" y="3094"/>
                            <a:pt x="4072" y="32"/>
                            <a:pt x="7849" y="32"/>
                          </a:cubicBezTo>
                          <a:cubicBezTo>
                            <a:pt x="11627" y="32"/>
                            <a:pt x="14689" y="3094"/>
                            <a:pt x="14689" y="6871"/>
                          </a:cubicBezTo>
                          <a:close/>
                        </a:path>
                      </a:pathLst>
                    </a:custGeom>
                    <a:solidFill>
                      <a:srgbClr val="0A0A0A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6" name="ïśľíḑé">
                    <a:extLst>
                      <a:ext uri="{FF2B5EF4-FFF2-40B4-BE49-F238E27FC236}">
                        <a16:creationId xmlns:a16="http://schemas.microsoft.com/office/drawing/2014/main" id="{30767E76-8469-BDCC-76A3-B48A647EDC00}"/>
                      </a:ext>
                    </a:extLst>
                  </p:cNvPr>
                  <p:cNvGrpSpPr/>
                  <p:nvPr/>
                </p:nvGrpSpPr>
                <p:grpSpPr>
                  <a:xfrm>
                    <a:off x="6080611" y="1274894"/>
                    <a:ext cx="42746" cy="42746"/>
                    <a:chOff x="6080611" y="1274894"/>
                    <a:chExt cx="42746" cy="42746"/>
                  </a:xfrm>
                </p:grpSpPr>
                <p:sp>
                  <p:nvSpPr>
                    <p:cNvPr id="27" name="iśḷiďé">
                      <a:extLst>
                        <a:ext uri="{FF2B5EF4-FFF2-40B4-BE49-F238E27FC236}">
                          <a16:creationId xmlns:a16="http://schemas.microsoft.com/office/drawing/2014/main" id="{2CAE4618-C5BC-C943-19F3-0E4F6237BE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0611" y="1274894"/>
                      <a:ext cx="42746" cy="42746"/>
                    </a:xfrm>
                    <a:custGeom>
                      <a:avLst/>
                      <a:gdLst>
                        <a:gd name="connsiteX0" fmla="*/ 43907 w 42746"/>
                        <a:gd name="connsiteY0" fmla="*/ 21413 h 42746"/>
                        <a:gd name="connsiteX1" fmla="*/ 22533 w 42746"/>
                        <a:gd name="connsiteY1" fmla="*/ 42787 h 42746"/>
                        <a:gd name="connsiteX2" fmla="*/ 1160 w 42746"/>
                        <a:gd name="connsiteY2" fmla="*/ 21413 h 42746"/>
                        <a:gd name="connsiteX3" fmla="*/ 22533 w 42746"/>
                        <a:gd name="connsiteY3" fmla="*/ 40 h 42746"/>
                        <a:gd name="connsiteX4" fmla="*/ 43907 w 42746"/>
                        <a:gd name="connsiteY4" fmla="*/ 21413 h 427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2746" h="42746">
                          <a:moveTo>
                            <a:pt x="43907" y="21413"/>
                          </a:moveTo>
                          <a:cubicBezTo>
                            <a:pt x="43907" y="33217"/>
                            <a:pt x="34337" y="42787"/>
                            <a:pt x="22533" y="42787"/>
                          </a:cubicBezTo>
                          <a:cubicBezTo>
                            <a:pt x="10729" y="42787"/>
                            <a:pt x="1160" y="33217"/>
                            <a:pt x="1160" y="21413"/>
                          </a:cubicBezTo>
                          <a:cubicBezTo>
                            <a:pt x="1160" y="9609"/>
                            <a:pt x="10729" y="40"/>
                            <a:pt x="22533" y="40"/>
                          </a:cubicBezTo>
                          <a:cubicBezTo>
                            <a:pt x="34337" y="40"/>
                            <a:pt x="43907" y="9609"/>
                            <a:pt x="43907" y="21413"/>
                          </a:cubicBezTo>
                          <a:close/>
                        </a:path>
                      </a:pathLst>
                    </a:custGeom>
                    <a:solidFill>
                      <a:srgbClr val="434343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28" name="íṥlíḓè">
                      <a:extLst>
                        <a:ext uri="{FF2B5EF4-FFF2-40B4-BE49-F238E27FC236}">
                          <a16:creationId xmlns:a16="http://schemas.microsoft.com/office/drawing/2014/main" id="{372B3188-5AC6-90C6-45BE-F451047908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089161" y="1283443"/>
                      <a:ext cx="25647" cy="25647"/>
                      <a:chOff x="6089161" y="1283443"/>
                      <a:chExt cx="25647" cy="25647"/>
                    </a:xfrm>
                  </p:grpSpPr>
                  <p:sp>
                    <p:nvSpPr>
                      <p:cNvPr id="32" name="îSḷîḑê">
                        <a:extLst>
                          <a:ext uri="{FF2B5EF4-FFF2-40B4-BE49-F238E27FC236}">
                            <a16:creationId xmlns:a16="http://schemas.microsoft.com/office/drawing/2014/main" id="{670AF86B-459C-0A29-78E3-D51D66246F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89161" y="1283443"/>
                        <a:ext cx="25647" cy="25647"/>
                      </a:xfrm>
                      <a:custGeom>
                        <a:avLst/>
                        <a:gdLst>
                          <a:gd name="connsiteX0" fmla="*/ 26808 w 25647"/>
                          <a:gd name="connsiteY0" fmla="*/ 12864 h 25647"/>
                          <a:gd name="connsiteX1" fmla="*/ 13984 w 25647"/>
                          <a:gd name="connsiteY1" fmla="*/ 25688 h 25647"/>
                          <a:gd name="connsiteX2" fmla="*/ 1160 w 25647"/>
                          <a:gd name="connsiteY2" fmla="*/ 12864 h 25647"/>
                          <a:gd name="connsiteX3" fmla="*/ 13984 w 25647"/>
                          <a:gd name="connsiteY3" fmla="*/ 40 h 25647"/>
                          <a:gd name="connsiteX4" fmla="*/ 26808 w 25647"/>
                          <a:gd name="connsiteY4" fmla="*/ 12864 h 256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647" h="25647">
                            <a:moveTo>
                              <a:pt x="26808" y="12864"/>
                            </a:moveTo>
                            <a:cubicBezTo>
                              <a:pt x="26808" y="19946"/>
                              <a:pt x="21066" y="25688"/>
                              <a:pt x="13984" y="25688"/>
                            </a:cubicBezTo>
                            <a:cubicBezTo>
                              <a:pt x="6901" y="25688"/>
                              <a:pt x="1160" y="19946"/>
                              <a:pt x="1160" y="12864"/>
                            </a:cubicBezTo>
                            <a:cubicBezTo>
                              <a:pt x="1160" y="5781"/>
                              <a:pt x="6901" y="40"/>
                              <a:pt x="13984" y="40"/>
                            </a:cubicBezTo>
                            <a:cubicBezTo>
                              <a:pt x="21066" y="40"/>
                              <a:pt x="26808" y="5781"/>
                              <a:pt x="26808" y="12864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3" name="iŝḷiḋê">
                        <a:extLst>
                          <a:ext uri="{FF2B5EF4-FFF2-40B4-BE49-F238E27FC236}">
                            <a16:creationId xmlns:a16="http://schemas.microsoft.com/office/drawing/2014/main" id="{BBA3624D-CF1E-C830-D346-BB5765C22F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89161" y="1283443"/>
                        <a:ext cx="25647" cy="25647"/>
                      </a:xfrm>
                      <a:custGeom>
                        <a:avLst/>
                        <a:gdLst>
                          <a:gd name="connsiteX0" fmla="*/ 26808 w 25647"/>
                          <a:gd name="connsiteY0" fmla="*/ 12864 h 25647"/>
                          <a:gd name="connsiteX1" fmla="*/ 13984 w 25647"/>
                          <a:gd name="connsiteY1" fmla="*/ 25688 h 25647"/>
                          <a:gd name="connsiteX2" fmla="*/ 1160 w 25647"/>
                          <a:gd name="connsiteY2" fmla="*/ 12864 h 25647"/>
                          <a:gd name="connsiteX3" fmla="*/ 13984 w 25647"/>
                          <a:gd name="connsiteY3" fmla="*/ 40 h 25647"/>
                          <a:gd name="connsiteX4" fmla="*/ 26808 w 25647"/>
                          <a:gd name="connsiteY4" fmla="*/ 12864 h 256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5647" h="25647">
                            <a:moveTo>
                              <a:pt x="26808" y="12864"/>
                            </a:moveTo>
                            <a:cubicBezTo>
                              <a:pt x="26808" y="19946"/>
                              <a:pt x="21066" y="25688"/>
                              <a:pt x="13984" y="25688"/>
                            </a:cubicBezTo>
                            <a:cubicBezTo>
                              <a:pt x="6901" y="25688"/>
                              <a:pt x="1160" y="19946"/>
                              <a:pt x="1160" y="12864"/>
                            </a:cubicBezTo>
                            <a:cubicBezTo>
                              <a:pt x="1160" y="5781"/>
                              <a:pt x="6901" y="40"/>
                              <a:pt x="13984" y="40"/>
                            </a:cubicBezTo>
                            <a:cubicBezTo>
                              <a:pt x="21066" y="40"/>
                              <a:pt x="26808" y="5781"/>
                              <a:pt x="26808" y="12864"/>
                            </a:cubicBezTo>
                            <a:close/>
                          </a:path>
                        </a:pathLst>
                      </a:custGeom>
                      <a:solidFill>
                        <a:srgbClr val="2A4893"/>
                      </a:solidFill>
                      <a:ln w="1708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29" name="íṧļïḓê">
                      <a:extLst>
                        <a:ext uri="{FF2B5EF4-FFF2-40B4-BE49-F238E27FC236}">
                          <a16:creationId xmlns:a16="http://schemas.microsoft.com/office/drawing/2014/main" id="{E1436FBC-4669-0255-3A4F-0258872EB4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87480" y="1284903"/>
                      <a:ext cx="8526" cy="20620"/>
                    </a:xfrm>
                    <a:custGeom>
                      <a:avLst/>
                      <a:gdLst>
                        <a:gd name="connsiteX0" fmla="*/ 6944 w 8526"/>
                        <a:gd name="connsiteY0" fmla="*/ 8839 h 20620"/>
                        <a:gd name="connsiteX1" fmla="*/ 8825 w 8526"/>
                        <a:gd name="connsiteY1" fmla="*/ 290 h 20620"/>
                        <a:gd name="connsiteX2" fmla="*/ 2498 w 8526"/>
                        <a:gd name="connsiteY2" fmla="*/ 8155 h 20620"/>
                        <a:gd name="connsiteX3" fmla="*/ 5405 w 8526"/>
                        <a:gd name="connsiteY3" fmla="*/ 20637 h 20620"/>
                        <a:gd name="connsiteX4" fmla="*/ 6944 w 8526"/>
                        <a:gd name="connsiteY4" fmla="*/ 8839 h 206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526" h="20620">
                          <a:moveTo>
                            <a:pt x="6944" y="8839"/>
                          </a:moveTo>
                          <a:cubicBezTo>
                            <a:pt x="7970" y="4393"/>
                            <a:pt x="11219" y="974"/>
                            <a:pt x="8825" y="290"/>
                          </a:cubicBezTo>
                          <a:cubicBezTo>
                            <a:pt x="6431" y="-394"/>
                            <a:pt x="5918" y="-223"/>
                            <a:pt x="2498" y="8155"/>
                          </a:cubicBezTo>
                          <a:cubicBezTo>
                            <a:pt x="-921" y="16533"/>
                            <a:pt x="3011" y="19953"/>
                            <a:pt x="5405" y="20637"/>
                          </a:cubicBezTo>
                          <a:cubicBezTo>
                            <a:pt x="7628" y="21150"/>
                            <a:pt x="5747" y="13285"/>
                            <a:pt x="6944" y="8839"/>
                          </a:cubicBezTo>
                          <a:close/>
                        </a:path>
                      </a:pathLst>
                    </a:custGeom>
                    <a:solidFill>
                      <a:srgbClr val="3E89CC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0" name="îṡḻïdé">
                      <a:extLst>
                        <a:ext uri="{FF2B5EF4-FFF2-40B4-BE49-F238E27FC236}">
                          <a16:creationId xmlns:a16="http://schemas.microsoft.com/office/drawing/2014/main" id="{596E3866-B7E1-E853-3101-C411723853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2839" y="1283443"/>
                      <a:ext cx="15388" cy="18808"/>
                    </a:xfrm>
                    <a:custGeom>
                      <a:avLst/>
                      <a:gdLst>
                        <a:gd name="connsiteX0" fmla="*/ 16549 w 15388"/>
                        <a:gd name="connsiteY0" fmla="*/ 9444 h 18808"/>
                        <a:gd name="connsiteX1" fmla="*/ 8854 w 15388"/>
                        <a:gd name="connsiteY1" fmla="*/ 18848 h 18808"/>
                        <a:gd name="connsiteX2" fmla="*/ 1160 w 15388"/>
                        <a:gd name="connsiteY2" fmla="*/ 9444 h 18808"/>
                        <a:gd name="connsiteX3" fmla="*/ 8854 w 15388"/>
                        <a:gd name="connsiteY3" fmla="*/ 40 h 18808"/>
                        <a:gd name="connsiteX4" fmla="*/ 16549 w 15388"/>
                        <a:gd name="connsiteY4" fmla="*/ 9444 h 188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388" h="18808">
                          <a:moveTo>
                            <a:pt x="16549" y="9444"/>
                          </a:moveTo>
                          <a:cubicBezTo>
                            <a:pt x="16549" y="14638"/>
                            <a:pt x="13104" y="18848"/>
                            <a:pt x="8854" y="18848"/>
                          </a:cubicBezTo>
                          <a:cubicBezTo>
                            <a:pt x="4605" y="18848"/>
                            <a:pt x="1160" y="14638"/>
                            <a:pt x="1160" y="9444"/>
                          </a:cubicBezTo>
                          <a:cubicBezTo>
                            <a:pt x="1160" y="4250"/>
                            <a:pt x="4605" y="40"/>
                            <a:pt x="8854" y="40"/>
                          </a:cubicBezTo>
                          <a:cubicBezTo>
                            <a:pt x="13104" y="40"/>
                            <a:pt x="16549" y="4250"/>
                            <a:pt x="16549" y="9444"/>
                          </a:cubicBezTo>
                          <a:close/>
                        </a:path>
                      </a:pathLst>
                    </a:custGeom>
                    <a:solidFill>
                      <a:srgbClr val="1C5894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1" name="îslïḓé">
                      <a:extLst>
                        <a:ext uri="{FF2B5EF4-FFF2-40B4-BE49-F238E27FC236}">
                          <a16:creationId xmlns:a16="http://schemas.microsoft.com/office/drawing/2014/main" id="{226B6E0A-BE3E-22E3-3BD9-40C3A495E816}"/>
                        </a:ext>
                      </a:extLst>
                    </p:cNvPr>
                    <p:cNvSpPr/>
                    <p:nvPr/>
                  </p:nvSpPr>
                  <p:spPr>
                    <a:xfrm rot="-959840">
                      <a:off x="6092424" y="1298328"/>
                      <a:ext cx="22570" cy="15047"/>
                    </a:xfrm>
                    <a:custGeom>
                      <a:avLst/>
                      <a:gdLst>
                        <a:gd name="connsiteX0" fmla="*/ 23731 w 22570"/>
                        <a:gd name="connsiteY0" fmla="*/ 7564 h 15047"/>
                        <a:gd name="connsiteX1" fmla="*/ 12445 w 22570"/>
                        <a:gd name="connsiteY1" fmla="*/ 15087 h 15047"/>
                        <a:gd name="connsiteX2" fmla="*/ 1160 w 22570"/>
                        <a:gd name="connsiteY2" fmla="*/ 7564 h 15047"/>
                        <a:gd name="connsiteX3" fmla="*/ 12445 w 22570"/>
                        <a:gd name="connsiteY3" fmla="*/ 40 h 15047"/>
                        <a:gd name="connsiteX4" fmla="*/ 23731 w 22570"/>
                        <a:gd name="connsiteY4" fmla="*/ 7564 h 150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570" h="15047">
                          <a:moveTo>
                            <a:pt x="23731" y="7564"/>
                          </a:moveTo>
                          <a:cubicBezTo>
                            <a:pt x="23731" y="11719"/>
                            <a:pt x="18678" y="15087"/>
                            <a:pt x="12445" y="15087"/>
                          </a:cubicBezTo>
                          <a:cubicBezTo>
                            <a:pt x="6213" y="15087"/>
                            <a:pt x="1160" y="11719"/>
                            <a:pt x="1160" y="7564"/>
                          </a:cubicBezTo>
                          <a:cubicBezTo>
                            <a:pt x="1160" y="3408"/>
                            <a:pt x="6213" y="40"/>
                            <a:pt x="12445" y="40"/>
                          </a:cubicBezTo>
                          <a:cubicBezTo>
                            <a:pt x="18678" y="40"/>
                            <a:pt x="23731" y="3408"/>
                            <a:pt x="23731" y="7564"/>
                          </a:cubicBezTo>
                          <a:close/>
                        </a:path>
                      </a:pathLst>
                    </a:custGeom>
                    <a:solidFill>
                      <a:srgbClr val="0A152B"/>
                    </a:solidFill>
                    <a:ln w="170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20" name="ï$liḓe">
                  <a:extLst>
                    <a:ext uri="{FF2B5EF4-FFF2-40B4-BE49-F238E27FC236}">
                      <a16:creationId xmlns:a16="http://schemas.microsoft.com/office/drawing/2014/main" id="{7473A5EB-70CD-3C8B-9D75-31C24BAAEB5A}"/>
                    </a:ext>
                  </a:extLst>
                </p:cNvPr>
                <p:cNvSpPr/>
                <p:nvPr/>
              </p:nvSpPr>
              <p:spPr>
                <a:xfrm>
                  <a:off x="2579079" y="6139583"/>
                  <a:ext cx="6984021" cy="206381"/>
                </a:xfrm>
                <a:prstGeom prst="ellipse">
                  <a:avLst/>
                </a:prstGeom>
                <a:solidFill>
                  <a:srgbClr val="444444"/>
                </a:solidFill>
                <a:ln>
                  <a:noFill/>
                </a:ln>
                <a:effectLst>
                  <a:softEdge rad="889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" name="ïśļîdê">
                <a:extLst>
                  <a:ext uri="{FF2B5EF4-FFF2-40B4-BE49-F238E27FC236}">
                    <a16:creationId xmlns:a16="http://schemas.microsoft.com/office/drawing/2014/main" id="{278EF94D-94F1-B5AE-E8CF-9A0DB160EEF9}"/>
                  </a:ext>
                </a:extLst>
              </p:cNvPr>
              <p:cNvSpPr/>
              <p:nvPr/>
            </p:nvSpPr>
            <p:spPr>
              <a:xfrm>
                <a:off x="4339972" y="1380905"/>
                <a:ext cx="3501797" cy="4671342"/>
              </a:xfrm>
              <a:custGeom>
                <a:avLst/>
                <a:gdLst>
                  <a:gd name="connsiteX0" fmla="*/ 74692 w 3501797"/>
                  <a:gd name="connsiteY0" fmla="*/ 102 h 4671342"/>
                  <a:gd name="connsiteX1" fmla="*/ 3427390 w 3501797"/>
                  <a:gd name="connsiteY1" fmla="*/ 102 h 4671342"/>
                  <a:gd name="connsiteX2" fmla="*/ 3472188 w 3501797"/>
                  <a:gd name="connsiteY2" fmla="*/ 7796 h 4671342"/>
                  <a:gd name="connsiteX3" fmla="*/ 3494245 w 3501797"/>
                  <a:gd name="connsiteY3" fmla="*/ 29854 h 4671342"/>
                  <a:gd name="connsiteX4" fmla="*/ 3501940 w 3501797"/>
                  <a:gd name="connsiteY4" fmla="*/ 74652 h 4671342"/>
                  <a:gd name="connsiteX5" fmla="*/ 3501940 w 3501797"/>
                  <a:gd name="connsiteY5" fmla="*/ 4596895 h 4671342"/>
                  <a:gd name="connsiteX6" fmla="*/ 3494245 w 3501797"/>
                  <a:gd name="connsiteY6" fmla="*/ 4641694 h 4671342"/>
                  <a:gd name="connsiteX7" fmla="*/ 3472188 w 3501797"/>
                  <a:gd name="connsiteY7" fmla="*/ 4663751 h 4671342"/>
                  <a:gd name="connsiteX8" fmla="*/ 3427390 w 3501797"/>
                  <a:gd name="connsiteY8" fmla="*/ 4671445 h 4671342"/>
                  <a:gd name="connsiteX9" fmla="*/ 74692 w 3501797"/>
                  <a:gd name="connsiteY9" fmla="*/ 4671445 h 4671342"/>
                  <a:gd name="connsiteX10" fmla="*/ 29894 w 3501797"/>
                  <a:gd name="connsiteY10" fmla="*/ 4663751 h 4671342"/>
                  <a:gd name="connsiteX11" fmla="*/ 7836 w 3501797"/>
                  <a:gd name="connsiteY11" fmla="*/ 4641694 h 4671342"/>
                  <a:gd name="connsiteX12" fmla="*/ 142 w 3501797"/>
                  <a:gd name="connsiteY12" fmla="*/ 4596895 h 4671342"/>
                  <a:gd name="connsiteX13" fmla="*/ 142 w 3501797"/>
                  <a:gd name="connsiteY13" fmla="*/ 74652 h 4671342"/>
                  <a:gd name="connsiteX14" fmla="*/ 7836 w 3501797"/>
                  <a:gd name="connsiteY14" fmla="*/ 29854 h 4671342"/>
                  <a:gd name="connsiteX15" fmla="*/ 29894 w 3501797"/>
                  <a:gd name="connsiteY15" fmla="*/ 7796 h 4671342"/>
                  <a:gd name="connsiteX16" fmla="*/ 74692 w 3501797"/>
                  <a:gd name="connsiteY16" fmla="*/ 102 h 467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01797" h="4671342">
                    <a:moveTo>
                      <a:pt x="74692" y="102"/>
                    </a:moveTo>
                    <a:lnTo>
                      <a:pt x="3427390" y="102"/>
                    </a:lnTo>
                    <a:cubicBezTo>
                      <a:pt x="3453380" y="102"/>
                      <a:pt x="3462784" y="2838"/>
                      <a:pt x="3472188" y="7796"/>
                    </a:cubicBezTo>
                    <a:cubicBezTo>
                      <a:pt x="3481592" y="12926"/>
                      <a:pt x="3489116" y="20278"/>
                      <a:pt x="3494245" y="29854"/>
                    </a:cubicBezTo>
                    <a:cubicBezTo>
                      <a:pt x="3499375" y="39429"/>
                      <a:pt x="3501940" y="48662"/>
                      <a:pt x="3501940" y="74652"/>
                    </a:cubicBezTo>
                    <a:lnTo>
                      <a:pt x="3501940" y="4596895"/>
                    </a:lnTo>
                    <a:cubicBezTo>
                      <a:pt x="3501940" y="4622885"/>
                      <a:pt x="3499204" y="4632290"/>
                      <a:pt x="3494245" y="4641694"/>
                    </a:cubicBezTo>
                    <a:cubicBezTo>
                      <a:pt x="3489287" y="4651098"/>
                      <a:pt x="3481763" y="4658621"/>
                      <a:pt x="3472188" y="4663751"/>
                    </a:cubicBezTo>
                    <a:cubicBezTo>
                      <a:pt x="3462784" y="4668880"/>
                      <a:pt x="3453380" y="4671445"/>
                      <a:pt x="3427390" y="4671445"/>
                    </a:cubicBezTo>
                    <a:lnTo>
                      <a:pt x="74692" y="4671445"/>
                    </a:lnTo>
                    <a:cubicBezTo>
                      <a:pt x="48702" y="4671445"/>
                      <a:pt x="39298" y="4668709"/>
                      <a:pt x="29894" y="4663751"/>
                    </a:cubicBezTo>
                    <a:cubicBezTo>
                      <a:pt x="20489" y="4658792"/>
                      <a:pt x="12966" y="4651269"/>
                      <a:pt x="7836" y="4641694"/>
                    </a:cubicBezTo>
                    <a:cubicBezTo>
                      <a:pt x="2707" y="4632118"/>
                      <a:pt x="142" y="4622885"/>
                      <a:pt x="142" y="4596895"/>
                    </a:cubicBezTo>
                    <a:lnTo>
                      <a:pt x="142" y="74652"/>
                    </a:lnTo>
                    <a:cubicBezTo>
                      <a:pt x="142" y="48662"/>
                      <a:pt x="2878" y="39258"/>
                      <a:pt x="7836" y="29854"/>
                    </a:cubicBezTo>
                    <a:cubicBezTo>
                      <a:pt x="12795" y="20449"/>
                      <a:pt x="20318" y="12926"/>
                      <a:pt x="29894" y="7796"/>
                    </a:cubicBezTo>
                    <a:cubicBezTo>
                      <a:pt x="39469" y="2667"/>
                      <a:pt x="48702" y="102"/>
                      <a:pt x="74692" y="102"/>
                    </a:cubicBez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6" name="ïšḻïḓe">
              <a:extLst>
                <a:ext uri="{FF2B5EF4-FFF2-40B4-BE49-F238E27FC236}">
                  <a16:creationId xmlns:a16="http://schemas.microsoft.com/office/drawing/2014/main" id="{8E7238C6-833E-E15A-2003-B24D62E8A0CE}"/>
                </a:ext>
              </a:extLst>
            </p:cNvPr>
            <p:cNvSpPr/>
            <p:nvPr/>
          </p:nvSpPr>
          <p:spPr>
            <a:xfrm>
              <a:off x="-34226" y="1057695"/>
              <a:ext cx="5290870" cy="7694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sz="4400" b="1" dirty="0">
                  <a:solidFill>
                    <a:schemeClr val="tx1"/>
                  </a:solidFill>
                </a:rPr>
                <a:t>主要进行了整理工作</a:t>
              </a:r>
              <a:endParaRPr kumimoji="1" lang="en-US" altLang="zh-CN" sz="4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iṥḻíďè">
              <a:extLst>
                <a:ext uri="{FF2B5EF4-FFF2-40B4-BE49-F238E27FC236}">
                  <a16:creationId xmlns:a16="http://schemas.microsoft.com/office/drawing/2014/main" id="{B51B775E-70EA-15BF-CB99-E492C314666F}"/>
                </a:ext>
              </a:extLst>
            </p:cNvPr>
            <p:cNvGrpSpPr/>
            <p:nvPr/>
          </p:nvGrpSpPr>
          <p:grpSpPr>
            <a:xfrm>
              <a:off x="6422239" y="2129665"/>
              <a:ext cx="5341869" cy="1589504"/>
              <a:chOff x="6450730" y="2038017"/>
              <a:chExt cx="5341869" cy="1589504"/>
            </a:xfrm>
          </p:grpSpPr>
          <p:grpSp>
            <p:nvGrpSpPr>
              <p:cNvPr id="13" name="íšḻidè">
                <a:extLst>
                  <a:ext uri="{FF2B5EF4-FFF2-40B4-BE49-F238E27FC236}">
                    <a16:creationId xmlns:a16="http://schemas.microsoft.com/office/drawing/2014/main" id="{93F73AD3-560A-0346-BDB5-796A7CF75716}"/>
                  </a:ext>
                </a:extLst>
              </p:cNvPr>
              <p:cNvGrpSpPr/>
              <p:nvPr/>
            </p:nvGrpSpPr>
            <p:grpSpPr>
              <a:xfrm>
                <a:off x="7136671" y="2137883"/>
                <a:ext cx="4655928" cy="1489638"/>
                <a:chOff x="2348466" y="2633317"/>
                <a:chExt cx="4655928" cy="1489638"/>
              </a:xfrm>
            </p:grpSpPr>
            <p:sp>
              <p:nvSpPr>
                <p:cNvPr id="15" name="îṡḻide">
                  <a:extLst>
                    <a:ext uri="{FF2B5EF4-FFF2-40B4-BE49-F238E27FC236}">
                      <a16:creationId xmlns:a16="http://schemas.microsoft.com/office/drawing/2014/main" id="{61D8CBA4-FFFA-2BEA-8081-0D9EEF6C76AF}"/>
                    </a:ext>
                  </a:extLst>
                </p:cNvPr>
                <p:cNvSpPr/>
                <p:nvPr/>
              </p:nvSpPr>
              <p:spPr>
                <a:xfrm>
                  <a:off x="2348466" y="2633317"/>
                  <a:ext cx="2901977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3200" b="1" dirty="0">
                      <a:solidFill>
                        <a:schemeClr val="tx1"/>
                      </a:solidFill>
                    </a:rPr>
                    <a:t>流程优化</a:t>
                  </a:r>
                  <a:endParaRPr kumimoji="1" lang="en-US" altLang="zh-CN" sz="3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îś1íďè">
                  <a:extLst>
                    <a:ext uri="{FF2B5EF4-FFF2-40B4-BE49-F238E27FC236}">
                      <a16:creationId xmlns:a16="http://schemas.microsoft.com/office/drawing/2014/main" id="{DEBFCB72-A97E-0D5F-F6C3-E81437782AD7}"/>
                    </a:ext>
                  </a:extLst>
                </p:cNvPr>
                <p:cNvSpPr/>
                <p:nvPr/>
              </p:nvSpPr>
              <p:spPr>
                <a:xfrm>
                  <a:off x="2348466" y="3218092"/>
                  <a:ext cx="4655928" cy="9048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去年匆匆忙忙今年被迫还债，优化了服务器上的程序结构，为了能选出更好的参数，下一步会进行完整的流程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-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参数图绘制，精确出每一步中的重要参数。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" name="íşliďe">
                <a:extLst>
                  <a:ext uri="{FF2B5EF4-FFF2-40B4-BE49-F238E27FC236}">
                    <a16:creationId xmlns:a16="http://schemas.microsoft.com/office/drawing/2014/main" id="{DCB50B82-0C63-F903-69ED-485B12A4A771}"/>
                  </a:ext>
                </a:extLst>
              </p:cNvPr>
              <p:cNvSpPr txBox="1"/>
              <p:nvPr/>
            </p:nvSpPr>
            <p:spPr>
              <a:xfrm>
                <a:off x="6450730" y="2038017"/>
                <a:ext cx="813043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4400" b="1" dirty="0">
                    <a:solidFill>
                      <a:schemeClr val="accent1"/>
                    </a:solidFill>
                  </a:rPr>
                  <a:t>01</a:t>
                </a:r>
                <a:endParaRPr kumimoji="1" lang="zh-CN" altLang="en-US" sz="44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8" name="îṧľiḑè">
              <a:extLst>
                <a:ext uri="{FF2B5EF4-FFF2-40B4-BE49-F238E27FC236}">
                  <a16:creationId xmlns:a16="http://schemas.microsoft.com/office/drawing/2014/main" id="{A169D5A0-219A-401C-457C-1F9C5B4589F7}"/>
                </a:ext>
              </a:extLst>
            </p:cNvPr>
            <p:cNvGrpSpPr/>
            <p:nvPr/>
          </p:nvGrpSpPr>
          <p:grpSpPr>
            <a:xfrm>
              <a:off x="6422238" y="3699675"/>
              <a:ext cx="5341868" cy="2385758"/>
              <a:chOff x="6450729" y="2036519"/>
              <a:chExt cx="5341868" cy="2385758"/>
            </a:xfrm>
          </p:grpSpPr>
          <p:grpSp>
            <p:nvGrpSpPr>
              <p:cNvPr id="9" name="ïṥlïḓê">
                <a:extLst>
                  <a:ext uri="{FF2B5EF4-FFF2-40B4-BE49-F238E27FC236}">
                    <a16:creationId xmlns:a16="http://schemas.microsoft.com/office/drawing/2014/main" id="{744FEDC8-431B-7284-756B-226DFCCEDEC5}"/>
                  </a:ext>
                </a:extLst>
              </p:cNvPr>
              <p:cNvGrpSpPr/>
              <p:nvPr/>
            </p:nvGrpSpPr>
            <p:grpSpPr>
              <a:xfrm>
                <a:off x="7136670" y="2127380"/>
                <a:ext cx="4655927" cy="2294897"/>
                <a:chOff x="2348465" y="2622814"/>
                <a:chExt cx="4655927" cy="2294897"/>
              </a:xfrm>
            </p:grpSpPr>
            <p:sp>
              <p:nvSpPr>
                <p:cNvPr id="11" name="iṣliḓé">
                  <a:extLst>
                    <a:ext uri="{FF2B5EF4-FFF2-40B4-BE49-F238E27FC236}">
                      <a16:creationId xmlns:a16="http://schemas.microsoft.com/office/drawing/2014/main" id="{1D35946C-249B-A179-8645-F9228D2BF2C7}"/>
                    </a:ext>
                  </a:extLst>
                </p:cNvPr>
                <p:cNvSpPr/>
                <p:nvPr/>
              </p:nvSpPr>
              <p:spPr>
                <a:xfrm>
                  <a:off x="2348466" y="2622814"/>
                  <a:ext cx="1956746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3200" b="1" dirty="0">
                      <a:solidFill>
                        <a:schemeClr val="tx1"/>
                      </a:solidFill>
                    </a:rPr>
                    <a:t>结果展示</a:t>
                  </a:r>
                  <a:endParaRPr kumimoji="1" lang="en-US" altLang="zh-CN" sz="32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iṧḷïḋé">
                  <a:extLst>
                    <a:ext uri="{FF2B5EF4-FFF2-40B4-BE49-F238E27FC236}">
                      <a16:creationId xmlns:a16="http://schemas.microsoft.com/office/drawing/2014/main" id="{913CD0AA-6F79-87CD-06E2-8FC22A6D38CA}"/>
                    </a:ext>
                  </a:extLst>
                </p:cNvPr>
                <p:cNvSpPr/>
                <p:nvPr/>
              </p:nvSpPr>
              <p:spPr>
                <a:xfrm>
                  <a:off x="2348465" y="3245778"/>
                  <a:ext cx="4655927" cy="167193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针对得到的地震目录进行两种不同的波形展示方式：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  <a:p>
                  <a:pPr marL="228600" indent="-228600">
                    <a:lnSpc>
                      <a:spcPct val="130000"/>
                    </a:lnSpc>
                    <a:buAutoNum type="arabicPeriod"/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输出该事件发生前后所有有数据台站的波形。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  <a:p>
                  <a:pPr marL="228600" indent="-228600">
                    <a:lnSpc>
                      <a:spcPct val="130000"/>
                    </a:lnSpc>
                    <a:buAutoNum type="arabicPeriod"/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根据其采用的拾取选择性地输出部分台站的波形。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目前的图形还不是特别好看，下一步将根据后续需求进行美化。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  <a:p>
                  <a:pPr marL="228600" indent="-228600">
                    <a:lnSpc>
                      <a:spcPct val="130000"/>
                    </a:lnSpc>
                    <a:buAutoNum type="arabicPeriod"/>
                  </a:pPr>
                  <a:endParaRPr kumimoji="1" lang="en-US" altLang="zh-CN" sz="10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" name="iṧļídê">
                <a:extLst>
                  <a:ext uri="{FF2B5EF4-FFF2-40B4-BE49-F238E27FC236}">
                    <a16:creationId xmlns:a16="http://schemas.microsoft.com/office/drawing/2014/main" id="{48927E8D-FD4C-8827-17A3-64832CE3B116}"/>
                  </a:ext>
                </a:extLst>
              </p:cNvPr>
              <p:cNvSpPr txBox="1"/>
              <p:nvPr/>
            </p:nvSpPr>
            <p:spPr>
              <a:xfrm>
                <a:off x="6450729" y="2036519"/>
                <a:ext cx="813043" cy="76944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4400" b="1" dirty="0">
                    <a:solidFill>
                      <a:schemeClr val="tx2"/>
                    </a:solidFill>
                  </a:rPr>
                  <a:t>02</a:t>
                </a:r>
                <a:endParaRPr kumimoji="1" lang="zh-CN" altLang="en-US" sz="4400" b="1" dirty="0">
                  <a:solidFill>
                    <a:schemeClr val="tx2"/>
                  </a:solidFill>
                </a:endParaRPr>
              </a:p>
            </p:txBody>
          </p:sp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92BFE1-0171-4811-8B7A-E341BBCC7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669" y="1269734"/>
            <a:ext cx="7236661" cy="493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8937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422467" y="165085"/>
            <a:ext cx="3347065" cy="6419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科研进展：</a:t>
            </a:r>
            <a:r>
              <a:rPr lang="en-US" altLang="zh-CN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STEP2</a:t>
            </a:r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1C19151A-DFC4-411B-B853-538DFC4F4D92}"/>
              </a:ext>
            </a:extLst>
          </p:cNvPr>
          <p:cNvGrpSpPr/>
          <p:nvPr/>
        </p:nvGrpSpPr>
        <p:grpSpPr>
          <a:xfrm>
            <a:off x="254976" y="1058205"/>
            <a:ext cx="11682046" cy="4792152"/>
            <a:chOff x="351204" y="417705"/>
            <a:chExt cx="11682046" cy="4792152"/>
          </a:xfrm>
        </p:grpSpPr>
        <p:sp>
          <p:nvSpPr>
            <p:cNvPr id="22" name="îṡlïḋe">
              <a:extLst>
                <a:ext uri="{FF2B5EF4-FFF2-40B4-BE49-F238E27FC236}">
                  <a16:creationId xmlns:a16="http://schemas.microsoft.com/office/drawing/2014/main" id="{B759BF5A-B055-477A-BF1A-DD1B68DD88DE}"/>
                </a:ext>
              </a:extLst>
            </p:cNvPr>
            <p:cNvSpPr/>
            <p:nvPr/>
          </p:nvSpPr>
          <p:spPr>
            <a:xfrm>
              <a:off x="351204" y="417705"/>
              <a:ext cx="5430039" cy="3229313"/>
            </a:xfrm>
            <a:prstGeom prst="round2SameRect">
              <a:avLst>
                <a:gd name="adj1" fmla="val 3423"/>
                <a:gd name="adj2" fmla="val 3406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3" name="i$ḻïdê">
              <a:extLst>
                <a:ext uri="{FF2B5EF4-FFF2-40B4-BE49-F238E27FC236}">
                  <a16:creationId xmlns:a16="http://schemas.microsoft.com/office/drawing/2014/main" id="{7A324DDE-37FD-4260-81F4-7254E959033C}"/>
                </a:ext>
              </a:extLst>
            </p:cNvPr>
            <p:cNvSpPr/>
            <p:nvPr/>
          </p:nvSpPr>
          <p:spPr>
            <a:xfrm>
              <a:off x="6441368" y="417705"/>
              <a:ext cx="5591882" cy="3229313"/>
            </a:xfrm>
            <a:prstGeom prst="round2SameRect">
              <a:avLst>
                <a:gd name="adj1" fmla="val 3423"/>
                <a:gd name="adj2" fmla="val 3406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24" name="îsľíḍê">
              <a:extLst>
                <a:ext uri="{FF2B5EF4-FFF2-40B4-BE49-F238E27FC236}">
                  <a16:creationId xmlns:a16="http://schemas.microsoft.com/office/drawing/2014/main" id="{40E892BA-7985-47F4-B805-C7993DABD802}"/>
                </a:ext>
              </a:extLst>
            </p:cNvPr>
            <p:cNvGrpSpPr/>
            <p:nvPr/>
          </p:nvGrpSpPr>
          <p:grpSpPr>
            <a:xfrm>
              <a:off x="566585" y="3343595"/>
              <a:ext cx="5063751" cy="1866262"/>
              <a:chOff x="358865" y="3343595"/>
              <a:chExt cx="5063751" cy="1866262"/>
            </a:xfrm>
          </p:grpSpPr>
          <p:grpSp>
            <p:nvGrpSpPr>
              <p:cNvPr id="32" name="îṩlíďé">
                <a:extLst>
                  <a:ext uri="{FF2B5EF4-FFF2-40B4-BE49-F238E27FC236}">
                    <a16:creationId xmlns:a16="http://schemas.microsoft.com/office/drawing/2014/main" id="{B31BF371-D9E2-4299-B454-E4E970629793}"/>
                  </a:ext>
                </a:extLst>
              </p:cNvPr>
              <p:cNvGrpSpPr/>
              <p:nvPr/>
            </p:nvGrpSpPr>
            <p:grpSpPr>
              <a:xfrm>
                <a:off x="2599929" y="3343595"/>
                <a:ext cx="540000" cy="540000"/>
                <a:chOff x="4410536" y="5414295"/>
                <a:chExt cx="540000" cy="540000"/>
              </a:xfrm>
            </p:grpSpPr>
            <p:sp>
              <p:nvSpPr>
                <p:cNvPr id="36" name="îṣ1iḍe">
                  <a:extLst>
                    <a:ext uri="{FF2B5EF4-FFF2-40B4-BE49-F238E27FC236}">
                      <a16:creationId xmlns:a16="http://schemas.microsoft.com/office/drawing/2014/main" id="{4D94DA57-9442-4572-97CA-7EF026D4B957}"/>
                    </a:ext>
                  </a:extLst>
                </p:cNvPr>
                <p:cNvSpPr txBox="1"/>
                <p:nvPr/>
              </p:nvSpPr>
              <p:spPr>
                <a:xfrm>
                  <a:off x="4410536" y="5414295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37" name="îsļïḑè">
                  <a:extLst>
                    <a:ext uri="{FF2B5EF4-FFF2-40B4-BE49-F238E27FC236}">
                      <a16:creationId xmlns:a16="http://schemas.microsoft.com/office/drawing/2014/main" id="{CA08AB3C-B058-4717-9256-05C105EB264A}"/>
                    </a:ext>
                  </a:extLst>
                </p:cNvPr>
                <p:cNvSpPr/>
                <p:nvPr/>
              </p:nvSpPr>
              <p:spPr>
                <a:xfrm>
                  <a:off x="4552669" y="5549051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chemeClr val="lt1">
                    <a:lumMod val="10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33" name="iṥ1iḓé">
                <a:extLst>
                  <a:ext uri="{FF2B5EF4-FFF2-40B4-BE49-F238E27FC236}">
                    <a16:creationId xmlns:a16="http://schemas.microsoft.com/office/drawing/2014/main" id="{63416CB9-304F-4CA0-B0FA-0DA1056CBB9F}"/>
                  </a:ext>
                </a:extLst>
              </p:cNvPr>
              <p:cNvGrpSpPr/>
              <p:nvPr/>
            </p:nvGrpSpPr>
            <p:grpSpPr>
              <a:xfrm>
                <a:off x="358865" y="3781774"/>
                <a:ext cx="5063751" cy="1428083"/>
                <a:chOff x="358865" y="3283934"/>
                <a:chExt cx="5063751" cy="1428083"/>
              </a:xfrm>
            </p:grpSpPr>
            <p:sp>
              <p:nvSpPr>
                <p:cNvPr id="34" name="íş1ïḑè">
                  <a:extLst>
                    <a:ext uri="{FF2B5EF4-FFF2-40B4-BE49-F238E27FC236}">
                      <a16:creationId xmlns:a16="http://schemas.microsoft.com/office/drawing/2014/main" id="{B2616E6E-AB76-4D4C-A624-EC2C8F7DA43B}"/>
                    </a:ext>
                  </a:extLst>
                </p:cNvPr>
                <p:cNvSpPr/>
                <p:nvPr/>
              </p:nvSpPr>
              <p:spPr>
                <a:xfrm>
                  <a:off x="358865" y="3807154"/>
                  <a:ext cx="5063751" cy="9048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同一地区多年后的数据，会得到不一样的地震活动性分布吗？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  <a:p>
                  <a:pPr algn="ctr"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该系列台站布设时间为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2015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年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6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月到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2016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年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5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月前后，其中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2015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年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4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月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25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日发生了尼泊尔大地震。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îš1íde">
                  <a:extLst>
                    <a:ext uri="{FF2B5EF4-FFF2-40B4-BE49-F238E27FC236}">
                      <a16:creationId xmlns:a16="http://schemas.microsoft.com/office/drawing/2014/main" id="{FD9CF022-67F8-4304-B04E-69668CFEAD54}"/>
                    </a:ext>
                  </a:extLst>
                </p:cNvPr>
                <p:cNvSpPr txBox="1"/>
                <p:nvPr/>
              </p:nvSpPr>
              <p:spPr>
                <a:xfrm>
                  <a:off x="808207" y="3283934"/>
                  <a:ext cx="4100591" cy="52322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kumimoji="1" lang="zh-CN" altLang="en-US" sz="2800" b="1" dirty="0"/>
                    <a:t>更多的数据，更多的结果</a:t>
                  </a:r>
                  <a:endParaRPr kumimoji="1" lang="en-US" altLang="zh-CN" sz="2800" b="1" dirty="0"/>
                </a:p>
              </p:txBody>
            </p:sp>
          </p:grpSp>
        </p:grpSp>
        <p:grpSp>
          <p:nvGrpSpPr>
            <p:cNvPr id="25" name="îśľíḍé">
              <a:extLst>
                <a:ext uri="{FF2B5EF4-FFF2-40B4-BE49-F238E27FC236}">
                  <a16:creationId xmlns:a16="http://schemas.microsoft.com/office/drawing/2014/main" id="{8657972F-7564-4B7D-A0EC-4A02E3493359}"/>
                </a:ext>
              </a:extLst>
            </p:cNvPr>
            <p:cNvGrpSpPr/>
            <p:nvPr/>
          </p:nvGrpSpPr>
          <p:grpSpPr>
            <a:xfrm>
              <a:off x="6474616" y="3343595"/>
              <a:ext cx="5313300" cy="1862893"/>
              <a:chOff x="4741034" y="3343595"/>
              <a:chExt cx="5313300" cy="1862893"/>
            </a:xfrm>
          </p:grpSpPr>
          <p:grpSp>
            <p:nvGrpSpPr>
              <p:cNvPr id="26" name="iSḷïdê">
                <a:extLst>
                  <a:ext uri="{FF2B5EF4-FFF2-40B4-BE49-F238E27FC236}">
                    <a16:creationId xmlns:a16="http://schemas.microsoft.com/office/drawing/2014/main" id="{29A81E21-12FB-4A07-8758-AEB8F682E2F1}"/>
                  </a:ext>
                </a:extLst>
              </p:cNvPr>
              <p:cNvGrpSpPr/>
              <p:nvPr/>
            </p:nvGrpSpPr>
            <p:grpSpPr>
              <a:xfrm>
                <a:off x="7212128" y="3343595"/>
                <a:ext cx="540000" cy="540000"/>
                <a:chOff x="6238207" y="5691307"/>
                <a:chExt cx="540000" cy="540000"/>
              </a:xfrm>
            </p:grpSpPr>
            <p:sp>
              <p:nvSpPr>
                <p:cNvPr id="30" name="íṧļidê">
                  <a:extLst>
                    <a:ext uri="{FF2B5EF4-FFF2-40B4-BE49-F238E27FC236}">
                      <a16:creationId xmlns:a16="http://schemas.microsoft.com/office/drawing/2014/main" id="{D71337C7-DFBF-4097-87DC-570A2CC91C34}"/>
                    </a:ext>
                  </a:extLst>
                </p:cNvPr>
                <p:cNvSpPr txBox="1"/>
                <p:nvPr/>
              </p:nvSpPr>
              <p:spPr>
                <a:xfrm>
                  <a:off x="6238207" y="5691307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31" name="ïṥļîḓê">
                  <a:extLst>
                    <a:ext uri="{FF2B5EF4-FFF2-40B4-BE49-F238E27FC236}">
                      <a16:creationId xmlns:a16="http://schemas.microsoft.com/office/drawing/2014/main" id="{028609F8-0A99-486E-8D42-5662C937EBF7}"/>
                    </a:ext>
                  </a:extLst>
                </p:cNvPr>
                <p:cNvSpPr/>
                <p:nvPr/>
              </p:nvSpPr>
              <p:spPr>
                <a:xfrm>
                  <a:off x="6370504" y="5826063"/>
                  <a:ext cx="275406" cy="274958"/>
                </a:xfrm>
                <a:custGeom>
                  <a:avLst/>
                  <a:gdLst>
                    <a:gd name="connsiteX0" fmla="*/ 277110 w 609050"/>
                    <a:gd name="connsiteY0" fmla="*/ 320861 h 608062"/>
                    <a:gd name="connsiteX1" fmla="*/ 609050 w 609050"/>
                    <a:gd name="connsiteY1" fmla="*/ 320861 h 608062"/>
                    <a:gd name="connsiteX2" fmla="*/ 609050 w 609050"/>
                    <a:gd name="connsiteY2" fmla="*/ 608062 h 608062"/>
                    <a:gd name="connsiteX3" fmla="*/ 277110 w 609050"/>
                    <a:gd name="connsiteY3" fmla="*/ 562414 h 608062"/>
                    <a:gd name="connsiteX4" fmla="*/ 0 w 609050"/>
                    <a:gd name="connsiteY4" fmla="*/ 320861 h 608062"/>
                    <a:gd name="connsiteX5" fmla="*/ 249660 w 609050"/>
                    <a:gd name="connsiteY5" fmla="*/ 320861 h 608062"/>
                    <a:gd name="connsiteX6" fmla="*/ 249660 w 609050"/>
                    <a:gd name="connsiteY6" fmla="*/ 558737 h 608062"/>
                    <a:gd name="connsiteX7" fmla="*/ 0 w 609050"/>
                    <a:gd name="connsiteY7" fmla="*/ 524438 h 608062"/>
                    <a:gd name="connsiteX8" fmla="*/ 249660 w 609050"/>
                    <a:gd name="connsiteY8" fmla="*/ 49325 h 608062"/>
                    <a:gd name="connsiteX9" fmla="*/ 249660 w 609050"/>
                    <a:gd name="connsiteY9" fmla="*/ 290094 h 608062"/>
                    <a:gd name="connsiteX10" fmla="*/ 0 w 609050"/>
                    <a:gd name="connsiteY10" fmla="*/ 290094 h 608062"/>
                    <a:gd name="connsiteX11" fmla="*/ 0 w 609050"/>
                    <a:gd name="connsiteY11" fmla="*/ 83708 h 608062"/>
                    <a:gd name="connsiteX12" fmla="*/ 609050 w 609050"/>
                    <a:gd name="connsiteY12" fmla="*/ 0 h 608062"/>
                    <a:gd name="connsiteX13" fmla="*/ 609050 w 609050"/>
                    <a:gd name="connsiteY13" fmla="*/ 290094 h 608062"/>
                    <a:gd name="connsiteX14" fmla="*/ 277110 w 609050"/>
                    <a:gd name="connsiteY14" fmla="*/ 290094 h 608062"/>
                    <a:gd name="connsiteX15" fmla="*/ 277110 w 609050"/>
                    <a:gd name="connsiteY15" fmla="*/ 45647 h 608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09050" h="608062">
                      <a:moveTo>
                        <a:pt x="277110" y="320861"/>
                      </a:moveTo>
                      <a:lnTo>
                        <a:pt x="609050" y="320861"/>
                      </a:lnTo>
                      <a:lnTo>
                        <a:pt x="609050" y="608062"/>
                      </a:lnTo>
                      <a:lnTo>
                        <a:pt x="277110" y="562414"/>
                      </a:lnTo>
                      <a:close/>
                      <a:moveTo>
                        <a:pt x="0" y="320861"/>
                      </a:moveTo>
                      <a:lnTo>
                        <a:pt x="249660" y="320861"/>
                      </a:lnTo>
                      <a:lnTo>
                        <a:pt x="249660" y="558737"/>
                      </a:lnTo>
                      <a:lnTo>
                        <a:pt x="0" y="524438"/>
                      </a:lnTo>
                      <a:close/>
                      <a:moveTo>
                        <a:pt x="249660" y="49325"/>
                      </a:moveTo>
                      <a:lnTo>
                        <a:pt x="249660" y="290094"/>
                      </a:lnTo>
                      <a:lnTo>
                        <a:pt x="0" y="290094"/>
                      </a:lnTo>
                      <a:lnTo>
                        <a:pt x="0" y="83708"/>
                      </a:lnTo>
                      <a:close/>
                      <a:moveTo>
                        <a:pt x="609050" y="0"/>
                      </a:moveTo>
                      <a:lnTo>
                        <a:pt x="609050" y="290094"/>
                      </a:lnTo>
                      <a:lnTo>
                        <a:pt x="277110" y="290094"/>
                      </a:lnTo>
                      <a:lnTo>
                        <a:pt x="277110" y="45647"/>
                      </a:lnTo>
                      <a:close/>
                    </a:path>
                  </a:pathLst>
                </a:custGeom>
                <a:solidFill>
                  <a:schemeClr val="lt1">
                    <a:lumMod val="10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  <p:grpSp>
            <p:nvGrpSpPr>
              <p:cNvPr id="27" name="îṥ1ïḍè">
                <a:extLst>
                  <a:ext uri="{FF2B5EF4-FFF2-40B4-BE49-F238E27FC236}">
                    <a16:creationId xmlns:a16="http://schemas.microsoft.com/office/drawing/2014/main" id="{8628E570-1A9D-4983-A701-5F4744FF51FE}"/>
                  </a:ext>
                </a:extLst>
              </p:cNvPr>
              <p:cNvGrpSpPr/>
              <p:nvPr/>
            </p:nvGrpSpPr>
            <p:grpSpPr>
              <a:xfrm>
                <a:off x="4741034" y="3780260"/>
                <a:ext cx="5313300" cy="1426228"/>
                <a:chOff x="1093184" y="3282420"/>
                <a:chExt cx="5313300" cy="1426228"/>
              </a:xfrm>
            </p:grpSpPr>
            <p:sp>
              <p:nvSpPr>
                <p:cNvPr id="28" name="iṡ1íḋe">
                  <a:extLst>
                    <a:ext uri="{FF2B5EF4-FFF2-40B4-BE49-F238E27FC236}">
                      <a16:creationId xmlns:a16="http://schemas.microsoft.com/office/drawing/2014/main" id="{BF5EDAB2-704E-4E2A-B1A1-BE3A0345D618}"/>
                    </a:ext>
                  </a:extLst>
                </p:cNvPr>
                <p:cNvSpPr/>
                <p:nvPr/>
              </p:nvSpPr>
              <p:spPr>
                <a:xfrm>
                  <a:off x="1093184" y="3803785"/>
                  <a:ext cx="5313300" cy="9048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该文提出可以使用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Sn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波与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Lg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波的震幅比值来区分地震发生的位置在莫霍面上还是下。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  <a:p>
                  <a:pPr algn="ctr">
                    <a:lnSpc>
                      <a:spcPct val="13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目前还在学习掌握中。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ïṧ1ídê">
                  <a:extLst>
                    <a:ext uri="{FF2B5EF4-FFF2-40B4-BE49-F238E27FC236}">
                      <a16:creationId xmlns:a16="http://schemas.microsoft.com/office/drawing/2014/main" id="{F3D0D7CD-BD44-40AD-A2A8-E7A814F7CB9C}"/>
                    </a:ext>
                  </a:extLst>
                </p:cNvPr>
                <p:cNvSpPr txBox="1"/>
                <p:nvPr/>
              </p:nvSpPr>
              <p:spPr>
                <a:xfrm>
                  <a:off x="1305270" y="3282420"/>
                  <a:ext cx="5101214" cy="52322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kumimoji="1" lang="zh-CN" altLang="en-US" sz="2800" b="1" dirty="0"/>
                    <a:t>如何区分地震发生的位置</a:t>
                  </a:r>
                  <a:r>
                    <a:rPr kumimoji="1" lang="zh-CN" altLang="en-US" sz="2800" b="1" dirty="0">
                      <a:solidFill>
                        <a:srgbClr val="FF0000"/>
                      </a:solidFill>
                    </a:rPr>
                    <a:t>（</a:t>
                  </a:r>
                  <a:r>
                    <a:rPr kumimoji="1" lang="en-US" altLang="zh-CN" sz="2800" b="1" dirty="0">
                      <a:solidFill>
                        <a:srgbClr val="FF0000"/>
                      </a:solidFill>
                    </a:rPr>
                    <a:t>ING</a:t>
                  </a:r>
                  <a:r>
                    <a:rPr kumimoji="1" lang="zh-CN" altLang="en-US" sz="2800" b="1" dirty="0">
                      <a:solidFill>
                        <a:srgbClr val="FF0000"/>
                      </a:solidFill>
                    </a:rPr>
                    <a:t>）</a:t>
                  </a:r>
                  <a:endParaRPr kumimoji="1" lang="en-US" altLang="zh-CN" sz="28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76063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422467" y="165085"/>
            <a:ext cx="3798168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地震学研究大组信息中枢</a:t>
            </a:r>
            <a:endParaRPr lang="en-US" altLang="zh-CN" sz="24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7" name="任意多边形 37">
            <a:extLst>
              <a:ext uri="{FF2B5EF4-FFF2-40B4-BE49-F238E27FC236}">
                <a16:creationId xmlns:a16="http://schemas.microsoft.com/office/drawing/2014/main" id="{B109DBB9-13A7-484D-B457-B6114938B152}"/>
              </a:ext>
            </a:extLst>
          </p:cNvPr>
          <p:cNvSpPr/>
          <p:nvPr/>
        </p:nvSpPr>
        <p:spPr>
          <a:xfrm rot="19800000">
            <a:off x="194808" y="3371900"/>
            <a:ext cx="5625580" cy="3281352"/>
          </a:xfrm>
          <a:custGeom>
            <a:avLst/>
            <a:gdLst>
              <a:gd name="connsiteX0" fmla="*/ 4107450 w 5539012"/>
              <a:gd name="connsiteY0" fmla="*/ 0 h 3187700"/>
              <a:gd name="connsiteX1" fmla="*/ 5539012 w 5539012"/>
              <a:gd name="connsiteY1" fmla="*/ 826513 h 3187700"/>
              <a:gd name="connsiteX2" fmla="*/ 4175780 w 5539012"/>
              <a:gd name="connsiteY2" fmla="*/ 3187700 h 3187700"/>
              <a:gd name="connsiteX3" fmla="*/ 1934650 w 5539012"/>
              <a:gd name="connsiteY3" fmla="*/ 3187700 h 3187700"/>
              <a:gd name="connsiteX4" fmla="*/ 0 w 5539012"/>
              <a:gd name="connsiteY4" fmla="*/ 2070729 h 3187700"/>
              <a:gd name="connsiteX5" fmla="*/ 1195535 w 5539012"/>
              <a:gd name="connsiteY5" fmla="*/ 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9012" h="3187700">
                <a:moveTo>
                  <a:pt x="4107450" y="0"/>
                </a:moveTo>
                <a:lnTo>
                  <a:pt x="5539012" y="826513"/>
                </a:lnTo>
                <a:lnTo>
                  <a:pt x="4175780" y="3187700"/>
                </a:lnTo>
                <a:lnTo>
                  <a:pt x="1934650" y="3187700"/>
                </a:lnTo>
                <a:lnTo>
                  <a:pt x="0" y="2070729"/>
                </a:lnTo>
                <a:lnTo>
                  <a:pt x="1195535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D23E93E-B7DE-4D0A-A02D-CF5EDA138341}"/>
              </a:ext>
            </a:extLst>
          </p:cNvPr>
          <p:cNvGrpSpPr/>
          <p:nvPr/>
        </p:nvGrpSpPr>
        <p:grpSpPr>
          <a:xfrm>
            <a:off x="1644869" y="1309979"/>
            <a:ext cx="4863969" cy="4513968"/>
            <a:chOff x="2879180" y="1312131"/>
            <a:chExt cx="6433640" cy="4887852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55BA7503-34A3-400C-B37C-058E23942A84}"/>
                </a:ext>
              </a:extLst>
            </p:cNvPr>
            <p:cNvSpPr/>
            <p:nvPr/>
          </p:nvSpPr>
          <p:spPr>
            <a:xfrm>
              <a:off x="2879180" y="5993602"/>
              <a:ext cx="6433640" cy="206381"/>
            </a:xfrm>
            <a:prstGeom prst="ellipse">
              <a:avLst/>
            </a:prstGeom>
            <a:solidFill>
              <a:srgbClr val="444444">
                <a:alpha val="29804"/>
              </a:srgb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21">
              <a:extLst>
                <a:ext uri="{FF2B5EF4-FFF2-40B4-BE49-F238E27FC236}">
                  <a16:creationId xmlns:a16="http://schemas.microsoft.com/office/drawing/2014/main" id="{D0427D6E-6116-4C6E-9ACC-3FEE3FB4E89E}"/>
                </a:ext>
              </a:extLst>
            </p:cNvPr>
            <p:cNvSpPr/>
            <p:nvPr/>
          </p:nvSpPr>
          <p:spPr>
            <a:xfrm>
              <a:off x="5292734" y="6040630"/>
              <a:ext cx="1606430" cy="58316"/>
            </a:xfrm>
            <a:prstGeom prst="roundRect">
              <a:avLst/>
            </a:prstGeom>
            <a:solidFill>
              <a:srgbClr val="2F2F2F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22">
              <a:extLst>
                <a:ext uri="{FF2B5EF4-FFF2-40B4-BE49-F238E27FC236}">
                  <a16:creationId xmlns:a16="http://schemas.microsoft.com/office/drawing/2014/main" id="{4E1C13F6-238B-46B7-8D98-6F6D3909CD66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/>
                </a:gs>
                <a:gs pos="46000">
                  <a:srgbClr val="D1D1D3">
                    <a:alpha val="94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 23">
              <a:extLst>
                <a:ext uri="{FF2B5EF4-FFF2-40B4-BE49-F238E27FC236}">
                  <a16:creationId xmlns:a16="http://schemas.microsoft.com/office/drawing/2014/main" id="{37F4BD6B-FB04-4FA6-B9D9-2B6FF04F6D0C}"/>
                </a:ext>
              </a:extLst>
            </p:cNvPr>
            <p:cNvSpPr/>
            <p:nvPr/>
          </p:nvSpPr>
          <p:spPr>
            <a:xfrm>
              <a:off x="5292837" y="4927927"/>
              <a:ext cx="1606326" cy="1119844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>
              <a:gsLst>
                <a:gs pos="0">
                  <a:srgbClr val="F2F2F2">
                    <a:alpha val="0"/>
                  </a:srgbClr>
                </a:gs>
                <a:gs pos="99000">
                  <a:schemeClr val="tx1">
                    <a:lumMod val="75000"/>
                    <a:lumOff val="25000"/>
                  </a:schemeClr>
                </a:gs>
                <a:gs pos="91000">
                  <a:schemeClr val="bg1">
                    <a:lumMod val="85000"/>
                  </a:schemeClr>
                </a:gs>
                <a:gs pos="91000">
                  <a:srgbClr val="F2F2F2">
                    <a:alpha val="3922"/>
                  </a:srgbClr>
                </a:gs>
                <a:gs pos="98000">
                  <a:schemeClr val="bg2">
                    <a:lumMod val="25000"/>
                  </a:schemeClr>
                </a:gs>
                <a:gs pos="100000">
                  <a:srgbClr val="636363"/>
                </a:gs>
              </a:gsLst>
              <a:lin ang="5400000" scaled="1"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 24">
              <a:extLst>
                <a:ext uri="{FF2B5EF4-FFF2-40B4-BE49-F238E27FC236}">
                  <a16:creationId xmlns:a16="http://schemas.microsoft.com/office/drawing/2014/main" id="{941C0528-CE32-4C3C-B3AC-522641DAFDF7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A1D17064-3817-48EC-A953-74A1E95DD83A}"/>
                </a:ext>
              </a:extLst>
            </p:cNvPr>
            <p:cNvGrpSpPr/>
            <p:nvPr/>
          </p:nvGrpSpPr>
          <p:grpSpPr>
            <a:xfrm>
              <a:off x="5315755" y="6074856"/>
              <a:ext cx="207301" cy="8333"/>
              <a:chOff x="4985374" y="6779411"/>
              <a:chExt cx="295079" cy="11862"/>
            </a:xfrm>
          </p:grpSpPr>
          <p:sp>
            <p:nvSpPr>
              <p:cNvPr id="32" name="任意多边形 35">
                <a:extLst>
                  <a:ext uri="{FF2B5EF4-FFF2-40B4-BE49-F238E27FC236}">
                    <a16:creationId xmlns:a16="http://schemas.microsoft.com/office/drawing/2014/main" id="{A561F08F-54A3-4B66-8EE5-E42186D0ECEF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00000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任意多边形 36">
                <a:extLst>
                  <a:ext uri="{FF2B5EF4-FFF2-40B4-BE49-F238E27FC236}">
                    <a16:creationId xmlns:a16="http://schemas.microsoft.com/office/drawing/2014/main" id="{7F2B36B5-3A04-45A6-877A-608701767D17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191A1B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3" name="任意多边形 26">
              <a:extLst>
                <a:ext uri="{FF2B5EF4-FFF2-40B4-BE49-F238E27FC236}">
                  <a16:creationId xmlns:a16="http://schemas.microsoft.com/office/drawing/2014/main" id="{B167578F-2C1B-499B-994F-5473BE9A745A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gradFill>
              <a:gsLst>
                <a:gs pos="97000">
                  <a:schemeClr val="bg1">
                    <a:lumMod val="95000"/>
                  </a:schemeClr>
                </a:gs>
                <a:gs pos="2000">
                  <a:srgbClr val="D9D9D9"/>
                </a:gs>
                <a:gs pos="5000">
                  <a:srgbClr val="979797"/>
                </a:gs>
                <a:gs pos="19000">
                  <a:srgbClr val="D9D9D9"/>
                </a:gs>
                <a:gs pos="70000">
                  <a:srgbClr val="D9D9D9"/>
                </a:gs>
                <a:gs pos="100000">
                  <a:srgbClr val="BFBFBF"/>
                </a:gs>
                <a:gs pos="94000">
                  <a:srgbClr val="979797"/>
                </a:gs>
                <a:gs pos="87000">
                  <a:srgbClr val="BFBFBF"/>
                </a:gs>
              </a:gsLst>
              <a:lin ang="0" scaled="0"/>
            </a:gradFill>
            <a:ln w="48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/>
            </a:p>
          </p:txBody>
        </p:sp>
        <p:sp>
          <p:nvSpPr>
            <p:cNvPr id="24" name="任意多边形 27">
              <a:extLst>
                <a:ext uri="{FF2B5EF4-FFF2-40B4-BE49-F238E27FC236}">
                  <a16:creationId xmlns:a16="http://schemas.microsoft.com/office/drawing/2014/main" id="{7BDABC7C-8938-46A5-A27F-8C39266F4F34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A027D37-B7AB-4226-A2F5-79123ED3CC2B}"/>
                </a:ext>
              </a:extLst>
            </p:cNvPr>
            <p:cNvGrpSpPr/>
            <p:nvPr/>
          </p:nvGrpSpPr>
          <p:grpSpPr>
            <a:xfrm>
              <a:off x="2879181" y="1312131"/>
              <a:ext cx="6433639" cy="3691841"/>
              <a:chOff x="1517080" y="0"/>
              <a:chExt cx="9157840" cy="5255081"/>
            </a:xfrm>
          </p:grpSpPr>
          <p:sp>
            <p:nvSpPr>
              <p:cNvPr id="30" name="任意多边形 33">
                <a:extLst>
                  <a:ext uri="{FF2B5EF4-FFF2-40B4-BE49-F238E27FC236}">
                    <a16:creationId xmlns:a16="http://schemas.microsoft.com/office/drawing/2014/main" id="{EE09AD2E-8E83-4C53-A59C-98580907ACD9}"/>
                  </a:ext>
                </a:extLst>
              </p:cNvPr>
              <p:cNvSpPr/>
              <p:nvPr/>
            </p:nvSpPr>
            <p:spPr>
              <a:xfrm>
                <a:off x="1517080" y="0"/>
                <a:ext cx="9157840" cy="5255081"/>
              </a:xfrm>
              <a:custGeom>
                <a:avLst/>
                <a:gdLst>
                  <a:gd name="connsiteX0" fmla="*/ 83658 w 9157840"/>
                  <a:gd name="connsiteY0" fmla="*/ 0 h 5255081"/>
                  <a:gd name="connsiteX1" fmla="*/ 9074237 w 9157840"/>
                  <a:gd name="connsiteY1" fmla="*/ 0 h 5255081"/>
                  <a:gd name="connsiteX2" fmla="*/ 9124504 w 9157840"/>
                  <a:gd name="connsiteY2" fmla="*/ 8749 h 5255081"/>
                  <a:gd name="connsiteX3" fmla="*/ 9149119 w 9157840"/>
                  <a:gd name="connsiteY3" fmla="*/ 33363 h 5255081"/>
                  <a:gd name="connsiteX4" fmla="*/ 9157867 w 9157840"/>
                  <a:gd name="connsiteY4" fmla="*/ 83631 h 5255081"/>
                  <a:gd name="connsiteX5" fmla="*/ 9157867 w 9157840"/>
                  <a:gd name="connsiteY5" fmla="*/ 5171451 h 5255081"/>
                  <a:gd name="connsiteX6" fmla="*/ 9149119 w 9157840"/>
                  <a:gd name="connsiteY6" fmla="*/ 5221719 h 5255081"/>
                  <a:gd name="connsiteX7" fmla="*/ 9124504 w 9157840"/>
                  <a:gd name="connsiteY7" fmla="*/ 5246333 h 5255081"/>
                  <a:gd name="connsiteX8" fmla="*/ 9074237 w 9157840"/>
                  <a:gd name="connsiteY8" fmla="*/ 5255082 h 5255081"/>
                  <a:gd name="connsiteX9" fmla="*/ 83658 w 9157840"/>
                  <a:gd name="connsiteY9" fmla="*/ 5255082 h 5255081"/>
                  <a:gd name="connsiteX10" fmla="*/ 33390 w 9157840"/>
                  <a:gd name="connsiteY10" fmla="*/ 5246333 h 5255081"/>
                  <a:gd name="connsiteX11" fmla="*/ 8776 w 9157840"/>
                  <a:gd name="connsiteY11" fmla="*/ 5221719 h 5255081"/>
                  <a:gd name="connsiteX12" fmla="*/ 27 w 9157840"/>
                  <a:gd name="connsiteY12" fmla="*/ 5171451 h 5255081"/>
                  <a:gd name="connsiteX13" fmla="*/ 27 w 9157840"/>
                  <a:gd name="connsiteY13" fmla="*/ 83631 h 5255081"/>
                  <a:gd name="connsiteX14" fmla="*/ 8776 w 9157840"/>
                  <a:gd name="connsiteY14" fmla="*/ 33363 h 5255081"/>
                  <a:gd name="connsiteX15" fmla="*/ 33390 w 9157840"/>
                  <a:gd name="connsiteY15" fmla="*/ 8749 h 5255081"/>
                  <a:gd name="connsiteX16" fmla="*/ 83658 w 9157840"/>
                  <a:gd name="connsiteY16" fmla="*/ 0 h 525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157840" h="5255081">
                    <a:moveTo>
                      <a:pt x="83658" y="0"/>
                    </a:moveTo>
                    <a:lnTo>
                      <a:pt x="9074237" y="0"/>
                    </a:lnTo>
                    <a:cubicBezTo>
                      <a:pt x="9103300" y="0"/>
                      <a:pt x="9113827" y="2966"/>
                      <a:pt x="9124504" y="8749"/>
                    </a:cubicBezTo>
                    <a:cubicBezTo>
                      <a:pt x="9135180" y="14532"/>
                      <a:pt x="9143483" y="22835"/>
                      <a:pt x="9149119" y="33363"/>
                    </a:cubicBezTo>
                    <a:cubicBezTo>
                      <a:pt x="9154753" y="43891"/>
                      <a:pt x="9157867" y="54567"/>
                      <a:pt x="9157867" y="83631"/>
                    </a:cubicBezTo>
                    <a:lnTo>
                      <a:pt x="9157867" y="5171451"/>
                    </a:lnTo>
                    <a:cubicBezTo>
                      <a:pt x="9157867" y="5200514"/>
                      <a:pt x="9154901" y="5211042"/>
                      <a:pt x="9149119" y="5221719"/>
                    </a:cubicBezTo>
                    <a:cubicBezTo>
                      <a:pt x="9143483" y="5232395"/>
                      <a:pt x="9135032" y="5240699"/>
                      <a:pt x="9124504" y="5246333"/>
                    </a:cubicBezTo>
                    <a:cubicBezTo>
                      <a:pt x="9113976" y="5251968"/>
                      <a:pt x="9103300" y="5255082"/>
                      <a:pt x="9074237" y="5255082"/>
                    </a:cubicBezTo>
                    <a:lnTo>
                      <a:pt x="83658" y="5255082"/>
                    </a:lnTo>
                    <a:cubicBezTo>
                      <a:pt x="54594" y="5255082"/>
                      <a:pt x="44066" y="5252116"/>
                      <a:pt x="33390" y="5246333"/>
                    </a:cubicBezTo>
                    <a:cubicBezTo>
                      <a:pt x="22714" y="5240550"/>
                      <a:pt x="14410" y="5232247"/>
                      <a:pt x="8776" y="5221719"/>
                    </a:cubicBezTo>
                    <a:cubicBezTo>
                      <a:pt x="3141" y="5211042"/>
                      <a:pt x="27" y="5200514"/>
                      <a:pt x="27" y="5171451"/>
                    </a:cubicBezTo>
                    <a:lnTo>
                      <a:pt x="27" y="83631"/>
                    </a:lnTo>
                    <a:cubicBezTo>
                      <a:pt x="27" y="54567"/>
                      <a:pt x="2993" y="44039"/>
                      <a:pt x="8776" y="33363"/>
                    </a:cubicBezTo>
                    <a:cubicBezTo>
                      <a:pt x="14559" y="22687"/>
                      <a:pt x="22714" y="14383"/>
                      <a:pt x="33390" y="8749"/>
                    </a:cubicBezTo>
                    <a:cubicBezTo>
                      <a:pt x="44066" y="3114"/>
                      <a:pt x="54594" y="0"/>
                      <a:pt x="83658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任意多边形 34">
                <a:extLst>
                  <a:ext uri="{FF2B5EF4-FFF2-40B4-BE49-F238E27FC236}">
                    <a16:creationId xmlns:a16="http://schemas.microsoft.com/office/drawing/2014/main" id="{57936A28-A528-4414-BB49-0CBCFAF51399}"/>
                  </a:ext>
                </a:extLst>
              </p:cNvPr>
              <p:cNvSpPr/>
              <p:nvPr/>
            </p:nvSpPr>
            <p:spPr>
              <a:xfrm>
                <a:off x="1632739" y="115659"/>
                <a:ext cx="8926521" cy="5023763"/>
              </a:xfrm>
              <a:custGeom>
                <a:avLst/>
                <a:gdLst>
                  <a:gd name="connsiteX0" fmla="*/ 27 w 8926521"/>
                  <a:gd name="connsiteY0" fmla="*/ 0 h 5023763"/>
                  <a:gd name="connsiteX1" fmla="*/ 8926549 w 8926521"/>
                  <a:gd name="connsiteY1" fmla="*/ 0 h 5023763"/>
                  <a:gd name="connsiteX2" fmla="*/ 8926549 w 8926521"/>
                  <a:gd name="connsiteY2" fmla="*/ 5023763 h 5023763"/>
                  <a:gd name="connsiteX3" fmla="*/ 27 w 8926521"/>
                  <a:gd name="connsiteY3" fmla="*/ 5023763 h 502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6521" h="5023763">
                    <a:moveTo>
                      <a:pt x="27" y="0"/>
                    </a:moveTo>
                    <a:lnTo>
                      <a:pt x="8926549" y="0"/>
                    </a:lnTo>
                    <a:lnTo>
                      <a:pt x="8926549" y="5023763"/>
                    </a:lnTo>
                    <a:lnTo>
                      <a:pt x="27" y="5023763"/>
                    </a:lnTo>
                    <a:close/>
                  </a:path>
                </a:pathLst>
              </a:custGeom>
              <a:solidFill>
                <a:srgbClr val="20202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6" name="任意多边形 29">
              <a:extLst>
                <a:ext uri="{FF2B5EF4-FFF2-40B4-BE49-F238E27FC236}">
                  <a16:creationId xmlns:a16="http://schemas.microsoft.com/office/drawing/2014/main" id="{38607521-CF93-41F8-89FC-F662FCF6CD5A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000000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 30">
              <a:extLst>
                <a:ext uri="{FF2B5EF4-FFF2-40B4-BE49-F238E27FC236}">
                  <a16:creationId xmlns:a16="http://schemas.microsoft.com/office/drawing/2014/main" id="{464D588C-BD9D-4065-BDC1-E5DDA64447B8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191A1B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 31">
              <a:extLst>
                <a:ext uri="{FF2B5EF4-FFF2-40B4-BE49-F238E27FC236}">
                  <a16:creationId xmlns:a16="http://schemas.microsoft.com/office/drawing/2014/main" id="{D9BE7CC3-F5BD-4357-96B2-C2FA6D8F8E67}"/>
                </a:ext>
              </a:extLst>
            </p:cNvPr>
            <p:cNvSpPr/>
            <p:nvPr/>
          </p:nvSpPr>
          <p:spPr>
            <a:xfrm>
              <a:off x="2962518" y="1395468"/>
              <a:ext cx="6266965" cy="3525168"/>
            </a:xfrm>
            <a:custGeom>
              <a:avLst/>
              <a:gdLst>
                <a:gd name="connsiteX0" fmla="*/ 107 w 8920590"/>
                <a:gd name="connsiteY0" fmla="*/ 80 h 5017831"/>
                <a:gd name="connsiteX1" fmla="*/ 8920697 w 8920590"/>
                <a:gd name="connsiteY1" fmla="*/ 80 h 5017831"/>
                <a:gd name="connsiteX2" fmla="*/ 8920697 w 8920590"/>
                <a:gd name="connsiteY2" fmla="*/ 5017912 h 5017831"/>
                <a:gd name="connsiteX3" fmla="*/ 107 w 8920590"/>
                <a:gd name="connsiteY3" fmla="*/ 5017912 h 501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0590" h="5017831">
                  <a:moveTo>
                    <a:pt x="107" y="80"/>
                  </a:moveTo>
                  <a:lnTo>
                    <a:pt x="8920697" y="80"/>
                  </a:lnTo>
                  <a:lnTo>
                    <a:pt x="8920697" y="5017912"/>
                  </a:lnTo>
                  <a:lnTo>
                    <a:pt x="107" y="5017912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9" name="任意多边形 32">
              <a:extLst>
                <a:ext uri="{FF2B5EF4-FFF2-40B4-BE49-F238E27FC236}">
                  <a16:creationId xmlns:a16="http://schemas.microsoft.com/office/drawing/2014/main" id="{688471CF-38BA-4DF5-BC44-FEFFC53F8264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>
                    <a:alpha val="20000"/>
                  </a:srgbClr>
                </a:gs>
                <a:gs pos="46000">
                  <a:srgbClr val="D1D1D3">
                    <a:alpha val="20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AD08DE89-997C-4114-84CD-BA4FFD192A67}"/>
              </a:ext>
            </a:extLst>
          </p:cNvPr>
          <p:cNvSpPr txBox="1"/>
          <p:nvPr/>
        </p:nvSpPr>
        <p:spPr>
          <a:xfrm>
            <a:off x="7350293" y="1302003"/>
            <a:ext cx="323405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 i="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</a:lstStyle>
          <a:p>
            <a:pPr>
              <a:buSzPct val="25000"/>
            </a:pPr>
            <a:r>
              <a:rPr lang="zh-CN" altLang="en-US" sz="2800" dirty="0">
                <a:solidFill>
                  <a:schemeClr val="tx1"/>
                </a:solidFill>
                <a:effectLst/>
              </a:rPr>
              <a:t>建立中枢的出发点：</a:t>
            </a:r>
            <a:endParaRPr lang="en-US" altLang="zh-CN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CE13E14-4F14-4D51-B9F8-5CDE17255CA5}"/>
              </a:ext>
            </a:extLst>
          </p:cNvPr>
          <p:cNvSpPr txBox="1"/>
          <p:nvPr/>
        </p:nvSpPr>
        <p:spPr>
          <a:xfrm>
            <a:off x="6615646" y="1834462"/>
            <a:ext cx="5357523" cy="3382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900"/>
            </a:lvl1pPr>
          </a:lstStyle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/>
              <a:t>创建一个能让组内同学、老师们交流分享的平台。</a:t>
            </a:r>
            <a:endParaRPr lang="en-US" altLang="zh-CN" sz="1800" dirty="0"/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/>
              <a:t>组内本科生数量的增多让我们回想起了本科学习时的困难，希望能通过这一平台为本科的同学提供足够的信息降低科研</a:t>
            </a:r>
            <a:r>
              <a:rPr lang="en-US" altLang="zh-CN" sz="1800" dirty="0"/>
              <a:t>/</a:t>
            </a:r>
            <a:r>
              <a:rPr lang="zh-CN" altLang="en-US" sz="1800" dirty="0"/>
              <a:t>地震学的门槛，培养科研能力。</a:t>
            </a:r>
            <a:endParaRPr lang="en-US" altLang="zh-CN" sz="1800" dirty="0"/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/>
              <a:t>作为较新的组，之前就一直在寻找高效率的信息交流、存储方式：最开始是建立了网盘，然后是从微信群转化成了更方便文件传输的</a:t>
            </a:r>
            <a:r>
              <a:rPr lang="en-US" altLang="zh-CN" sz="1800" dirty="0"/>
              <a:t>QQ</a:t>
            </a:r>
            <a:r>
              <a:rPr lang="zh-CN" altLang="en-US" sz="1800" dirty="0"/>
              <a:t>群，再到现在建立了这样的网站型中枢点。</a:t>
            </a:r>
            <a:endParaRPr lang="en-US" altLang="zh-CN" sz="1800" dirty="0"/>
          </a:p>
          <a:p>
            <a:endParaRPr lang="en-US" altLang="zh-CN" sz="1000" dirty="0"/>
          </a:p>
        </p:txBody>
      </p:sp>
      <p:sp>
        <p:nvSpPr>
          <p:cNvPr id="47" name="Rectangle 39">
            <a:extLst>
              <a:ext uri="{FF2B5EF4-FFF2-40B4-BE49-F238E27FC236}">
                <a16:creationId xmlns:a16="http://schemas.microsoft.com/office/drawing/2014/main" id="{990C61CC-7871-40C6-BDC6-92607B079AFC}"/>
              </a:ext>
            </a:extLst>
          </p:cNvPr>
          <p:cNvSpPr/>
          <p:nvPr/>
        </p:nvSpPr>
        <p:spPr>
          <a:xfrm>
            <a:off x="6615646" y="1292777"/>
            <a:ext cx="734647" cy="523207"/>
          </a:xfrm>
          <a:custGeom>
            <a:avLst/>
            <a:gdLst>
              <a:gd name="T0" fmla="*/ 477 w 3068"/>
              <a:gd name="T1" fmla="*/ 2200 h 2200"/>
              <a:gd name="T2" fmla="*/ 2591 w 3068"/>
              <a:gd name="T3" fmla="*/ 2200 h 2200"/>
              <a:gd name="T4" fmla="*/ 3068 w 3068"/>
              <a:gd name="T5" fmla="*/ 1723 h 2200"/>
              <a:gd name="T6" fmla="*/ 3068 w 3068"/>
              <a:gd name="T7" fmla="*/ 477 h 2200"/>
              <a:gd name="T8" fmla="*/ 2591 w 3068"/>
              <a:gd name="T9" fmla="*/ 0 h 2200"/>
              <a:gd name="T10" fmla="*/ 477 w 3068"/>
              <a:gd name="T11" fmla="*/ 0 h 2200"/>
              <a:gd name="T12" fmla="*/ 0 w 3068"/>
              <a:gd name="T13" fmla="*/ 477 h 2200"/>
              <a:gd name="T14" fmla="*/ 0 w 3068"/>
              <a:gd name="T15" fmla="*/ 1723 h 2200"/>
              <a:gd name="T16" fmla="*/ 477 w 3068"/>
              <a:gd name="T17" fmla="*/ 2200 h 2200"/>
              <a:gd name="T18" fmla="*/ 200 w 3068"/>
              <a:gd name="T19" fmla="*/ 477 h 2200"/>
              <a:gd name="T20" fmla="*/ 477 w 3068"/>
              <a:gd name="T21" fmla="*/ 200 h 2200"/>
              <a:gd name="T22" fmla="*/ 2591 w 3068"/>
              <a:gd name="T23" fmla="*/ 200 h 2200"/>
              <a:gd name="T24" fmla="*/ 2868 w 3068"/>
              <a:gd name="T25" fmla="*/ 477 h 2200"/>
              <a:gd name="T26" fmla="*/ 2868 w 3068"/>
              <a:gd name="T27" fmla="*/ 1723 h 2200"/>
              <a:gd name="T28" fmla="*/ 2591 w 3068"/>
              <a:gd name="T29" fmla="*/ 2000 h 2200"/>
              <a:gd name="T30" fmla="*/ 477 w 3068"/>
              <a:gd name="T31" fmla="*/ 2000 h 2200"/>
              <a:gd name="T32" fmla="*/ 200 w 3068"/>
              <a:gd name="T33" fmla="*/ 1723 h 2200"/>
              <a:gd name="T34" fmla="*/ 200 w 3068"/>
              <a:gd name="T35" fmla="*/ 477 h 2200"/>
              <a:gd name="T36" fmla="*/ 1207 w 3068"/>
              <a:gd name="T37" fmla="*/ 391 h 2200"/>
              <a:gd name="T38" fmla="*/ 1207 w 3068"/>
              <a:gd name="T39" fmla="*/ 1809 h 2200"/>
              <a:gd name="T40" fmla="*/ 2139 w 3068"/>
              <a:gd name="T41" fmla="*/ 1100 h 2200"/>
              <a:gd name="T42" fmla="*/ 1207 w 3068"/>
              <a:gd name="T43" fmla="*/ 391 h 2200"/>
              <a:gd name="T44" fmla="*/ 1407 w 3068"/>
              <a:gd name="T45" fmla="*/ 795 h 2200"/>
              <a:gd name="T46" fmla="*/ 1809 w 3068"/>
              <a:gd name="T47" fmla="*/ 1100 h 2200"/>
              <a:gd name="T48" fmla="*/ 1407 w 3068"/>
              <a:gd name="T49" fmla="*/ 1405 h 2200"/>
              <a:gd name="T50" fmla="*/ 1407 w 3068"/>
              <a:gd name="T51" fmla="*/ 795 h 2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68" h="2200">
                <a:moveTo>
                  <a:pt x="477" y="2200"/>
                </a:moveTo>
                <a:lnTo>
                  <a:pt x="2591" y="2200"/>
                </a:lnTo>
                <a:cubicBezTo>
                  <a:pt x="2854" y="2200"/>
                  <a:pt x="3068" y="1986"/>
                  <a:pt x="3068" y="1723"/>
                </a:cubicBezTo>
                <a:lnTo>
                  <a:pt x="3068" y="477"/>
                </a:lnTo>
                <a:cubicBezTo>
                  <a:pt x="3068" y="214"/>
                  <a:pt x="2854" y="0"/>
                  <a:pt x="2591" y="0"/>
                </a:cubicBezTo>
                <a:lnTo>
                  <a:pt x="477" y="0"/>
                </a:lnTo>
                <a:cubicBezTo>
                  <a:pt x="214" y="0"/>
                  <a:pt x="0" y="214"/>
                  <a:pt x="0" y="477"/>
                </a:cubicBezTo>
                <a:lnTo>
                  <a:pt x="0" y="1723"/>
                </a:lnTo>
                <a:cubicBezTo>
                  <a:pt x="0" y="1986"/>
                  <a:pt x="214" y="2200"/>
                  <a:pt x="477" y="2200"/>
                </a:cubicBezTo>
                <a:close/>
                <a:moveTo>
                  <a:pt x="200" y="477"/>
                </a:moveTo>
                <a:cubicBezTo>
                  <a:pt x="200" y="324"/>
                  <a:pt x="324" y="200"/>
                  <a:pt x="477" y="200"/>
                </a:cubicBezTo>
                <a:lnTo>
                  <a:pt x="2591" y="200"/>
                </a:lnTo>
                <a:cubicBezTo>
                  <a:pt x="2744" y="200"/>
                  <a:pt x="2868" y="324"/>
                  <a:pt x="2868" y="477"/>
                </a:cubicBezTo>
                <a:lnTo>
                  <a:pt x="2868" y="1723"/>
                </a:lnTo>
                <a:cubicBezTo>
                  <a:pt x="2868" y="1876"/>
                  <a:pt x="2743" y="2000"/>
                  <a:pt x="2591" y="2000"/>
                </a:cubicBezTo>
                <a:lnTo>
                  <a:pt x="477" y="2000"/>
                </a:lnTo>
                <a:cubicBezTo>
                  <a:pt x="324" y="2000"/>
                  <a:pt x="200" y="1876"/>
                  <a:pt x="200" y="1723"/>
                </a:cubicBezTo>
                <a:lnTo>
                  <a:pt x="200" y="477"/>
                </a:lnTo>
                <a:close/>
                <a:moveTo>
                  <a:pt x="1207" y="391"/>
                </a:moveTo>
                <a:lnTo>
                  <a:pt x="1207" y="1809"/>
                </a:lnTo>
                <a:lnTo>
                  <a:pt x="2139" y="1100"/>
                </a:lnTo>
                <a:lnTo>
                  <a:pt x="1207" y="391"/>
                </a:lnTo>
                <a:close/>
                <a:moveTo>
                  <a:pt x="1407" y="795"/>
                </a:moveTo>
                <a:lnTo>
                  <a:pt x="1809" y="1100"/>
                </a:lnTo>
                <a:lnTo>
                  <a:pt x="1407" y="1405"/>
                </a:lnTo>
                <a:lnTo>
                  <a:pt x="1407" y="79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10320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422467" y="165085"/>
            <a:ext cx="3798168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地震学研究大组信息中枢</a:t>
            </a:r>
            <a:endParaRPr lang="en-US" altLang="zh-CN" sz="24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1AFED77-866A-406B-91D6-115938E5B2BC}"/>
              </a:ext>
            </a:extLst>
          </p:cNvPr>
          <p:cNvSpPr txBox="1"/>
          <p:nvPr/>
        </p:nvSpPr>
        <p:spPr>
          <a:xfrm>
            <a:off x="4144419" y="2767280"/>
            <a:ext cx="4354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/>
              <a:t>具体介绍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3093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-27830" y="1028700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4422467" y="165085"/>
            <a:ext cx="3798168" cy="641972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3">
                <a:lumMod val="40000"/>
                <a:lumOff val="60000"/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24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地震学研究大组信息中枢</a:t>
            </a:r>
            <a:endParaRPr lang="en-US" altLang="zh-CN" sz="24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grpSp>
        <p:nvGrpSpPr>
          <p:cNvPr id="5" name="ïŝḷîḍè">
            <a:extLst>
              <a:ext uri="{FF2B5EF4-FFF2-40B4-BE49-F238E27FC236}">
                <a16:creationId xmlns:a16="http://schemas.microsoft.com/office/drawing/2014/main" id="{978A4D86-7BAA-4C89-8651-03F4D0FC23B4}"/>
              </a:ext>
            </a:extLst>
          </p:cNvPr>
          <p:cNvGrpSpPr/>
          <p:nvPr/>
        </p:nvGrpSpPr>
        <p:grpSpPr>
          <a:xfrm>
            <a:off x="660629" y="1028699"/>
            <a:ext cx="11179679" cy="5207000"/>
            <a:chOff x="802888" y="1032383"/>
            <a:chExt cx="10436787" cy="5003262"/>
          </a:xfrm>
        </p:grpSpPr>
        <p:sp>
          <p:nvSpPr>
            <p:cNvPr id="6" name="i$ļiḑê">
              <a:extLst>
                <a:ext uri="{FF2B5EF4-FFF2-40B4-BE49-F238E27FC236}">
                  <a16:creationId xmlns:a16="http://schemas.microsoft.com/office/drawing/2014/main" id="{F6691E54-5387-4A39-A5FA-976DAC94D75C}"/>
                </a:ext>
              </a:extLst>
            </p:cNvPr>
            <p:cNvSpPr txBox="1"/>
            <p:nvPr/>
          </p:nvSpPr>
          <p:spPr>
            <a:xfrm>
              <a:off x="823648" y="1032383"/>
              <a:ext cx="5580592" cy="6210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关于中枢的后续发展：</a:t>
              </a:r>
              <a:endPara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grpSp>
          <p:nvGrpSpPr>
            <p:cNvPr id="8" name="íşḷiḋê">
              <a:extLst>
                <a:ext uri="{FF2B5EF4-FFF2-40B4-BE49-F238E27FC236}">
                  <a16:creationId xmlns:a16="http://schemas.microsoft.com/office/drawing/2014/main" id="{C92481E7-897A-4625-B723-6E1F7CBE86A6}"/>
                </a:ext>
              </a:extLst>
            </p:cNvPr>
            <p:cNvGrpSpPr/>
            <p:nvPr/>
          </p:nvGrpSpPr>
          <p:grpSpPr>
            <a:xfrm>
              <a:off x="983786" y="4173841"/>
              <a:ext cx="6714915" cy="1861804"/>
              <a:chOff x="6718242" y="3049653"/>
              <a:chExt cx="7935980" cy="1861804"/>
            </a:xfrm>
          </p:grpSpPr>
          <p:grpSp>
            <p:nvGrpSpPr>
              <p:cNvPr id="15" name="íṩḷïḓe">
                <a:extLst>
                  <a:ext uri="{FF2B5EF4-FFF2-40B4-BE49-F238E27FC236}">
                    <a16:creationId xmlns:a16="http://schemas.microsoft.com/office/drawing/2014/main" id="{3938DCD5-FF82-489F-9D64-4356C83227C5}"/>
                  </a:ext>
                </a:extLst>
              </p:cNvPr>
              <p:cNvGrpSpPr/>
              <p:nvPr/>
            </p:nvGrpSpPr>
            <p:grpSpPr>
              <a:xfrm>
                <a:off x="6718242" y="3117758"/>
                <a:ext cx="7935980" cy="1793699"/>
                <a:chOff x="2802725" y="3117758"/>
                <a:chExt cx="7935980" cy="1793699"/>
              </a:xfrm>
            </p:grpSpPr>
            <p:sp>
              <p:nvSpPr>
                <p:cNvPr id="17" name="íṧļíḓê">
                  <a:extLst>
                    <a:ext uri="{FF2B5EF4-FFF2-40B4-BE49-F238E27FC236}">
                      <a16:creationId xmlns:a16="http://schemas.microsoft.com/office/drawing/2014/main" id="{E1E5806B-21C3-4116-B83B-C18554E3EFB3}"/>
                    </a:ext>
                  </a:extLst>
                </p:cNvPr>
                <p:cNvSpPr/>
                <p:nvPr/>
              </p:nvSpPr>
              <p:spPr>
                <a:xfrm>
                  <a:off x="2802725" y="3484294"/>
                  <a:ext cx="7935980" cy="14271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完善小组介绍页和程序介绍页。</a:t>
                  </a:r>
                  <a:endParaRPr kumimoji="1" lang="en-US" altLang="zh-CN" sz="2400" dirty="0">
                    <a:solidFill>
                      <a:schemeClr val="tx1"/>
                    </a:solidFill>
                  </a:endParaRPr>
                </a:p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根据需求</a:t>
                  </a:r>
                  <a:r>
                    <a:rPr kumimoji="1" lang="en-US" altLang="zh-CN" sz="2400" dirty="0">
                      <a:solidFill>
                        <a:schemeClr val="tx1"/>
                      </a:solidFill>
                    </a:rPr>
                    <a:t>/</a:t>
                  </a: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建议增加新的功能。</a:t>
                  </a:r>
                  <a:endParaRPr kumimoji="1" lang="en-US" altLang="zh-CN" sz="2400" dirty="0">
                    <a:solidFill>
                      <a:schemeClr val="tx1"/>
                    </a:solidFill>
                  </a:endParaRPr>
                </a:p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跟进</a:t>
                  </a:r>
                  <a:r>
                    <a:rPr kumimoji="1" lang="en-US" altLang="zh-CN" sz="2400" dirty="0">
                      <a:solidFill>
                        <a:schemeClr val="tx1"/>
                      </a:solidFill>
                    </a:rPr>
                    <a:t>B</a:t>
                  </a: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组的论文阅读任务，丰富论文</a:t>
                  </a:r>
                  <a:r>
                    <a:rPr kumimoji="1" lang="en-US" altLang="zh-CN" sz="2400" dirty="0">
                      <a:solidFill>
                        <a:schemeClr val="tx1"/>
                      </a:solidFill>
                    </a:rPr>
                    <a:t>&amp;</a:t>
                  </a: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会议页的内容。</a:t>
                  </a:r>
                  <a:endParaRPr kumimoji="1" lang="en-US" altLang="zh-CN" sz="2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" name="i$ľiďe">
                  <a:extLst>
                    <a:ext uri="{FF2B5EF4-FFF2-40B4-BE49-F238E27FC236}">
                      <a16:creationId xmlns:a16="http://schemas.microsoft.com/office/drawing/2014/main" id="{007188F6-CF06-44A7-B974-906C82874A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02726" y="3117758"/>
                  <a:ext cx="0" cy="1793699"/>
                </a:xfrm>
                <a:prstGeom prst="straightConnector1">
                  <a:avLst/>
                </a:prstGeom>
                <a:ln w="22225">
                  <a:solidFill>
                    <a:schemeClr val="accent1"/>
                  </a:solidFill>
                  <a:round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ïṣḷiḑê">
                <a:extLst>
                  <a:ext uri="{FF2B5EF4-FFF2-40B4-BE49-F238E27FC236}">
                    <a16:creationId xmlns:a16="http://schemas.microsoft.com/office/drawing/2014/main" id="{9934CDC3-6A07-42E7-8ABD-DF5A9D292B07}"/>
                  </a:ext>
                </a:extLst>
              </p:cNvPr>
              <p:cNvSpPr txBox="1"/>
              <p:nvPr/>
            </p:nvSpPr>
            <p:spPr>
              <a:xfrm>
                <a:off x="6718243" y="3049653"/>
                <a:ext cx="4254053" cy="50274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accent1"/>
                    </a:solidFill>
                  </a:rPr>
                  <a:t>Step1</a:t>
                </a:r>
                <a:r>
                  <a:rPr kumimoji="1" lang="zh-CN" altLang="en-US" sz="2800" b="1" dirty="0">
                    <a:solidFill>
                      <a:schemeClr val="accent1"/>
                    </a:solidFill>
                  </a:rPr>
                  <a:t>：继续完善功能</a:t>
                </a:r>
                <a:endParaRPr kumimoji="1" lang="en-US" altLang="zh-CN" sz="28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9" name="îśḷiďe">
              <a:extLst>
                <a:ext uri="{FF2B5EF4-FFF2-40B4-BE49-F238E27FC236}">
                  <a16:creationId xmlns:a16="http://schemas.microsoft.com/office/drawing/2014/main" id="{340E276D-5F24-46D9-A93C-B955D35F5931}"/>
                </a:ext>
              </a:extLst>
            </p:cNvPr>
            <p:cNvGrpSpPr/>
            <p:nvPr/>
          </p:nvGrpSpPr>
          <p:grpSpPr>
            <a:xfrm>
              <a:off x="6299714" y="2337459"/>
              <a:ext cx="4939961" cy="1904487"/>
              <a:chOff x="6718243" y="3410062"/>
              <a:chExt cx="5838262" cy="1904487"/>
            </a:xfrm>
          </p:grpSpPr>
          <p:grpSp>
            <p:nvGrpSpPr>
              <p:cNvPr id="11" name="iṥľïḍê">
                <a:extLst>
                  <a:ext uri="{FF2B5EF4-FFF2-40B4-BE49-F238E27FC236}">
                    <a16:creationId xmlns:a16="http://schemas.microsoft.com/office/drawing/2014/main" id="{D0BC2C22-FC4B-406C-91F6-97A800F2C1C0}"/>
                  </a:ext>
                </a:extLst>
              </p:cNvPr>
              <p:cNvGrpSpPr/>
              <p:nvPr/>
            </p:nvGrpSpPr>
            <p:grpSpPr>
              <a:xfrm>
                <a:off x="6718243" y="3606018"/>
                <a:ext cx="5838262" cy="1708531"/>
                <a:chOff x="2802726" y="3606018"/>
                <a:chExt cx="5838262" cy="1708531"/>
              </a:xfrm>
            </p:grpSpPr>
            <p:sp>
              <p:nvSpPr>
                <p:cNvPr id="13" name="ïśľîḓê">
                  <a:extLst>
                    <a:ext uri="{FF2B5EF4-FFF2-40B4-BE49-F238E27FC236}">
                      <a16:creationId xmlns:a16="http://schemas.microsoft.com/office/drawing/2014/main" id="{8A2E9B4D-8E77-41BA-9CF5-7B10454BF159}"/>
                    </a:ext>
                  </a:extLst>
                </p:cNvPr>
                <p:cNvSpPr/>
                <p:nvPr/>
              </p:nvSpPr>
              <p:spPr>
                <a:xfrm>
                  <a:off x="2864822" y="3831769"/>
                  <a:ext cx="5776166" cy="142716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2400" dirty="0">
                      <a:solidFill>
                        <a:schemeClr val="tx1"/>
                      </a:solidFill>
                    </a:rPr>
                    <a:t>是否可以使用类似这样的站点辅助课程学习？例如建立对应的课程主页或是建立一整个地震学的课程主页。</a:t>
                  </a:r>
                  <a:endParaRPr kumimoji="1" lang="en-US" altLang="zh-CN" sz="2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4" name="íŝlîḋè">
                  <a:extLst>
                    <a:ext uri="{FF2B5EF4-FFF2-40B4-BE49-F238E27FC236}">
                      <a16:creationId xmlns:a16="http://schemas.microsoft.com/office/drawing/2014/main" id="{57549114-B02E-4BB6-841F-7F323F18E0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02726" y="3606018"/>
                  <a:ext cx="0" cy="1708531"/>
                </a:xfrm>
                <a:prstGeom prst="straightConnector1">
                  <a:avLst/>
                </a:prstGeom>
                <a:ln w="22225">
                  <a:solidFill>
                    <a:schemeClr val="tx2"/>
                  </a:solidFill>
                  <a:round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îś1îḍé">
                <a:extLst>
                  <a:ext uri="{FF2B5EF4-FFF2-40B4-BE49-F238E27FC236}">
                    <a16:creationId xmlns:a16="http://schemas.microsoft.com/office/drawing/2014/main" id="{2B729136-2C04-45DE-8520-85C6EB72FA8D}"/>
                  </a:ext>
                </a:extLst>
              </p:cNvPr>
              <p:cNvSpPr txBox="1"/>
              <p:nvPr/>
            </p:nvSpPr>
            <p:spPr>
              <a:xfrm>
                <a:off x="6718243" y="3410062"/>
                <a:ext cx="5359784" cy="50274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en-US" altLang="zh-CN" sz="2800" b="1" dirty="0">
                    <a:solidFill>
                      <a:schemeClr val="tx2"/>
                    </a:solidFill>
                  </a:rPr>
                  <a:t>Step2</a:t>
                </a:r>
                <a:r>
                  <a:rPr kumimoji="1" lang="zh-CN" altLang="en-US" sz="2800" b="1" dirty="0">
                    <a:solidFill>
                      <a:schemeClr val="tx2"/>
                    </a:solidFill>
                  </a:rPr>
                  <a:t>：拓展工具用法</a:t>
                </a:r>
                <a:endParaRPr kumimoji="1" lang="en-US" altLang="zh-CN" sz="2800" b="1" dirty="0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10" name="isḻïḋé">
              <a:extLst>
                <a:ext uri="{FF2B5EF4-FFF2-40B4-BE49-F238E27FC236}">
                  <a16:creationId xmlns:a16="http://schemas.microsoft.com/office/drawing/2014/main" id="{0BB5686F-3EAC-407D-AF27-2171AB5C6A2D}"/>
                </a:ext>
              </a:extLst>
            </p:cNvPr>
            <p:cNvCxnSpPr/>
            <p:nvPr/>
          </p:nvCxnSpPr>
          <p:spPr>
            <a:xfrm>
              <a:off x="802888" y="4241946"/>
              <a:ext cx="10136458" cy="0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08542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4502" y="2485759"/>
            <a:ext cx="10722996" cy="943241"/>
          </a:xfrm>
        </p:spPr>
        <p:txBody>
          <a:bodyPr/>
          <a:lstStyle/>
          <a:p>
            <a:pPr algn="ctr"/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感谢老师同学们的倾听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8DFB9C-2C3C-4265-90B9-15B6CDE62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" y="160241"/>
            <a:ext cx="4174781" cy="100695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1A241F90-2E48-42C4-B288-875117D8036B}"/>
              </a:ext>
            </a:extLst>
          </p:cNvPr>
          <p:cNvGrpSpPr/>
          <p:nvPr/>
        </p:nvGrpSpPr>
        <p:grpSpPr>
          <a:xfrm>
            <a:off x="4360601" y="3735125"/>
            <a:ext cx="3470798" cy="800220"/>
            <a:chOff x="4127649" y="3565603"/>
            <a:chExt cx="3470798" cy="80022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A66F9B4-BC39-4346-B5E8-8F49EB67EAB7}"/>
                </a:ext>
              </a:extLst>
            </p:cNvPr>
            <p:cNvSpPr/>
            <p:nvPr/>
          </p:nvSpPr>
          <p:spPr>
            <a:xfrm>
              <a:off x="4771834" y="3565603"/>
              <a:ext cx="1877056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汇报人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：邝晔旸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A7F56AF-D8D3-4A62-847E-AAA7156A83BD}"/>
                </a:ext>
              </a:extLst>
            </p:cNvPr>
            <p:cNvSpPr/>
            <p:nvPr/>
          </p:nvSpPr>
          <p:spPr>
            <a:xfrm>
              <a:off x="4800286" y="3965713"/>
              <a:ext cx="2798161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汇报</a:t>
              </a: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日期：</a:t>
              </a:r>
              <a:r>
                <a:rPr lang="en-US" altLang="zh-CN" sz="2000" dirty="0"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2023</a:t>
              </a:r>
              <a:r>
                <a:rPr kumimoji="0" lang="en-US" altLang="zh-CN" sz="20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 Italic" panose="020B0502040204090203" pitchFamily="34" charset="0"/>
                  <a:ea typeface="楷体" panose="02010609060101010101" pitchFamily="49" charset="-122"/>
                  <a:cs typeface="+mn-ea"/>
                  <a:sym typeface="Segoe UI Italic" panose="020B0502040204090203" pitchFamily="34" charset="0"/>
                </a:rPr>
                <a:t>/3/24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endParaRPr>
            </a:p>
          </p:txBody>
        </p:sp>
        <p:sp>
          <p:nvSpPr>
            <p:cNvPr id="161" name="iconfont-1000-785028">
              <a:extLst>
                <a:ext uri="{FF2B5EF4-FFF2-40B4-BE49-F238E27FC236}">
                  <a16:creationId xmlns:a16="http://schemas.microsoft.com/office/drawing/2014/main" id="{CDA13FAB-71E7-425B-ADC9-8EFCC2A95033}"/>
                </a:ext>
              </a:extLst>
            </p:cNvPr>
            <p:cNvSpPr/>
            <p:nvPr/>
          </p:nvSpPr>
          <p:spPr>
            <a:xfrm>
              <a:off x="4127649" y="3660871"/>
              <a:ext cx="525363" cy="609685"/>
            </a:xfrm>
            <a:custGeom>
              <a:avLst/>
              <a:gdLst>
                <a:gd name="T0" fmla="*/ 6045 w 10253"/>
                <a:gd name="T1" fmla="*/ 403 h 11900"/>
                <a:gd name="T2" fmla="*/ 2127 w 10253"/>
                <a:gd name="T3" fmla="*/ 1983 h 11900"/>
                <a:gd name="T4" fmla="*/ 2607 w 10253"/>
                <a:gd name="T5" fmla="*/ 6229 h 11900"/>
                <a:gd name="T6" fmla="*/ 3080 w 10253"/>
                <a:gd name="T7" fmla="*/ 6609 h 11900"/>
                <a:gd name="T8" fmla="*/ 2407 w 10253"/>
                <a:gd name="T9" fmla="*/ 7010 h 11900"/>
                <a:gd name="T10" fmla="*/ 209 w 10253"/>
                <a:gd name="T11" fmla="*/ 9945 h 11900"/>
                <a:gd name="T12" fmla="*/ 16 w 10253"/>
                <a:gd name="T13" fmla="*/ 11283 h 11900"/>
                <a:gd name="T14" fmla="*/ 513 w 10253"/>
                <a:gd name="T15" fmla="*/ 11861 h 11900"/>
                <a:gd name="T16" fmla="*/ 1085 w 10253"/>
                <a:gd name="T17" fmla="*/ 11358 h 11900"/>
                <a:gd name="T18" fmla="*/ 1147 w 10253"/>
                <a:gd name="T19" fmla="*/ 10779 h 11900"/>
                <a:gd name="T20" fmla="*/ 5078 w 10253"/>
                <a:gd name="T21" fmla="*/ 7310 h 11900"/>
                <a:gd name="T22" fmla="*/ 8651 w 10253"/>
                <a:gd name="T23" fmla="*/ 3734 h 11900"/>
                <a:gd name="T24" fmla="*/ 6045 w 10253"/>
                <a:gd name="T25" fmla="*/ 403 h 11900"/>
                <a:gd name="T26" fmla="*/ 5130 w 10253"/>
                <a:gd name="T27" fmla="*/ 6207 h 11900"/>
                <a:gd name="T28" fmla="*/ 2713 w 10253"/>
                <a:gd name="T29" fmla="*/ 3790 h 11900"/>
                <a:gd name="T30" fmla="*/ 5133 w 10253"/>
                <a:gd name="T31" fmla="*/ 1377 h 11900"/>
                <a:gd name="T32" fmla="*/ 7546 w 10253"/>
                <a:gd name="T33" fmla="*/ 3793 h 11900"/>
                <a:gd name="T34" fmla="*/ 5130 w 10253"/>
                <a:gd name="T35" fmla="*/ 6207 h 11900"/>
                <a:gd name="T36" fmla="*/ 10246 w 10253"/>
                <a:gd name="T37" fmla="*/ 10990 h 11900"/>
                <a:gd name="T38" fmla="*/ 8912 w 10253"/>
                <a:gd name="T39" fmla="*/ 7891 h 11900"/>
                <a:gd name="T40" fmla="*/ 8672 w 10253"/>
                <a:gd name="T41" fmla="*/ 7678 h 11900"/>
                <a:gd name="T42" fmla="*/ 8035 w 10253"/>
                <a:gd name="T43" fmla="*/ 7752 h 11900"/>
                <a:gd name="T44" fmla="*/ 7945 w 10253"/>
                <a:gd name="T45" fmla="*/ 8340 h 11900"/>
                <a:gd name="T46" fmla="*/ 8209 w 10253"/>
                <a:gd name="T47" fmla="*/ 8694 h 11900"/>
                <a:gd name="T48" fmla="*/ 9068 w 10253"/>
                <a:gd name="T49" fmla="*/ 10473 h 11900"/>
                <a:gd name="T50" fmla="*/ 9186 w 10253"/>
                <a:gd name="T51" fmla="*/ 11366 h 11900"/>
                <a:gd name="T52" fmla="*/ 9755 w 10253"/>
                <a:gd name="T53" fmla="*/ 11859 h 11900"/>
                <a:gd name="T54" fmla="*/ 10245 w 10253"/>
                <a:gd name="T55" fmla="*/ 11349 h 11900"/>
                <a:gd name="T56" fmla="*/ 10246 w 10253"/>
                <a:gd name="T57" fmla="*/ 10990 h 1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253" h="11900">
                  <a:moveTo>
                    <a:pt x="6045" y="403"/>
                  </a:moveTo>
                  <a:cubicBezTo>
                    <a:pt x="4538" y="0"/>
                    <a:pt x="2932" y="648"/>
                    <a:pt x="2127" y="1983"/>
                  </a:cubicBezTo>
                  <a:cubicBezTo>
                    <a:pt x="1308" y="3340"/>
                    <a:pt x="1501" y="5069"/>
                    <a:pt x="2607" y="6229"/>
                  </a:cubicBezTo>
                  <a:cubicBezTo>
                    <a:pt x="2725" y="6352"/>
                    <a:pt x="2874" y="6445"/>
                    <a:pt x="3080" y="6609"/>
                  </a:cubicBezTo>
                  <a:cubicBezTo>
                    <a:pt x="2775" y="6790"/>
                    <a:pt x="2587" y="6894"/>
                    <a:pt x="2407" y="7010"/>
                  </a:cubicBezTo>
                  <a:cubicBezTo>
                    <a:pt x="1309" y="7715"/>
                    <a:pt x="555" y="8686"/>
                    <a:pt x="209" y="9945"/>
                  </a:cubicBezTo>
                  <a:cubicBezTo>
                    <a:pt x="90" y="10377"/>
                    <a:pt x="39" y="10835"/>
                    <a:pt x="16" y="11283"/>
                  </a:cubicBezTo>
                  <a:cubicBezTo>
                    <a:pt x="0" y="11614"/>
                    <a:pt x="237" y="11838"/>
                    <a:pt x="513" y="11861"/>
                  </a:cubicBezTo>
                  <a:cubicBezTo>
                    <a:pt x="786" y="11883"/>
                    <a:pt x="1020" y="11688"/>
                    <a:pt x="1085" y="11358"/>
                  </a:cubicBezTo>
                  <a:cubicBezTo>
                    <a:pt x="1122" y="11169"/>
                    <a:pt x="1125" y="10972"/>
                    <a:pt x="1147" y="10779"/>
                  </a:cubicBezTo>
                  <a:cubicBezTo>
                    <a:pt x="1377" y="8785"/>
                    <a:pt x="3068" y="7293"/>
                    <a:pt x="5078" y="7310"/>
                  </a:cubicBezTo>
                  <a:cubicBezTo>
                    <a:pt x="7064" y="7327"/>
                    <a:pt x="8700" y="5690"/>
                    <a:pt x="8651" y="3734"/>
                  </a:cubicBezTo>
                  <a:cubicBezTo>
                    <a:pt x="8612" y="2175"/>
                    <a:pt x="7538" y="802"/>
                    <a:pt x="6045" y="403"/>
                  </a:cubicBezTo>
                  <a:close/>
                  <a:moveTo>
                    <a:pt x="5130" y="6207"/>
                  </a:moveTo>
                  <a:cubicBezTo>
                    <a:pt x="3780" y="6205"/>
                    <a:pt x="2711" y="5135"/>
                    <a:pt x="2713" y="3790"/>
                  </a:cubicBezTo>
                  <a:cubicBezTo>
                    <a:pt x="2715" y="2440"/>
                    <a:pt x="3782" y="1377"/>
                    <a:pt x="5133" y="1377"/>
                  </a:cubicBezTo>
                  <a:cubicBezTo>
                    <a:pt x="6490" y="1377"/>
                    <a:pt x="7545" y="2434"/>
                    <a:pt x="7546" y="3793"/>
                  </a:cubicBezTo>
                  <a:cubicBezTo>
                    <a:pt x="7547" y="5148"/>
                    <a:pt x="6485" y="6208"/>
                    <a:pt x="5130" y="6207"/>
                  </a:cubicBezTo>
                  <a:close/>
                  <a:moveTo>
                    <a:pt x="10246" y="10990"/>
                  </a:moveTo>
                  <a:cubicBezTo>
                    <a:pt x="10214" y="9952"/>
                    <a:pt x="9662" y="8652"/>
                    <a:pt x="8912" y="7891"/>
                  </a:cubicBezTo>
                  <a:cubicBezTo>
                    <a:pt x="8837" y="7815"/>
                    <a:pt x="8763" y="7730"/>
                    <a:pt x="8672" y="7678"/>
                  </a:cubicBezTo>
                  <a:cubicBezTo>
                    <a:pt x="8446" y="7550"/>
                    <a:pt x="8183" y="7532"/>
                    <a:pt x="8035" y="7752"/>
                  </a:cubicBezTo>
                  <a:cubicBezTo>
                    <a:pt x="7933" y="7904"/>
                    <a:pt x="7920" y="8147"/>
                    <a:pt x="7945" y="8340"/>
                  </a:cubicBezTo>
                  <a:cubicBezTo>
                    <a:pt x="7961" y="8467"/>
                    <a:pt x="8114" y="8579"/>
                    <a:pt x="8209" y="8694"/>
                  </a:cubicBezTo>
                  <a:cubicBezTo>
                    <a:pt x="8640" y="9217"/>
                    <a:pt x="8940" y="9805"/>
                    <a:pt x="9068" y="10473"/>
                  </a:cubicBezTo>
                  <a:cubicBezTo>
                    <a:pt x="9124" y="10767"/>
                    <a:pt x="9136" y="11070"/>
                    <a:pt x="9186" y="11366"/>
                  </a:cubicBezTo>
                  <a:cubicBezTo>
                    <a:pt x="9240" y="11683"/>
                    <a:pt x="9486" y="11900"/>
                    <a:pt x="9755" y="11859"/>
                  </a:cubicBezTo>
                  <a:cubicBezTo>
                    <a:pt x="10037" y="11816"/>
                    <a:pt x="10222" y="11652"/>
                    <a:pt x="10245" y="11349"/>
                  </a:cubicBezTo>
                  <a:cubicBezTo>
                    <a:pt x="10253" y="11242"/>
                    <a:pt x="10246" y="11134"/>
                    <a:pt x="10246" y="1099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9BAAF18-5C53-4820-B5F8-B10B1EF2753C}"/>
              </a:ext>
            </a:extLst>
          </p:cNvPr>
          <p:cNvGrpSpPr/>
          <p:nvPr/>
        </p:nvGrpSpPr>
        <p:grpSpPr>
          <a:xfrm>
            <a:off x="9487416" y="2553884"/>
            <a:ext cx="1104540" cy="806989"/>
            <a:chOff x="3717925" y="1520825"/>
            <a:chExt cx="5137151" cy="4462463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ECE84B3A-9A34-4149-8C11-64FEB745FB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7925" y="1520825"/>
              <a:ext cx="5137151" cy="4462463"/>
            </a:xfrm>
            <a:custGeom>
              <a:avLst/>
              <a:gdLst>
                <a:gd name="T0" fmla="*/ 2198 w 2305"/>
                <a:gd name="T1" fmla="*/ 622 h 2002"/>
                <a:gd name="T2" fmla="*/ 1913 w 2305"/>
                <a:gd name="T3" fmla="*/ 882 h 2002"/>
                <a:gd name="T4" fmla="*/ 1887 w 2305"/>
                <a:gd name="T5" fmla="*/ 830 h 2002"/>
                <a:gd name="T6" fmla="*/ 1882 w 2305"/>
                <a:gd name="T7" fmla="*/ 859 h 2002"/>
                <a:gd name="T8" fmla="*/ 1881 w 2305"/>
                <a:gd name="T9" fmla="*/ 864 h 2002"/>
                <a:gd name="T10" fmla="*/ 1877 w 2305"/>
                <a:gd name="T11" fmla="*/ 882 h 2002"/>
                <a:gd name="T12" fmla="*/ 1873 w 2305"/>
                <a:gd name="T13" fmla="*/ 894 h 2002"/>
                <a:gd name="T14" fmla="*/ 1860 w 2305"/>
                <a:gd name="T15" fmla="*/ 934 h 2002"/>
                <a:gd name="T16" fmla="*/ 1855 w 2305"/>
                <a:gd name="T17" fmla="*/ 945 h 2002"/>
                <a:gd name="T18" fmla="*/ 1653 w 2305"/>
                <a:gd name="T19" fmla="*/ 1327 h 2002"/>
                <a:gd name="T20" fmla="*/ 1580 w 2305"/>
                <a:gd name="T21" fmla="*/ 1896 h 2002"/>
                <a:gd name="T22" fmla="*/ 1366 w 2305"/>
                <a:gd name="T23" fmla="*/ 1906 h 2002"/>
                <a:gd name="T24" fmla="*/ 888 w 2305"/>
                <a:gd name="T25" fmla="*/ 1729 h 2002"/>
                <a:gd name="T26" fmla="*/ 526 w 2305"/>
                <a:gd name="T27" fmla="*/ 1383 h 2002"/>
                <a:gd name="T28" fmla="*/ 246 w 2305"/>
                <a:gd name="T29" fmla="*/ 1496 h 2002"/>
                <a:gd name="T30" fmla="*/ 292 w 2305"/>
                <a:gd name="T31" fmla="*/ 1293 h 2002"/>
                <a:gd name="T32" fmla="*/ 345 w 2305"/>
                <a:gd name="T33" fmla="*/ 1159 h 2002"/>
                <a:gd name="T34" fmla="*/ 277 w 2305"/>
                <a:gd name="T35" fmla="*/ 1122 h 2002"/>
                <a:gd name="T36" fmla="*/ 201 w 2305"/>
                <a:gd name="T37" fmla="*/ 1120 h 2002"/>
                <a:gd name="T38" fmla="*/ 242 w 2305"/>
                <a:gd name="T39" fmla="*/ 981 h 2002"/>
                <a:gd name="T40" fmla="*/ 326 w 2305"/>
                <a:gd name="T41" fmla="*/ 994 h 2002"/>
                <a:gd name="T42" fmla="*/ 345 w 2305"/>
                <a:gd name="T43" fmla="*/ 474 h 2002"/>
                <a:gd name="T44" fmla="*/ 354 w 2305"/>
                <a:gd name="T45" fmla="*/ 447 h 2002"/>
                <a:gd name="T46" fmla="*/ 1202 w 2305"/>
                <a:gd name="T47" fmla="*/ 347 h 2002"/>
                <a:gd name="T48" fmla="*/ 1562 w 2305"/>
                <a:gd name="T49" fmla="*/ 341 h 2002"/>
                <a:gd name="T50" fmla="*/ 1945 w 2305"/>
                <a:gd name="T51" fmla="*/ 322 h 2002"/>
                <a:gd name="T52" fmla="*/ 1862 w 2305"/>
                <a:gd name="T53" fmla="*/ 287 h 2002"/>
                <a:gd name="T54" fmla="*/ 1586 w 2305"/>
                <a:gd name="T55" fmla="*/ 254 h 2002"/>
                <a:gd name="T56" fmla="*/ 1226 w 2305"/>
                <a:gd name="T57" fmla="*/ 260 h 2002"/>
                <a:gd name="T58" fmla="*/ 270 w 2305"/>
                <a:gd name="T59" fmla="*/ 413 h 2002"/>
                <a:gd name="T60" fmla="*/ 258 w 2305"/>
                <a:gd name="T61" fmla="*/ 450 h 2002"/>
                <a:gd name="T62" fmla="*/ 207 w 2305"/>
                <a:gd name="T63" fmla="*/ 890 h 2002"/>
                <a:gd name="T64" fmla="*/ 149 w 2305"/>
                <a:gd name="T65" fmla="*/ 1000 h 2002"/>
                <a:gd name="T66" fmla="*/ 127 w 2305"/>
                <a:gd name="T67" fmla="*/ 1067 h 2002"/>
                <a:gd name="T68" fmla="*/ 212 w 2305"/>
                <a:gd name="T69" fmla="*/ 1215 h 2002"/>
                <a:gd name="T70" fmla="*/ 255 w 2305"/>
                <a:gd name="T71" fmla="*/ 1211 h 2002"/>
                <a:gd name="T72" fmla="*/ 3 w 2305"/>
                <a:gd name="T73" fmla="*/ 1483 h 2002"/>
                <a:gd name="T74" fmla="*/ 69 w 2305"/>
                <a:gd name="T75" fmla="*/ 1585 h 2002"/>
                <a:gd name="T76" fmla="*/ 185 w 2305"/>
                <a:gd name="T77" fmla="*/ 1632 h 2002"/>
                <a:gd name="T78" fmla="*/ 353 w 2305"/>
                <a:gd name="T79" fmla="*/ 1655 h 2002"/>
                <a:gd name="T80" fmla="*/ 715 w 2305"/>
                <a:gd name="T81" fmla="*/ 1758 h 2002"/>
                <a:gd name="T82" fmla="*/ 1229 w 2305"/>
                <a:gd name="T83" fmla="*/ 1701 h 2002"/>
                <a:gd name="T84" fmla="*/ 1331 w 2305"/>
                <a:gd name="T85" fmla="*/ 1990 h 2002"/>
                <a:gd name="T86" fmla="*/ 1463 w 2305"/>
                <a:gd name="T87" fmla="*/ 1935 h 2002"/>
                <a:gd name="T88" fmla="*/ 1608 w 2305"/>
                <a:gd name="T89" fmla="*/ 1984 h 2002"/>
                <a:gd name="T90" fmla="*/ 1664 w 2305"/>
                <a:gd name="T91" fmla="*/ 1729 h 2002"/>
                <a:gd name="T92" fmla="*/ 1716 w 2305"/>
                <a:gd name="T93" fmla="*/ 1392 h 2002"/>
                <a:gd name="T94" fmla="*/ 1939 w 2305"/>
                <a:gd name="T95" fmla="*/ 981 h 2002"/>
                <a:gd name="T96" fmla="*/ 2222 w 2305"/>
                <a:gd name="T97" fmla="*/ 720 h 2002"/>
                <a:gd name="T98" fmla="*/ 2248 w 2305"/>
                <a:gd name="T99" fmla="*/ 545 h 2002"/>
                <a:gd name="T100" fmla="*/ 2032 w 2305"/>
                <a:gd name="T101" fmla="*/ 298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05" h="2002">
                  <a:moveTo>
                    <a:pt x="1945" y="322"/>
                  </a:moveTo>
                  <a:cubicBezTo>
                    <a:pt x="1949" y="337"/>
                    <a:pt x="1949" y="337"/>
                    <a:pt x="1949" y="337"/>
                  </a:cubicBezTo>
                  <a:cubicBezTo>
                    <a:pt x="1996" y="506"/>
                    <a:pt x="2038" y="554"/>
                    <a:pt x="2198" y="622"/>
                  </a:cubicBezTo>
                  <a:cubicBezTo>
                    <a:pt x="2212" y="628"/>
                    <a:pt x="2212" y="628"/>
                    <a:pt x="2212" y="628"/>
                  </a:cubicBezTo>
                  <a:cubicBezTo>
                    <a:pt x="2197" y="633"/>
                    <a:pt x="2197" y="633"/>
                    <a:pt x="2197" y="633"/>
                  </a:cubicBezTo>
                  <a:cubicBezTo>
                    <a:pt x="2029" y="679"/>
                    <a:pt x="1981" y="721"/>
                    <a:pt x="1913" y="882"/>
                  </a:cubicBezTo>
                  <a:cubicBezTo>
                    <a:pt x="1906" y="896"/>
                    <a:pt x="1906" y="896"/>
                    <a:pt x="1906" y="896"/>
                  </a:cubicBezTo>
                  <a:cubicBezTo>
                    <a:pt x="1902" y="881"/>
                    <a:pt x="1902" y="881"/>
                    <a:pt x="1902" y="881"/>
                  </a:cubicBezTo>
                  <a:cubicBezTo>
                    <a:pt x="1897" y="863"/>
                    <a:pt x="1892" y="846"/>
                    <a:pt x="1887" y="830"/>
                  </a:cubicBezTo>
                  <a:cubicBezTo>
                    <a:pt x="1886" y="837"/>
                    <a:pt x="1885" y="844"/>
                    <a:pt x="1883" y="852"/>
                  </a:cubicBezTo>
                  <a:cubicBezTo>
                    <a:pt x="1883" y="854"/>
                    <a:pt x="1882" y="857"/>
                    <a:pt x="1882" y="859"/>
                  </a:cubicBezTo>
                  <a:cubicBezTo>
                    <a:pt x="1882" y="859"/>
                    <a:pt x="1882" y="859"/>
                    <a:pt x="1882" y="859"/>
                  </a:cubicBezTo>
                  <a:cubicBezTo>
                    <a:pt x="1881" y="861"/>
                    <a:pt x="1881" y="861"/>
                    <a:pt x="1881" y="861"/>
                  </a:cubicBezTo>
                  <a:cubicBezTo>
                    <a:pt x="1881" y="862"/>
                    <a:pt x="1881" y="862"/>
                    <a:pt x="1881" y="862"/>
                  </a:cubicBezTo>
                  <a:cubicBezTo>
                    <a:pt x="1881" y="862"/>
                    <a:pt x="1881" y="863"/>
                    <a:pt x="1881" y="864"/>
                  </a:cubicBezTo>
                  <a:cubicBezTo>
                    <a:pt x="1880" y="866"/>
                    <a:pt x="1880" y="869"/>
                    <a:pt x="1879" y="872"/>
                  </a:cubicBezTo>
                  <a:cubicBezTo>
                    <a:pt x="1879" y="873"/>
                    <a:pt x="1879" y="873"/>
                    <a:pt x="1879" y="874"/>
                  </a:cubicBezTo>
                  <a:cubicBezTo>
                    <a:pt x="1878" y="877"/>
                    <a:pt x="1877" y="879"/>
                    <a:pt x="1877" y="882"/>
                  </a:cubicBezTo>
                  <a:cubicBezTo>
                    <a:pt x="1876" y="883"/>
                    <a:pt x="1876" y="883"/>
                    <a:pt x="1876" y="884"/>
                  </a:cubicBezTo>
                  <a:cubicBezTo>
                    <a:pt x="1875" y="887"/>
                    <a:pt x="1875" y="889"/>
                    <a:pt x="1874" y="892"/>
                  </a:cubicBezTo>
                  <a:cubicBezTo>
                    <a:pt x="1874" y="893"/>
                    <a:pt x="1874" y="893"/>
                    <a:pt x="1873" y="894"/>
                  </a:cubicBezTo>
                  <a:cubicBezTo>
                    <a:pt x="1870" y="904"/>
                    <a:pt x="1867" y="914"/>
                    <a:pt x="1864" y="924"/>
                  </a:cubicBezTo>
                  <a:cubicBezTo>
                    <a:pt x="1863" y="924"/>
                    <a:pt x="1863" y="925"/>
                    <a:pt x="1863" y="925"/>
                  </a:cubicBezTo>
                  <a:cubicBezTo>
                    <a:pt x="1862" y="928"/>
                    <a:pt x="1861" y="931"/>
                    <a:pt x="1860" y="934"/>
                  </a:cubicBezTo>
                  <a:cubicBezTo>
                    <a:pt x="1860" y="934"/>
                    <a:pt x="1860" y="935"/>
                    <a:pt x="1859" y="935"/>
                  </a:cubicBezTo>
                  <a:cubicBezTo>
                    <a:pt x="1858" y="938"/>
                    <a:pt x="1857" y="941"/>
                    <a:pt x="1856" y="944"/>
                  </a:cubicBezTo>
                  <a:cubicBezTo>
                    <a:pt x="1856" y="945"/>
                    <a:pt x="1856" y="945"/>
                    <a:pt x="1855" y="945"/>
                  </a:cubicBezTo>
                  <a:cubicBezTo>
                    <a:pt x="1853" y="951"/>
                    <a:pt x="1850" y="957"/>
                    <a:pt x="1848" y="963"/>
                  </a:cubicBezTo>
                  <a:cubicBezTo>
                    <a:pt x="1846" y="978"/>
                    <a:pt x="1844" y="993"/>
                    <a:pt x="1841" y="1007"/>
                  </a:cubicBezTo>
                  <a:cubicBezTo>
                    <a:pt x="1820" y="1119"/>
                    <a:pt x="1757" y="1227"/>
                    <a:pt x="1653" y="1327"/>
                  </a:cubicBezTo>
                  <a:cubicBezTo>
                    <a:pt x="1589" y="1388"/>
                    <a:pt x="1511" y="1447"/>
                    <a:pt x="1418" y="1502"/>
                  </a:cubicBezTo>
                  <a:cubicBezTo>
                    <a:pt x="1442" y="1530"/>
                    <a:pt x="1477" y="1573"/>
                    <a:pt x="1510" y="1622"/>
                  </a:cubicBezTo>
                  <a:cubicBezTo>
                    <a:pt x="1561" y="1700"/>
                    <a:pt x="1615" y="1812"/>
                    <a:pt x="1580" y="1896"/>
                  </a:cubicBezTo>
                  <a:cubicBezTo>
                    <a:pt x="1579" y="1898"/>
                    <a:pt x="1579" y="1898"/>
                    <a:pt x="1579" y="1898"/>
                  </a:cubicBezTo>
                  <a:cubicBezTo>
                    <a:pt x="1447" y="1820"/>
                    <a:pt x="1447" y="1820"/>
                    <a:pt x="1447" y="1820"/>
                  </a:cubicBezTo>
                  <a:cubicBezTo>
                    <a:pt x="1366" y="1906"/>
                    <a:pt x="1366" y="1906"/>
                    <a:pt x="1366" y="1906"/>
                  </a:cubicBezTo>
                  <a:cubicBezTo>
                    <a:pt x="1366" y="1899"/>
                    <a:pt x="1366" y="1899"/>
                    <a:pt x="1366" y="1899"/>
                  </a:cubicBezTo>
                  <a:cubicBezTo>
                    <a:pt x="1366" y="1897"/>
                    <a:pt x="1370" y="1726"/>
                    <a:pt x="1264" y="1585"/>
                  </a:cubicBezTo>
                  <a:cubicBezTo>
                    <a:pt x="1069" y="1678"/>
                    <a:pt x="897" y="1726"/>
                    <a:pt x="888" y="1729"/>
                  </a:cubicBezTo>
                  <a:cubicBezTo>
                    <a:pt x="870" y="1739"/>
                    <a:pt x="850" y="1741"/>
                    <a:pt x="831" y="1736"/>
                  </a:cubicBezTo>
                  <a:cubicBezTo>
                    <a:pt x="813" y="1731"/>
                    <a:pt x="796" y="1719"/>
                    <a:pt x="786" y="1701"/>
                  </a:cubicBezTo>
                  <a:cubicBezTo>
                    <a:pt x="779" y="1695"/>
                    <a:pt x="651" y="1564"/>
                    <a:pt x="526" y="1383"/>
                  </a:cubicBezTo>
                  <a:cubicBezTo>
                    <a:pt x="361" y="1452"/>
                    <a:pt x="277" y="1604"/>
                    <a:pt x="276" y="1605"/>
                  </a:cubicBezTo>
                  <a:cubicBezTo>
                    <a:pt x="273" y="1612"/>
                    <a:pt x="273" y="1612"/>
                    <a:pt x="273" y="1612"/>
                  </a:cubicBezTo>
                  <a:cubicBezTo>
                    <a:pt x="246" y="1496"/>
                    <a:pt x="246" y="1496"/>
                    <a:pt x="246" y="1496"/>
                  </a:cubicBezTo>
                  <a:cubicBezTo>
                    <a:pt x="93" y="1498"/>
                    <a:pt x="93" y="1498"/>
                    <a:pt x="93" y="1498"/>
                  </a:cubicBezTo>
                  <a:cubicBezTo>
                    <a:pt x="93" y="1495"/>
                    <a:pt x="93" y="1495"/>
                    <a:pt x="93" y="1495"/>
                  </a:cubicBezTo>
                  <a:cubicBezTo>
                    <a:pt x="105" y="1404"/>
                    <a:pt x="208" y="1335"/>
                    <a:pt x="292" y="1293"/>
                  </a:cubicBezTo>
                  <a:cubicBezTo>
                    <a:pt x="346" y="1266"/>
                    <a:pt x="399" y="1247"/>
                    <a:pt x="434" y="1235"/>
                  </a:cubicBezTo>
                  <a:cubicBezTo>
                    <a:pt x="401" y="1176"/>
                    <a:pt x="373" y="1119"/>
                    <a:pt x="351" y="1064"/>
                  </a:cubicBezTo>
                  <a:cubicBezTo>
                    <a:pt x="337" y="1090"/>
                    <a:pt x="336" y="1115"/>
                    <a:pt x="345" y="1159"/>
                  </a:cubicBezTo>
                  <a:cubicBezTo>
                    <a:pt x="346" y="1166"/>
                    <a:pt x="346" y="1166"/>
                    <a:pt x="346" y="1166"/>
                  </a:cubicBezTo>
                  <a:cubicBezTo>
                    <a:pt x="340" y="1161"/>
                    <a:pt x="340" y="1161"/>
                    <a:pt x="340" y="1161"/>
                  </a:cubicBezTo>
                  <a:cubicBezTo>
                    <a:pt x="315" y="1140"/>
                    <a:pt x="297" y="1128"/>
                    <a:pt x="277" y="1122"/>
                  </a:cubicBezTo>
                  <a:cubicBezTo>
                    <a:pt x="257" y="1117"/>
                    <a:pt x="235" y="1118"/>
                    <a:pt x="203" y="1124"/>
                  </a:cubicBezTo>
                  <a:cubicBezTo>
                    <a:pt x="196" y="1126"/>
                    <a:pt x="196" y="1126"/>
                    <a:pt x="196" y="1126"/>
                  </a:cubicBezTo>
                  <a:cubicBezTo>
                    <a:pt x="201" y="1120"/>
                    <a:pt x="201" y="1120"/>
                    <a:pt x="201" y="1120"/>
                  </a:cubicBezTo>
                  <a:cubicBezTo>
                    <a:pt x="243" y="1070"/>
                    <a:pt x="250" y="1047"/>
                    <a:pt x="238" y="983"/>
                  </a:cubicBezTo>
                  <a:cubicBezTo>
                    <a:pt x="236" y="976"/>
                    <a:pt x="236" y="976"/>
                    <a:pt x="236" y="976"/>
                  </a:cubicBezTo>
                  <a:cubicBezTo>
                    <a:pt x="242" y="981"/>
                    <a:pt x="242" y="981"/>
                    <a:pt x="242" y="981"/>
                  </a:cubicBezTo>
                  <a:cubicBezTo>
                    <a:pt x="267" y="1002"/>
                    <a:pt x="285" y="1014"/>
                    <a:pt x="305" y="1020"/>
                  </a:cubicBezTo>
                  <a:cubicBezTo>
                    <a:pt x="315" y="1022"/>
                    <a:pt x="324" y="1023"/>
                    <a:pt x="336" y="1023"/>
                  </a:cubicBezTo>
                  <a:cubicBezTo>
                    <a:pt x="332" y="1013"/>
                    <a:pt x="329" y="1004"/>
                    <a:pt x="326" y="994"/>
                  </a:cubicBezTo>
                  <a:cubicBezTo>
                    <a:pt x="282" y="859"/>
                    <a:pt x="275" y="736"/>
                    <a:pt x="303" y="630"/>
                  </a:cubicBezTo>
                  <a:cubicBezTo>
                    <a:pt x="310" y="604"/>
                    <a:pt x="320" y="579"/>
                    <a:pt x="331" y="556"/>
                  </a:cubicBezTo>
                  <a:cubicBezTo>
                    <a:pt x="333" y="527"/>
                    <a:pt x="338" y="500"/>
                    <a:pt x="345" y="474"/>
                  </a:cubicBezTo>
                  <a:cubicBezTo>
                    <a:pt x="348" y="465"/>
                    <a:pt x="350" y="457"/>
                    <a:pt x="353" y="449"/>
                  </a:cubicBezTo>
                  <a:cubicBezTo>
                    <a:pt x="354" y="447"/>
                    <a:pt x="354" y="447"/>
                    <a:pt x="354" y="447"/>
                  </a:cubicBezTo>
                  <a:cubicBezTo>
                    <a:pt x="354" y="447"/>
                    <a:pt x="354" y="447"/>
                    <a:pt x="354" y="447"/>
                  </a:cubicBezTo>
                  <a:cubicBezTo>
                    <a:pt x="428" y="227"/>
                    <a:pt x="663" y="99"/>
                    <a:pt x="891" y="160"/>
                  </a:cubicBezTo>
                  <a:cubicBezTo>
                    <a:pt x="970" y="182"/>
                    <a:pt x="1042" y="224"/>
                    <a:pt x="1098" y="284"/>
                  </a:cubicBezTo>
                  <a:cubicBezTo>
                    <a:pt x="1127" y="315"/>
                    <a:pt x="1164" y="337"/>
                    <a:pt x="1202" y="347"/>
                  </a:cubicBezTo>
                  <a:cubicBezTo>
                    <a:pt x="1239" y="357"/>
                    <a:pt x="1279" y="357"/>
                    <a:pt x="1316" y="345"/>
                  </a:cubicBezTo>
                  <a:cubicBezTo>
                    <a:pt x="1396" y="321"/>
                    <a:pt x="1480" y="319"/>
                    <a:pt x="1561" y="341"/>
                  </a:cubicBezTo>
                  <a:cubicBezTo>
                    <a:pt x="1561" y="341"/>
                    <a:pt x="1562" y="341"/>
                    <a:pt x="1562" y="341"/>
                  </a:cubicBezTo>
                  <a:cubicBezTo>
                    <a:pt x="1668" y="370"/>
                    <a:pt x="1755" y="435"/>
                    <a:pt x="1813" y="520"/>
                  </a:cubicBezTo>
                  <a:cubicBezTo>
                    <a:pt x="1866" y="483"/>
                    <a:pt x="1899" y="429"/>
                    <a:pt x="1939" y="337"/>
                  </a:cubicBezTo>
                  <a:cubicBezTo>
                    <a:pt x="1945" y="322"/>
                    <a:pt x="1945" y="322"/>
                    <a:pt x="1945" y="322"/>
                  </a:cubicBezTo>
                  <a:moveTo>
                    <a:pt x="1968" y="235"/>
                  </a:moveTo>
                  <a:cubicBezTo>
                    <a:pt x="1963" y="233"/>
                    <a:pt x="1957" y="232"/>
                    <a:pt x="1951" y="232"/>
                  </a:cubicBezTo>
                  <a:cubicBezTo>
                    <a:pt x="1913" y="230"/>
                    <a:pt x="1877" y="251"/>
                    <a:pt x="1862" y="287"/>
                  </a:cubicBezTo>
                  <a:cubicBezTo>
                    <a:pt x="1856" y="301"/>
                    <a:pt x="1856" y="301"/>
                    <a:pt x="1856" y="301"/>
                  </a:cubicBezTo>
                  <a:cubicBezTo>
                    <a:pt x="1841" y="336"/>
                    <a:pt x="1828" y="362"/>
                    <a:pt x="1815" y="383"/>
                  </a:cubicBezTo>
                  <a:cubicBezTo>
                    <a:pt x="1751" y="322"/>
                    <a:pt x="1672" y="277"/>
                    <a:pt x="1586" y="254"/>
                  </a:cubicBezTo>
                  <a:cubicBezTo>
                    <a:pt x="1584" y="253"/>
                    <a:pt x="1584" y="253"/>
                    <a:pt x="1584" y="253"/>
                  </a:cubicBezTo>
                  <a:cubicBezTo>
                    <a:pt x="1487" y="227"/>
                    <a:pt x="1385" y="229"/>
                    <a:pt x="1290" y="259"/>
                  </a:cubicBezTo>
                  <a:cubicBezTo>
                    <a:pt x="1269" y="265"/>
                    <a:pt x="1247" y="265"/>
                    <a:pt x="1226" y="260"/>
                  </a:cubicBezTo>
                  <a:cubicBezTo>
                    <a:pt x="1203" y="253"/>
                    <a:pt x="1181" y="240"/>
                    <a:pt x="1164" y="222"/>
                  </a:cubicBezTo>
                  <a:cubicBezTo>
                    <a:pt x="1096" y="150"/>
                    <a:pt x="1010" y="99"/>
                    <a:pt x="914" y="73"/>
                  </a:cubicBezTo>
                  <a:cubicBezTo>
                    <a:pt x="644" y="0"/>
                    <a:pt x="362" y="149"/>
                    <a:pt x="270" y="413"/>
                  </a:cubicBezTo>
                  <a:cubicBezTo>
                    <a:pt x="269" y="415"/>
                    <a:pt x="268" y="417"/>
                    <a:pt x="267" y="419"/>
                  </a:cubicBezTo>
                  <a:cubicBezTo>
                    <a:pt x="267" y="421"/>
                    <a:pt x="267" y="421"/>
                    <a:pt x="267" y="421"/>
                  </a:cubicBezTo>
                  <a:cubicBezTo>
                    <a:pt x="264" y="429"/>
                    <a:pt x="261" y="439"/>
                    <a:pt x="258" y="450"/>
                  </a:cubicBezTo>
                  <a:cubicBezTo>
                    <a:pt x="251" y="476"/>
                    <a:pt x="246" y="504"/>
                    <a:pt x="242" y="531"/>
                  </a:cubicBezTo>
                  <a:cubicBezTo>
                    <a:pt x="232" y="556"/>
                    <a:pt x="223" y="581"/>
                    <a:pt x="216" y="606"/>
                  </a:cubicBezTo>
                  <a:cubicBezTo>
                    <a:pt x="193" y="693"/>
                    <a:pt x="190" y="788"/>
                    <a:pt x="207" y="890"/>
                  </a:cubicBezTo>
                  <a:cubicBezTo>
                    <a:pt x="202" y="892"/>
                    <a:pt x="196" y="894"/>
                    <a:pt x="191" y="897"/>
                  </a:cubicBezTo>
                  <a:cubicBezTo>
                    <a:pt x="158" y="916"/>
                    <a:pt x="140" y="954"/>
                    <a:pt x="147" y="992"/>
                  </a:cubicBezTo>
                  <a:cubicBezTo>
                    <a:pt x="149" y="1000"/>
                    <a:pt x="149" y="1000"/>
                    <a:pt x="149" y="1000"/>
                  </a:cubicBezTo>
                  <a:cubicBezTo>
                    <a:pt x="154" y="1027"/>
                    <a:pt x="152" y="1033"/>
                    <a:pt x="152" y="1034"/>
                  </a:cubicBezTo>
                  <a:cubicBezTo>
                    <a:pt x="152" y="1034"/>
                    <a:pt x="150" y="1040"/>
                    <a:pt x="132" y="1061"/>
                  </a:cubicBezTo>
                  <a:cubicBezTo>
                    <a:pt x="127" y="1067"/>
                    <a:pt x="127" y="1067"/>
                    <a:pt x="127" y="1067"/>
                  </a:cubicBezTo>
                  <a:cubicBezTo>
                    <a:pt x="102" y="1096"/>
                    <a:pt x="98" y="1138"/>
                    <a:pt x="117" y="1171"/>
                  </a:cubicBezTo>
                  <a:cubicBezTo>
                    <a:pt x="130" y="1192"/>
                    <a:pt x="150" y="1207"/>
                    <a:pt x="172" y="1213"/>
                  </a:cubicBezTo>
                  <a:cubicBezTo>
                    <a:pt x="185" y="1217"/>
                    <a:pt x="199" y="1217"/>
                    <a:pt x="212" y="1215"/>
                  </a:cubicBezTo>
                  <a:cubicBezTo>
                    <a:pt x="220" y="1213"/>
                    <a:pt x="220" y="1213"/>
                    <a:pt x="220" y="1213"/>
                  </a:cubicBezTo>
                  <a:cubicBezTo>
                    <a:pt x="247" y="1208"/>
                    <a:pt x="253" y="1210"/>
                    <a:pt x="254" y="1210"/>
                  </a:cubicBezTo>
                  <a:cubicBezTo>
                    <a:pt x="254" y="1210"/>
                    <a:pt x="254" y="1210"/>
                    <a:pt x="255" y="1211"/>
                  </a:cubicBezTo>
                  <a:cubicBezTo>
                    <a:pt x="254" y="1211"/>
                    <a:pt x="253" y="1212"/>
                    <a:pt x="252" y="1212"/>
                  </a:cubicBezTo>
                  <a:cubicBezTo>
                    <a:pt x="193" y="1242"/>
                    <a:pt x="144" y="1274"/>
                    <a:pt x="105" y="1308"/>
                  </a:cubicBezTo>
                  <a:cubicBezTo>
                    <a:pt x="46" y="1361"/>
                    <a:pt x="12" y="1420"/>
                    <a:pt x="3" y="1483"/>
                  </a:cubicBezTo>
                  <a:cubicBezTo>
                    <a:pt x="3" y="1486"/>
                    <a:pt x="3" y="1486"/>
                    <a:pt x="3" y="1486"/>
                  </a:cubicBezTo>
                  <a:cubicBezTo>
                    <a:pt x="0" y="1512"/>
                    <a:pt x="8" y="1538"/>
                    <a:pt x="25" y="1558"/>
                  </a:cubicBezTo>
                  <a:cubicBezTo>
                    <a:pt x="37" y="1571"/>
                    <a:pt x="52" y="1580"/>
                    <a:pt x="69" y="1585"/>
                  </a:cubicBezTo>
                  <a:cubicBezTo>
                    <a:pt x="77" y="1587"/>
                    <a:pt x="85" y="1588"/>
                    <a:pt x="94" y="1588"/>
                  </a:cubicBezTo>
                  <a:cubicBezTo>
                    <a:pt x="174" y="1587"/>
                    <a:pt x="174" y="1587"/>
                    <a:pt x="174" y="1587"/>
                  </a:cubicBezTo>
                  <a:cubicBezTo>
                    <a:pt x="185" y="1632"/>
                    <a:pt x="185" y="1632"/>
                    <a:pt x="185" y="1632"/>
                  </a:cubicBezTo>
                  <a:cubicBezTo>
                    <a:pt x="193" y="1665"/>
                    <a:pt x="218" y="1690"/>
                    <a:pt x="249" y="1699"/>
                  </a:cubicBezTo>
                  <a:cubicBezTo>
                    <a:pt x="253" y="1700"/>
                    <a:pt x="257" y="1701"/>
                    <a:pt x="261" y="1701"/>
                  </a:cubicBezTo>
                  <a:cubicBezTo>
                    <a:pt x="298" y="1706"/>
                    <a:pt x="335" y="1688"/>
                    <a:pt x="353" y="1655"/>
                  </a:cubicBezTo>
                  <a:cubicBezTo>
                    <a:pt x="356" y="1649"/>
                    <a:pt x="356" y="1649"/>
                    <a:pt x="356" y="1649"/>
                  </a:cubicBezTo>
                  <a:cubicBezTo>
                    <a:pt x="358" y="1645"/>
                    <a:pt x="408" y="1560"/>
                    <a:pt x="499" y="1500"/>
                  </a:cubicBezTo>
                  <a:cubicBezTo>
                    <a:pt x="597" y="1634"/>
                    <a:pt x="689" y="1731"/>
                    <a:pt x="715" y="1758"/>
                  </a:cubicBezTo>
                  <a:cubicBezTo>
                    <a:pt x="737" y="1790"/>
                    <a:pt x="770" y="1813"/>
                    <a:pt x="808" y="1823"/>
                  </a:cubicBezTo>
                  <a:cubicBezTo>
                    <a:pt x="846" y="1834"/>
                    <a:pt x="886" y="1830"/>
                    <a:pt x="921" y="1813"/>
                  </a:cubicBezTo>
                  <a:cubicBezTo>
                    <a:pt x="956" y="1803"/>
                    <a:pt x="1081" y="1766"/>
                    <a:pt x="1229" y="1701"/>
                  </a:cubicBezTo>
                  <a:cubicBezTo>
                    <a:pt x="1276" y="1797"/>
                    <a:pt x="1276" y="1892"/>
                    <a:pt x="1276" y="1897"/>
                  </a:cubicBezTo>
                  <a:cubicBezTo>
                    <a:pt x="1276" y="1903"/>
                    <a:pt x="1276" y="1903"/>
                    <a:pt x="1276" y="1903"/>
                  </a:cubicBezTo>
                  <a:cubicBezTo>
                    <a:pt x="1274" y="1941"/>
                    <a:pt x="1297" y="1975"/>
                    <a:pt x="1331" y="1990"/>
                  </a:cubicBezTo>
                  <a:cubicBezTo>
                    <a:pt x="1335" y="1991"/>
                    <a:pt x="1339" y="1993"/>
                    <a:pt x="1343" y="1994"/>
                  </a:cubicBezTo>
                  <a:cubicBezTo>
                    <a:pt x="1374" y="2002"/>
                    <a:pt x="1409" y="1993"/>
                    <a:pt x="1432" y="1968"/>
                  </a:cubicBezTo>
                  <a:cubicBezTo>
                    <a:pt x="1463" y="1935"/>
                    <a:pt x="1463" y="1935"/>
                    <a:pt x="1463" y="1935"/>
                  </a:cubicBezTo>
                  <a:cubicBezTo>
                    <a:pt x="1533" y="1976"/>
                    <a:pt x="1533" y="1976"/>
                    <a:pt x="1533" y="1976"/>
                  </a:cubicBezTo>
                  <a:cubicBezTo>
                    <a:pt x="1540" y="1980"/>
                    <a:pt x="1548" y="1984"/>
                    <a:pt x="1556" y="1986"/>
                  </a:cubicBezTo>
                  <a:cubicBezTo>
                    <a:pt x="1573" y="1990"/>
                    <a:pt x="1591" y="1990"/>
                    <a:pt x="1608" y="1984"/>
                  </a:cubicBezTo>
                  <a:cubicBezTo>
                    <a:pt x="1633" y="1976"/>
                    <a:pt x="1653" y="1957"/>
                    <a:pt x="1663" y="1933"/>
                  </a:cubicBezTo>
                  <a:cubicBezTo>
                    <a:pt x="1664" y="1930"/>
                    <a:pt x="1664" y="1930"/>
                    <a:pt x="1664" y="1930"/>
                  </a:cubicBezTo>
                  <a:cubicBezTo>
                    <a:pt x="1688" y="1872"/>
                    <a:pt x="1688" y="1804"/>
                    <a:pt x="1664" y="1729"/>
                  </a:cubicBezTo>
                  <a:cubicBezTo>
                    <a:pt x="1648" y="1679"/>
                    <a:pt x="1621" y="1627"/>
                    <a:pt x="1585" y="1572"/>
                  </a:cubicBezTo>
                  <a:cubicBezTo>
                    <a:pt x="1574" y="1555"/>
                    <a:pt x="1563" y="1539"/>
                    <a:pt x="1552" y="1524"/>
                  </a:cubicBezTo>
                  <a:cubicBezTo>
                    <a:pt x="1614" y="1482"/>
                    <a:pt x="1669" y="1438"/>
                    <a:pt x="1716" y="1392"/>
                  </a:cubicBezTo>
                  <a:cubicBezTo>
                    <a:pt x="1833" y="1279"/>
                    <a:pt x="1906" y="1155"/>
                    <a:pt x="1930" y="1024"/>
                  </a:cubicBezTo>
                  <a:cubicBezTo>
                    <a:pt x="1933" y="1012"/>
                    <a:pt x="1935" y="999"/>
                    <a:pt x="1936" y="987"/>
                  </a:cubicBezTo>
                  <a:cubicBezTo>
                    <a:pt x="1937" y="985"/>
                    <a:pt x="1938" y="983"/>
                    <a:pt x="1939" y="981"/>
                  </a:cubicBezTo>
                  <a:cubicBezTo>
                    <a:pt x="1961" y="972"/>
                    <a:pt x="1980" y="955"/>
                    <a:pt x="1990" y="932"/>
                  </a:cubicBezTo>
                  <a:cubicBezTo>
                    <a:pt x="1996" y="917"/>
                    <a:pt x="1996" y="917"/>
                    <a:pt x="1996" y="917"/>
                  </a:cubicBezTo>
                  <a:cubicBezTo>
                    <a:pt x="2053" y="783"/>
                    <a:pt x="2081" y="759"/>
                    <a:pt x="2222" y="720"/>
                  </a:cubicBezTo>
                  <a:cubicBezTo>
                    <a:pt x="2237" y="716"/>
                    <a:pt x="2237" y="716"/>
                    <a:pt x="2237" y="716"/>
                  </a:cubicBezTo>
                  <a:cubicBezTo>
                    <a:pt x="2274" y="705"/>
                    <a:pt x="2300" y="673"/>
                    <a:pt x="2303" y="634"/>
                  </a:cubicBezTo>
                  <a:cubicBezTo>
                    <a:pt x="2305" y="596"/>
                    <a:pt x="2283" y="560"/>
                    <a:pt x="2248" y="545"/>
                  </a:cubicBezTo>
                  <a:cubicBezTo>
                    <a:pt x="2234" y="539"/>
                    <a:pt x="2234" y="539"/>
                    <a:pt x="2234" y="539"/>
                  </a:cubicBezTo>
                  <a:cubicBezTo>
                    <a:pt x="2099" y="481"/>
                    <a:pt x="2075" y="454"/>
                    <a:pt x="2036" y="313"/>
                  </a:cubicBezTo>
                  <a:cubicBezTo>
                    <a:pt x="2032" y="298"/>
                    <a:pt x="2032" y="298"/>
                    <a:pt x="2032" y="298"/>
                  </a:cubicBezTo>
                  <a:cubicBezTo>
                    <a:pt x="2023" y="267"/>
                    <a:pt x="1999" y="243"/>
                    <a:pt x="1968" y="235"/>
                  </a:cubicBezTo>
                  <a:close/>
                </a:path>
              </a:pathLst>
            </a:custGeom>
            <a:solidFill>
              <a:srgbClr val="FFD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3A9E7702-856D-4171-9610-3F18B01FBD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5250" y="4802188"/>
              <a:ext cx="939800" cy="950913"/>
            </a:xfrm>
            <a:custGeom>
              <a:avLst/>
              <a:gdLst>
                <a:gd name="T0" fmla="*/ 162 w 421"/>
                <a:gd name="T1" fmla="*/ 0 h 427"/>
                <a:gd name="T2" fmla="*/ 354 w 421"/>
                <a:gd name="T3" fmla="*/ 422 h 427"/>
                <a:gd name="T4" fmla="*/ 223 w 421"/>
                <a:gd name="T5" fmla="*/ 345 h 427"/>
                <a:gd name="T6" fmla="*/ 145 w 421"/>
                <a:gd name="T7" fmla="*/ 427 h 427"/>
                <a:gd name="T8" fmla="*/ 0 w 421"/>
                <a:gd name="T9" fmla="*/ 63 h 427"/>
                <a:gd name="T10" fmla="*/ 162 w 421"/>
                <a:gd name="T11" fmla="*/ 0 h 427"/>
                <a:gd name="T12" fmla="*/ 162 w 421"/>
                <a:gd name="T13" fmla="*/ 0 h 427"/>
                <a:gd name="T14" fmla="*/ 162 w 421"/>
                <a:gd name="T1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1" h="427">
                  <a:moveTo>
                    <a:pt x="162" y="0"/>
                  </a:moveTo>
                  <a:cubicBezTo>
                    <a:pt x="162" y="0"/>
                    <a:pt x="421" y="262"/>
                    <a:pt x="354" y="422"/>
                  </a:cubicBezTo>
                  <a:cubicBezTo>
                    <a:pt x="223" y="345"/>
                    <a:pt x="223" y="345"/>
                    <a:pt x="223" y="345"/>
                  </a:cubicBezTo>
                  <a:cubicBezTo>
                    <a:pt x="145" y="427"/>
                    <a:pt x="145" y="427"/>
                    <a:pt x="145" y="427"/>
                  </a:cubicBezTo>
                  <a:cubicBezTo>
                    <a:pt x="145" y="427"/>
                    <a:pt x="152" y="213"/>
                    <a:pt x="0" y="63"/>
                  </a:cubicBezTo>
                  <a:lnTo>
                    <a:pt x="162" y="0"/>
                  </a:lnTo>
                  <a:close/>
                  <a:moveTo>
                    <a:pt x="162" y="0"/>
                  </a:move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FF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E42C4022-F410-479A-ABE6-5DDE325D9F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4138" y="4795838"/>
              <a:ext cx="884238" cy="973138"/>
            </a:xfrm>
            <a:custGeom>
              <a:avLst/>
              <a:gdLst>
                <a:gd name="T0" fmla="*/ 147 w 396"/>
                <a:gd name="T1" fmla="*/ 437 h 437"/>
                <a:gd name="T2" fmla="*/ 147 w 396"/>
                <a:gd name="T3" fmla="*/ 430 h 437"/>
                <a:gd name="T4" fmla="*/ 3 w 396"/>
                <a:gd name="T5" fmla="*/ 67 h 437"/>
                <a:gd name="T6" fmla="*/ 0 w 396"/>
                <a:gd name="T7" fmla="*/ 65 h 437"/>
                <a:gd name="T8" fmla="*/ 168 w 396"/>
                <a:gd name="T9" fmla="*/ 0 h 437"/>
                <a:gd name="T10" fmla="*/ 169 w 396"/>
                <a:gd name="T11" fmla="*/ 1 h 437"/>
                <a:gd name="T12" fmla="*/ 291 w 396"/>
                <a:gd name="T13" fmla="*/ 153 h 437"/>
                <a:gd name="T14" fmla="*/ 361 w 396"/>
                <a:gd name="T15" fmla="*/ 427 h 437"/>
                <a:gd name="T16" fmla="*/ 360 w 396"/>
                <a:gd name="T17" fmla="*/ 429 h 437"/>
                <a:gd name="T18" fmla="*/ 228 w 396"/>
                <a:gd name="T19" fmla="*/ 351 h 437"/>
                <a:gd name="T20" fmla="*/ 147 w 396"/>
                <a:gd name="T21" fmla="*/ 437 h 437"/>
                <a:gd name="T22" fmla="*/ 10 w 396"/>
                <a:gd name="T23" fmla="*/ 67 h 437"/>
                <a:gd name="T24" fmla="*/ 137 w 396"/>
                <a:gd name="T25" fmla="*/ 304 h 437"/>
                <a:gd name="T26" fmla="*/ 153 w 396"/>
                <a:gd name="T27" fmla="*/ 424 h 437"/>
                <a:gd name="T28" fmla="*/ 227 w 396"/>
                <a:gd name="T29" fmla="*/ 344 h 437"/>
                <a:gd name="T30" fmla="*/ 358 w 396"/>
                <a:gd name="T31" fmla="*/ 422 h 437"/>
                <a:gd name="T32" fmla="*/ 286 w 396"/>
                <a:gd name="T33" fmla="*/ 156 h 437"/>
                <a:gd name="T34" fmla="*/ 167 w 396"/>
                <a:gd name="T35" fmla="*/ 6 h 437"/>
                <a:gd name="T36" fmla="*/ 10 w 396"/>
                <a:gd name="T37" fmla="*/ 6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6" h="437">
                  <a:moveTo>
                    <a:pt x="147" y="437"/>
                  </a:moveTo>
                  <a:cubicBezTo>
                    <a:pt x="147" y="430"/>
                    <a:pt x="147" y="430"/>
                    <a:pt x="147" y="430"/>
                  </a:cubicBezTo>
                  <a:cubicBezTo>
                    <a:pt x="147" y="428"/>
                    <a:pt x="152" y="215"/>
                    <a:pt x="3" y="67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70" y="2"/>
                    <a:pt x="235" y="68"/>
                    <a:pt x="291" y="153"/>
                  </a:cubicBezTo>
                  <a:cubicBezTo>
                    <a:pt x="342" y="231"/>
                    <a:pt x="396" y="343"/>
                    <a:pt x="361" y="427"/>
                  </a:cubicBezTo>
                  <a:cubicBezTo>
                    <a:pt x="360" y="429"/>
                    <a:pt x="360" y="429"/>
                    <a:pt x="360" y="429"/>
                  </a:cubicBezTo>
                  <a:cubicBezTo>
                    <a:pt x="228" y="351"/>
                    <a:pt x="228" y="351"/>
                    <a:pt x="228" y="351"/>
                  </a:cubicBezTo>
                  <a:lnTo>
                    <a:pt x="147" y="437"/>
                  </a:lnTo>
                  <a:close/>
                  <a:moveTo>
                    <a:pt x="10" y="67"/>
                  </a:moveTo>
                  <a:cubicBezTo>
                    <a:pt x="87" y="144"/>
                    <a:pt x="121" y="238"/>
                    <a:pt x="137" y="304"/>
                  </a:cubicBezTo>
                  <a:cubicBezTo>
                    <a:pt x="151" y="361"/>
                    <a:pt x="152" y="407"/>
                    <a:pt x="153" y="424"/>
                  </a:cubicBezTo>
                  <a:cubicBezTo>
                    <a:pt x="227" y="344"/>
                    <a:pt x="227" y="344"/>
                    <a:pt x="227" y="344"/>
                  </a:cubicBezTo>
                  <a:cubicBezTo>
                    <a:pt x="358" y="422"/>
                    <a:pt x="358" y="422"/>
                    <a:pt x="358" y="422"/>
                  </a:cubicBezTo>
                  <a:cubicBezTo>
                    <a:pt x="389" y="340"/>
                    <a:pt x="336" y="232"/>
                    <a:pt x="286" y="156"/>
                  </a:cubicBezTo>
                  <a:cubicBezTo>
                    <a:pt x="235" y="78"/>
                    <a:pt x="176" y="16"/>
                    <a:pt x="167" y="6"/>
                  </a:cubicBezTo>
                  <a:lnTo>
                    <a:pt x="10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D9654481-B04D-4ECB-873D-E03EC425B4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238" y="4252913"/>
              <a:ext cx="1084263" cy="842963"/>
            </a:xfrm>
            <a:custGeom>
              <a:avLst/>
              <a:gdLst>
                <a:gd name="T0" fmla="*/ 378 w 487"/>
                <a:gd name="T1" fmla="*/ 0 h 378"/>
                <a:gd name="T2" fmla="*/ 0 w 487"/>
                <a:gd name="T3" fmla="*/ 269 h 378"/>
                <a:gd name="T4" fmla="*/ 152 w 487"/>
                <a:gd name="T5" fmla="*/ 268 h 378"/>
                <a:gd name="T6" fmla="*/ 178 w 487"/>
                <a:gd name="T7" fmla="*/ 378 h 378"/>
                <a:gd name="T8" fmla="*/ 487 w 487"/>
                <a:gd name="T9" fmla="*/ 136 h 378"/>
                <a:gd name="T10" fmla="*/ 378 w 487"/>
                <a:gd name="T11" fmla="*/ 0 h 378"/>
                <a:gd name="T12" fmla="*/ 378 w 487"/>
                <a:gd name="T13" fmla="*/ 0 h 378"/>
                <a:gd name="T14" fmla="*/ 378 w 487"/>
                <a:gd name="T15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7" h="378">
                  <a:moveTo>
                    <a:pt x="378" y="0"/>
                  </a:moveTo>
                  <a:cubicBezTo>
                    <a:pt x="378" y="0"/>
                    <a:pt x="23" y="97"/>
                    <a:pt x="0" y="269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178" y="378"/>
                    <a:pt x="178" y="378"/>
                    <a:pt x="178" y="378"/>
                  </a:cubicBezTo>
                  <a:cubicBezTo>
                    <a:pt x="178" y="378"/>
                    <a:pt x="280" y="189"/>
                    <a:pt x="487" y="136"/>
                  </a:cubicBezTo>
                  <a:lnTo>
                    <a:pt x="378" y="0"/>
                  </a:lnTo>
                  <a:close/>
                  <a:moveTo>
                    <a:pt x="378" y="0"/>
                  </a:moveTo>
                  <a:cubicBezTo>
                    <a:pt x="378" y="0"/>
                    <a:pt x="378" y="0"/>
                    <a:pt x="378" y="0"/>
                  </a:cubicBezTo>
                </a:path>
              </a:pathLst>
            </a:custGeom>
            <a:solidFill>
              <a:srgbClr val="FF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F03A2C7D-7648-4B17-91C8-787D9C3B4B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24300" y="4246563"/>
              <a:ext cx="1101725" cy="866775"/>
            </a:xfrm>
            <a:custGeom>
              <a:avLst/>
              <a:gdLst>
                <a:gd name="T0" fmla="*/ 180 w 494"/>
                <a:gd name="T1" fmla="*/ 389 h 389"/>
                <a:gd name="T2" fmla="*/ 153 w 494"/>
                <a:gd name="T3" fmla="*/ 273 h 389"/>
                <a:gd name="T4" fmla="*/ 0 w 494"/>
                <a:gd name="T5" fmla="*/ 275 h 389"/>
                <a:gd name="T6" fmla="*/ 0 w 494"/>
                <a:gd name="T7" fmla="*/ 272 h 389"/>
                <a:gd name="T8" fmla="*/ 199 w 494"/>
                <a:gd name="T9" fmla="*/ 70 h 389"/>
                <a:gd name="T10" fmla="*/ 380 w 494"/>
                <a:gd name="T11" fmla="*/ 0 h 389"/>
                <a:gd name="T12" fmla="*/ 382 w 494"/>
                <a:gd name="T13" fmla="*/ 0 h 389"/>
                <a:gd name="T14" fmla="*/ 494 w 494"/>
                <a:gd name="T15" fmla="*/ 140 h 389"/>
                <a:gd name="T16" fmla="*/ 490 w 494"/>
                <a:gd name="T17" fmla="*/ 141 h 389"/>
                <a:gd name="T18" fmla="*/ 183 w 494"/>
                <a:gd name="T19" fmla="*/ 382 h 389"/>
                <a:gd name="T20" fmla="*/ 180 w 494"/>
                <a:gd name="T21" fmla="*/ 389 h 389"/>
                <a:gd name="T22" fmla="*/ 157 w 494"/>
                <a:gd name="T23" fmla="*/ 268 h 389"/>
                <a:gd name="T24" fmla="*/ 182 w 494"/>
                <a:gd name="T25" fmla="*/ 374 h 389"/>
                <a:gd name="T26" fmla="*/ 256 w 494"/>
                <a:gd name="T27" fmla="*/ 278 h 389"/>
                <a:gd name="T28" fmla="*/ 485 w 494"/>
                <a:gd name="T29" fmla="*/ 137 h 389"/>
                <a:gd name="T30" fmla="*/ 380 w 494"/>
                <a:gd name="T31" fmla="*/ 6 h 389"/>
                <a:gd name="T32" fmla="*/ 202 w 494"/>
                <a:gd name="T33" fmla="*/ 75 h 389"/>
                <a:gd name="T34" fmla="*/ 6 w 494"/>
                <a:gd name="T35" fmla="*/ 269 h 389"/>
                <a:gd name="T36" fmla="*/ 157 w 494"/>
                <a:gd name="T37" fmla="*/ 26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4" h="389">
                  <a:moveTo>
                    <a:pt x="180" y="389"/>
                  </a:moveTo>
                  <a:cubicBezTo>
                    <a:pt x="153" y="273"/>
                    <a:pt x="153" y="273"/>
                    <a:pt x="153" y="273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12" y="181"/>
                    <a:pt x="115" y="112"/>
                    <a:pt x="199" y="70"/>
                  </a:cubicBezTo>
                  <a:cubicBezTo>
                    <a:pt x="290" y="25"/>
                    <a:pt x="379" y="1"/>
                    <a:pt x="380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494" y="140"/>
                    <a:pt x="494" y="140"/>
                    <a:pt x="494" y="140"/>
                  </a:cubicBezTo>
                  <a:cubicBezTo>
                    <a:pt x="490" y="141"/>
                    <a:pt x="490" y="141"/>
                    <a:pt x="490" y="141"/>
                  </a:cubicBezTo>
                  <a:cubicBezTo>
                    <a:pt x="287" y="194"/>
                    <a:pt x="184" y="380"/>
                    <a:pt x="183" y="382"/>
                  </a:cubicBezTo>
                  <a:lnTo>
                    <a:pt x="180" y="389"/>
                  </a:lnTo>
                  <a:close/>
                  <a:moveTo>
                    <a:pt x="157" y="268"/>
                  </a:moveTo>
                  <a:cubicBezTo>
                    <a:pt x="182" y="374"/>
                    <a:pt x="182" y="374"/>
                    <a:pt x="182" y="374"/>
                  </a:cubicBezTo>
                  <a:cubicBezTo>
                    <a:pt x="191" y="360"/>
                    <a:pt x="215" y="321"/>
                    <a:pt x="256" y="278"/>
                  </a:cubicBezTo>
                  <a:cubicBezTo>
                    <a:pt x="302" y="229"/>
                    <a:pt x="380" y="166"/>
                    <a:pt x="485" y="137"/>
                  </a:cubicBezTo>
                  <a:cubicBezTo>
                    <a:pt x="380" y="6"/>
                    <a:pt x="380" y="6"/>
                    <a:pt x="380" y="6"/>
                  </a:cubicBezTo>
                  <a:cubicBezTo>
                    <a:pt x="367" y="10"/>
                    <a:pt x="285" y="34"/>
                    <a:pt x="202" y="75"/>
                  </a:cubicBezTo>
                  <a:cubicBezTo>
                    <a:pt x="119" y="116"/>
                    <a:pt x="20" y="183"/>
                    <a:pt x="6" y="269"/>
                  </a:cubicBezTo>
                  <a:lnTo>
                    <a:pt x="157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D4CCC43B-8016-4B7C-AE65-2669A30DD3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1150" y="2089150"/>
              <a:ext cx="3790950" cy="3324225"/>
            </a:xfrm>
            <a:custGeom>
              <a:avLst/>
              <a:gdLst>
                <a:gd name="T0" fmla="*/ 1658 w 1701"/>
                <a:gd name="T1" fmla="*/ 752 h 1491"/>
                <a:gd name="T2" fmla="*/ 1337 w 1701"/>
                <a:gd name="T3" fmla="*/ 244 h 1491"/>
                <a:gd name="T4" fmla="*/ 1094 w 1701"/>
                <a:gd name="T5" fmla="*/ 249 h 1491"/>
                <a:gd name="T6" fmla="*/ 873 w 1701"/>
                <a:gd name="T7" fmla="*/ 187 h 1491"/>
                <a:gd name="T8" fmla="*/ 667 w 1701"/>
                <a:gd name="T9" fmla="*/ 64 h 1491"/>
                <a:gd name="T10" fmla="*/ 125 w 1701"/>
                <a:gd name="T11" fmla="*/ 375 h 1491"/>
                <a:gd name="T12" fmla="*/ 607 w 1701"/>
                <a:gd name="T13" fmla="*/ 1445 h 1491"/>
                <a:gd name="T14" fmla="*/ 706 w 1701"/>
                <a:gd name="T15" fmla="*/ 1471 h 1491"/>
                <a:gd name="T16" fmla="*/ 1658 w 1701"/>
                <a:gd name="T17" fmla="*/ 752 h 1491"/>
                <a:gd name="T18" fmla="*/ 1658 w 1701"/>
                <a:gd name="T19" fmla="*/ 752 h 1491"/>
                <a:gd name="T20" fmla="*/ 1658 w 1701"/>
                <a:gd name="T21" fmla="*/ 752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1" h="1491">
                  <a:moveTo>
                    <a:pt x="1658" y="752"/>
                  </a:moveTo>
                  <a:cubicBezTo>
                    <a:pt x="1701" y="527"/>
                    <a:pt x="1559" y="303"/>
                    <a:pt x="1337" y="244"/>
                  </a:cubicBezTo>
                  <a:cubicBezTo>
                    <a:pt x="1254" y="222"/>
                    <a:pt x="1171" y="225"/>
                    <a:pt x="1094" y="249"/>
                  </a:cubicBezTo>
                  <a:cubicBezTo>
                    <a:pt x="1015" y="273"/>
                    <a:pt x="930" y="247"/>
                    <a:pt x="873" y="187"/>
                  </a:cubicBezTo>
                  <a:cubicBezTo>
                    <a:pt x="819" y="129"/>
                    <a:pt x="749" y="86"/>
                    <a:pt x="667" y="64"/>
                  </a:cubicBezTo>
                  <a:cubicBezTo>
                    <a:pt x="431" y="0"/>
                    <a:pt x="189" y="140"/>
                    <a:pt x="125" y="375"/>
                  </a:cubicBezTo>
                  <a:cubicBezTo>
                    <a:pt x="0" y="840"/>
                    <a:pt x="607" y="1445"/>
                    <a:pt x="607" y="1445"/>
                  </a:cubicBezTo>
                  <a:cubicBezTo>
                    <a:pt x="627" y="1479"/>
                    <a:pt x="672" y="1491"/>
                    <a:pt x="706" y="1471"/>
                  </a:cubicBezTo>
                  <a:cubicBezTo>
                    <a:pt x="706" y="1471"/>
                    <a:pt x="1565" y="1240"/>
                    <a:pt x="1658" y="752"/>
                  </a:cubicBezTo>
                  <a:close/>
                  <a:moveTo>
                    <a:pt x="1658" y="752"/>
                  </a:moveTo>
                  <a:cubicBezTo>
                    <a:pt x="1658" y="752"/>
                    <a:pt x="1658" y="752"/>
                    <a:pt x="1658" y="752"/>
                  </a:cubicBezTo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0C103E18-B661-4225-A6F6-0508DF87C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8788" y="2074863"/>
              <a:ext cx="3654425" cy="3333750"/>
            </a:xfrm>
            <a:custGeom>
              <a:avLst/>
              <a:gdLst>
                <a:gd name="T0" fmla="*/ 584 w 1640"/>
                <a:gd name="T1" fmla="*/ 1490 h 1495"/>
                <a:gd name="T2" fmla="*/ 537 w 1640"/>
                <a:gd name="T3" fmla="*/ 1454 h 1495"/>
                <a:gd name="T4" fmla="*/ 249 w 1640"/>
                <a:gd name="T5" fmla="*/ 1093 h 1495"/>
                <a:gd name="T6" fmla="*/ 76 w 1640"/>
                <a:gd name="T7" fmla="*/ 746 h 1495"/>
                <a:gd name="T8" fmla="*/ 54 w 1640"/>
                <a:gd name="T9" fmla="*/ 380 h 1495"/>
                <a:gd name="T10" fmla="*/ 602 w 1640"/>
                <a:gd name="T11" fmla="*/ 64 h 1495"/>
                <a:gd name="T12" fmla="*/ 811 w 1640"/>
                <a:gd name="T13" fmla="*/ 189 h 1495"/>
                <a:gd name="T14" fmla="*/ 1027 w 1640"/>
                <a:gd name="T15" fmla="*/ 250 h 1495"/>
                <a:gd name="T16" fmla="*/ 1273 w 1640"/>
                <a:gd name="T17" fmla="*/ 245 h 1495"/>
                <a:gd name="T18" fmla="*/ 1274 w 1640"/>
                <a:gd name="T19" fmla="*/ 246 h 1495"/>
                <a:gd name="T20" fmla="*/ 1597 w 1640"/>
                <a:gd name="T21" fmla="*/ 759 h 1495"/>
                <a:gd name="T22" fmla="*/ 1597 w 1640"/>
                <a:gd name="T23" fmla="*/ 759 h 1495"/>
                <a:gd name="T24" fmla="*/ 1408 w 1640"/>
                <a:gd name="T25" fmla="*/ 1080 h 1495"/>
                <a:gd name="T26" fmla="*/ 1084 w 1640"/>
                <a:gd name="T27" fmla="*/ 1305 h 1495"/>
                <a:gd name="T28" fmla="*/ 642 w 1640"/>
                <a:gd name="T29" fmla="*/ 1482 h 1495"/>
                <a:gd name="T30" fmla="*/ 584 w 1640"/>
                <a:gd name="T31" fmla="*/ 1490 h 1495"/>
                <a:gd name="T32" fmla="*/ 600 w 1640"/>
                <a:gd name="T33" fmla="*/ 75 h 1495"/>
                <a:gd name="T34" fmla="*/ 64 w 1640"/>
                <a:gd name="T35" fmla="*/ 383 h 1495"/>
                <a:gd name="T36" fmla="*/ 258 w 1640"/>
                <a:gd name="T37" fmla="*/ 1087 h 1495"/>
                <a:gd name="T38" fmla="*/ 545 w 1640"/>
                <a:gd name="T39" fmla="*/ 1447 h 1495"/>
                <a:gd name="T40" fmla="*/ 545 w 1640"/>
                <a:gd name="T41" fmla="*/ 1447 h 1495"/>
                <a:gd name="T42" fmla="*/ 546 w 1640"/>
                <a:gd name="T43" fmla="*/ 1448 h 1495"/>
                <a:gd name="T44" fmla="*/ 637 w 1640"/>
                <a:gd name="T45" fmla="*/ 1473 h 1495"/>
                <a:gd name="T46" fmla="*/ 638 w 1640"/>
                <a:gd name="T47" fmla="*/ 1472 h 1495"/>
                <a:gd name="T48" fmla="*/ 639 w 1640"/>
                <a:gd name="T49" fmla="*/ 1472 h 1495"/>
                <a:gd name="T50" fmla="*/ 1079 w 1640"/>
                <a:gd name="T51" fmla="*/ 1296 h 1495"/>
                <a:gd name="T52" fmla="*/ 1587 w 1640"/>
                <a:gd name="T53" fmla="*/ 757 h 1495"/>
                <a:gd name="T54" fmla="*/ 1587 w 1640"/>
                <a:gd name="T55" fmla="*/ 757 h 1495"/>
                <a:gd name="T56" fmla="*/ 1271 w 1640"/>
                <a:gd name="T57" fmla="*/ 256 h 1495"/>
                <a:gd name="T58" fmla="*/ 1270 w 1640"/>
                <a:gd name="T59" fmla="*/ 255 h 1495"/>
                <a:gd name="T60" fmla="*/ 1030 w 1640"/>
                <a:gd name="T61" fmla="*/ 260 h 1495"/>
                <a:gd name="T62" fmla="*/ 803 w 1640"/>
                <a:gd name="T63" fmla="*/ 196 h 1495"/>
                <a:gd name="T64" fmla="*/ 600 w 1640"/>
                <a:gd name="T65" fmla="*/ 75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40" h="1495">
                  <a:moveTo>
                    <a:pt x="584" y="1490"/>
                  </a:moveTo>
                  <a:cubicBezTo>
                    <a:pt x="565" y="1484"/>
                    <a:pt x="547" y="1472"/>
                    <a:pt x="537" y="1454"/>
                  </a:cubicBezTo>
                  <a:cubicBezTo>
                    <a:pt x="527" y="1444"/>
                    <a:pt x="380" y="1294"/>
                    <a:pt x="249" y="1093"/>
                  </a:cubicBezTo>
                  <a:cubicBezTo>
                    <a:pt x="169" y="971"/>
                    <a:pt x="111" y="854"/>
                    <a:pt x="76" y="746"/>
                  </a:cubicBezTo>
                  <a:cubicBezTo>
                    <a:pt x="33" y="610"/>
                    <a:pt x="25" y="487"/>
                    <a:pt x="54" y="380"/>
                  </a:cubicBezTo>
                  <a:cubicBezTo>
                    <a:pt x="118" y="142"/>
                    <a:pt x="364" y="0"/>
                    <a:pt x="602" y="64"/>
                  </a:cubicBezTo>
                  <a:cubicBezTo>
                    <a:pt x="682" y="86"/>
                    <a:pt x="754" y="129"/>
                    <a:pt x="811" y="189"/>
                  </a:cubicBezTo>
                  <a:cubicBezTo>
                    <a:pt x="868" y="250"/>
                    <a:pt x="951" y="273"/>
                    <a:pt x="1027" y="250"/>
                  </a:cubicBezTo>
                  <a:cubicBezTo>
                    <a:pt x="1106" y="225"/>
                    <a:pt x="1192" y="224"/>
                    <a:pt x="1273" y="245"/>
                  </a:cubicBezTo>
                  <a:cubicBezTo>
                    <a:pt x="1273" y="245"/>
                    <a:pt x="1273" y="245"/>
                    <a:pt x="1274" y="246"/>
                  </a:cubicBezTo>
                  <a:cubicBezTo>
                    <a:pt x="1498" y="306"/>
                    <a:pt x="1640" y="531"/>
                    <a:pt x="1597" y="759"/>
                  </a:cubicBezTo>
                  <a:cubicBezTo>
                    <a:pt x="1597" y="759"/>
                    <a:pt x="1597" y="759"/>
                    <a:pt x="1597" y="759"/>
                  </a:cubicBezTo>
                  <a:cubicBezTo>
                    <a:pt x="1576" y="871"/>
                    <a:pt x="1512" y="979"/>
                    <a:pt x="1408" y="1080"/>
                  </a:cubicBezTo>
                  <a:cubicBezTo>
                    <a:pt x="1325" y="1160"/>
                    <a:pt x="1216" y="1236"/>
                    <a:pt x="1084" y="1305"/>
                  </a:cubicBezTo>
                  <a:cubicBezTo>
                    <a:pt x="866" y="1420"/>
                    <a:pt x="655" y="1479"/>
                    <a:pt x="642" y="1482"/>
                  </a:cubicBezTo>
                  <a:cubicBezTo>
                    <a:pt x="624" y="1493"/>
                    <a:pt x="603" y="1495"/>
                    <a:pt x="584" y="1490"/>
                  </a:cubicBezTo>
                  <a:close/>
                  <a:moveTo>
                    <a:pt x="600" y="75"/>
                  </a:moveTo>
                  <a:cubicBezTo>
                    <a:pt x="367" y="12"/>
                    <a:pt x="127" y="150"/>
                    <a:pt x="64" y="383"/>
                  </a:cubicBezTo>
                  <a:cubicBezTo>
                    <a:pt x="0" y="621"/>
                    <a:pt x="134" y="897"/>
                    <a:pt x="258" y="1087"/>
                  </a:cubicBezTo>
                  <a:cubicBezTo>
                    <a:pt x="392" y="1294"/>
                    <a:pt x="543" y="1445"/>
                    <a:pt x="545" y="1447"/>
                  </a:cubicBezTo>
                  <a:cubicBezTo>
                    <a:pt x="545" y="1447"/>
                    <a:pt x="545" y="1447"/>
                    <a:pt x="545" y="1447"/>
                  </a:cubicBezTo>
                  <a:cubicBezTo>
                    <a:pt x="546" y="1448"/>
                    <a:pt x="546" y="1448"/>
                    <a:pt x="546" y="1448"/>
                  </a:cubicBezTo>
                  <a:cubicBezTo>
                    <a:pt x="564" y="1480"/>
                    <a:pt x="605" y="1491"/>
                    <a:pt x="637" y="1473"/>
                  </a:cubicBezTo>
                  <a:cubicBezTo>
                    <a:pt x="638" y="1472"/>
                    <a:pt x="638" y="1472"/>
                    <a:pt x="638" y="1472"/>
                  </a:cubicBezTo>
                  <a:cubicBezTo>
                    <a:pt x="639" y="1472"/>
                    <a:pt x="639" y="1472"/>
                    <a:pt x="639" y="1472"/>
                  </a:cubicBezTo>
                  <a:cubicBezTo>
                    <a:pt x="641" y="1472"/>
                    <a:pt x="856" y="1413"/>
                    <a:pt x="1079" y="1296"/>
                  </a:cubicBezTo>
                  <a:cubicBezTo>
                    <a:pt x="1284" y="1188"/>
                    <a:pt x="1539" y="1007"/>
                    <a:pt x="1587" y="757"/>
                  </a:cubicBezTo>
                  <a:cubicBezTo>
                    <a:pt x="1587" y="757"/>
                    <a:pt x="1587" y="757"/>
                    <a:pt x="1587" y="757"/>
                  </a:cubicBezTo>
                  <a:cubicBezTo>
                    <a:pt x="1629" y="535"/>
                    <a:pt x="1490" y="315"/>
                    <a:pt x="1271" y="256"/>
                  </a:cubicBezTo>
                  <a:cubicBezTo>
                    <a:pt x="1271" y="256"/>
                    <a:pt x="1270" y="256"/>
                    <a:pt x="1270" y="255"/>
                  </a:cubicBezTo>
                  <a:cubicBezTo>
                    <a:pt x="1191" y="234"/>
                    <a:pt x="1108" y="236"/>
                    <a:pt x="1030" y="260"/>
                  </a:cubicBezTo>
                  <a:cubicBezTo>
                    <a:pt x="950" y="284"/>
                    <a:pt x="863" y="260"/>
                    <a:pt x="803" y="196"/>
                  </a:cubicBezTo>
                  <a:cubicBezTo>
                    <a:pt x="748" y="138"/>
                    <a:pt x="678" y="96"/>
                    <a:pt x="600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0F55CE27-3E7B-48D0-BC9D-146BEF56A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4813" y="1741488"/>
              <a:ext cx="3790950" cy="3322638"/>
            </a:xfrm>
            <a:custGeom>
              <a:avLst/>
              <a:gdLst>
                <a:gd name="T0" fmla="*/ 1658 w 1701"/>
                <a:gd name="T1" fmla="*/ 752 h 1491"/>
                <a:gd name="T2" fmla="*/ 1337 w 1701"/>
                <a:gd name="T3" fmla="*/ 244 h 1491"/>
                <a:gd name="T4" fmla="*/ 1094 w 1701"/>
                <a:gd name="T5" fmla="*/ 249 h 1491"/>
                <a:gd name="T6" fmla="*/ 873 w 1701"/>
                <a:gd name="T7" fmla="*/ 187 h 1491"/>
                <a:gd name="T8" fmla="*/ 667 w 1701"/>
                <a:gd name="T9" fmla="*/ 64 h 1491"/>
                <a:gd name="T10" fmla="*/ 125 w 1701"/>
                <a:gd name="T11" fmla="*/ 375 h 1491"/>
                <a:gd name="T12" fmla="*/ 607 w 1701"/>
                <a:gd name="T13" fmla="*/ 1445 h 1491"/>
                <a:gd name="T14" fmla="*/ 706 w 1701"/>
                <a:gd name="T15" fmla="*/ 1471 h 1491"/>
                <a:gd name="T16" fmla="*/ 1658 w 1701"/>
                <a:gd name="T17" fmla="*/ 752 h 1491"/>
                <a:gd name="T18" fmla="*/ 1658 w 1701"/>
                <a:gd name="T19" fmla="*/ 752 h 1491"/>
                <a:gd name="T20" fmla="*/ 1658 w 1701"/>
                <a:gd name="T21" fmla="*/ 752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1" h="1491">
                  <a:moveTo>
                    <a:pt x="1658" y="752"/>
                  </a:moveTo>
                  <a:cubicBezTo>
                    <a:pt x="1701" y="527"/>
                    <a:pt x="1559" y="304"/>
                    <a:pt x="1337" y="244"/>
                  </a:cubicBezTo>
                  <a:cubicBezTo>
                    <a:pt x="1254" y="222"/>
                    <a:pt x="1171" y="225"/>
                    <a:pt x="1094" y="249"/>
                  </a:cubicBezTo>
                  <a:cubicBezTo>
                    <a:pt x="1015" y="273"/>
                    <a:pt x="930" y="247"/>
                    <a:pt x="873" y="187"/>
                  </a:cubicBezTo>
                  <a:cubicBezTo>
                    <a:pt x="819" y="129"/>
                    <a:pt x="749" y="86"/>
                    <a:pt x="667" y="64"/>
                  </a:cubicBezTo>
                  <a:cubicBezTo>
                    <a:pt x="431" y="0"/>
                    <a:pt x="189" y="140"/>
                    <a:pt x="125" y="375"/>
                  </a:cubicBezTo>
                  <a:cubicBezTo>
                    <a:pt x="0" y="840"/>
                    <a:pt x="607" y="1445"/>
                    <a:pt x="607" y="1445"/>
                  </a:cubicBezTo>
                  <a:cubicBezTo>
                    <a:pt x="627" y="1479"/>
                    <a:pt x="672" y="1491"/>
                    <a:pt x="706" y="1471"/>
                  </a:cubicBezTo>
                  <a:cubicBezTo>
                    <a:pt x="706" y="1471"/>
                    <a:pt x="1565" y="1240"/>
                    <a:pt x="1658" y="752"/>
                  </a:cubicBezTo>
                  <a:close/>
                  <a:moveTo>
                    <a:pt x="1658" y="752"/>
                  </a:moveTo>
                  <a:cubicBezTo>
                    <a:pt x="1658" y="752"/>
                    <a:pt x="1658" y="752"/>
                    <a:pt x="1658" y="752"/>
                  </a:cubicBezTo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ABD44799-7ADC-4736-B661-CE5DC7E52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2450" y="1727200"/>
              <a:ext cx="3654425" cy="3333750"/>
            </a:xfrm>
            <a:custGeom>
              <a:avLst/>
              <a:gdLst>
                <a:gd name="T0" fmla="*/ 584 w 1640"/>
                <a:gd name="T1" fmla="*/ 1490 h 1495"/>
                <a:gd name="T2" fmla="*/ 537 w 1640"/>
                <a:gd name="T3" fmla="*/ 1454 h 1495"/>
                <a:gd name="T4" fmla="*/ 249 w 1640"/>
                <a:gd name="T5" fmla="*/ 1093 h 1495"/>
                <a:gd name="T6" fmla="*/ 76 w 1640"/>
                <a:gd name="T7" fmla="*/ 746 h 1495"/>
                <a:gd name="T8" fmla="*/ 54 w 1640"/>
                <a:gd name="T9" fmla="*/ 380 h 1495"/>
                <a:gd name="T10" fmla="*/ 602 w 1640"/>
                <a:gd name="T11" fmla="*/ 65 h 1495"/>
                <a:gd name="T12" fmla="*/ 811 w 1640"/>
                <a:gd name="T13" fmla="*/ 189 h 1495"/>
                <a:gd name="T14" fmla="*/ 1027 w 1640"/>
                <a:gd name="T15" fmla="*/ 250 h 1495"/>
                <a:gd name="T16" fmla="*/ 1273 w 1640"/>
                <a:gd name="T17" fmla="*/ 245 h 1495"/>
                <a:gd name="T18" fmla="*/ 1274 w 1640"/>
                <a:gd name="T19" fmla="*/ 246 h 1495"/>
                <a:gd name="T20" fmla="*/ 1597 w 1640"/>
                <a:gd name="T21" fmla="*/ 759 h 1495"/>
                <a:gd name="T22" fmla="*/ 1408 w 1640"/>
                <a:gd name="T23" fmla="*/ 1080 h 1495"/>
                <a:gd name="T24" fmla="*/ 1084 w 1640"/>
                <a:gd name="T25" fmla="*/ 1305 h 1495"/>
                <a:gd name="T26" fmla="*/ 642 w 1640"/>
                <a:gd name="T27" fmla="*/ 1482 h 1495"/>
                <a:gd name="T28" fmla="*/ 584 w 1640"/>
                <a:gd name="T29" fmla="*/ 1490 h 1495"/>
                <a:gd name="T30" fmla="*/ 600 w 1640"/>
                <a:gd name="T31" fmla="*/ 75 h 1495"/>
                <a:gd name="T32" fmla="*/ 64 w 1640"/>
                <a:gd name="T33" fmla="*/ 383 h 1495"/>
                <a:gd name="T34" fmla="*/ 258 w 1640"/>
                <a:gd name="T35" fmla="*/ 1087 h 1495"/>
                <a:gd name="T36" fmla="*/ 545 w 1640"/>
                <a:gd name="T37" fmla="*/ 1447 h 1495"/>
                <a:gd name="T38" fmla="*/ 545 w 1640"/>
                <a:gd name="T39" fmla="*/ 1447 h 1495"/>
                <a:gd name="T40" fmla="*/ 546 w 1640"/>
                <a:gd name="T41" fmla="*/ 1448 h 1495"/>
                <a:gd name="T42" fmla="*/ 637 w 1640"/>
                <a:gd name="T43" fmla="*/ 1473 h 1495"/>
                <a:gd name="T44" fmla="*/ 638 w 1640"/>
                <a:gd name="T45" fmla="*/ 1472 h 1495"/>
                <a:gd name="T46" fmla="*/ 639 w 1640"/>
                <a:gd name="T47" fmla="*/ 1472 h 1495"/>
                <a:gd name="T48" fmla="*/ 1079 w 1640"/>
                <a:gd name="T49" fmla="*/ 1296 h 1495"/>
                <a:gd name="T50" fmla="*/ 1587 w 1640"/>
                <a:gd name="T51" fmla="*/ 757 h 1495"/>
                <a:gd name="T52" fmla="*/ 1587 w 1640"/>
                <a:gd name="T53" fmla="*/ 757 h 1495"/>
                <a:gd name="T54" fmla="*/ 1270 w 1640"/>
                <a:gd name="T55" fmla="*/ 256 h 1495"/>
                <a:gd name="T56" fmla="*/ 1030 w 1640"/>
                <a:gd name="T57" fmla="*/ 260 h 1495"/>
                <a:gd name="T58" fmla="*/ 803 w 1640"/>
                <a:gd name="T59" fmla="*/ 196 h 1495"/>
                <a:gd name="T60" fmla="*/ 600 w 1640"/>
                <a:gd name="T61" fmla="*/ 75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0" h="1495">
                  <a:moveTo>
                    <a:pt x="584" y="1490"/>
                  </a:moveTo>
                  <a:cubicBezTo>
                    <a:pt x="565" y="1484"/>
                    <a:pt x="548" y="1472"/>
                    <a:pt x="537" y="1454"/>
                  </a:cubicBezTo>
                  <a:cubicBezTo>
                    <a:pt x="527" y="1444"/>
                    <a:pt x="380" y="1294"/>
                    <a:pt x="249" y="1093"/>
                  </a:cubicBezTo>
                  <a:cubicBezTo>
                    <a:pt x="169" y="971"/>
                    <a:pt x="111" y="854"/>
                    <a:pt x="76" y="746"/>
                  </a:cubicBezTo>
                  <a:cubicBezTo>
                    <a:pt x="33" y="610"/>
                    <a:pt x="25" y="487"/>
                    <a:pt x="54" y="380"/>
                  </a:cubicBezTo>
                  <a:cubicBezTo>
                    <a:pt x="118" y="142"/>
                    <a:pt x="364" y="0"/>
                    <a:pt x="602" y="65"/>
                  </a:cubicBezTo>
                  <a:cubicBezTo>
                    <a:pt x="682" y="86"/>
                    <a:pt x="754" y="129"/>
                    <a:pt x="811" y="189"/>
                  </a:cubicBezTo>
                  <a:cubicBezTo>
                    <a:pt x="868" y="250"/>
                    <a:pt x="951" y="273"/>
                    <a:pt x="1027" y="250"/>
                  </a:cubicBezTo>
                  <a:cubicBezTo>
                    <a:pt x="1106" y="225"/>
                    <a:pt x="1192" y="224"/>
                    <a:pt x="1273" y="245"/>
                  </a:cubicBezTo>
                  <a:cubicBezTo>
                    <a:pt x="1273" y="245"/>
                    <a:pt x="1274" y="246"/>
                    <a:pt x="1274" y="246"/>
                  </a:cubicBezTo>
                  <a:cubicBezTo>
                    <a:pt x="1499" y="306"/>
                    <a:pt x="1640" y="531"/>
                    <a:pt x="1597" y="759"/>
                  </a:cubicBezTo>
                  <a:cubicBezTo>
                    <a:pt x="1576" y="871"/>
                    <a:pt x="1512" y="980"/>
                    <a:pt x="1408" y="1080"/>
                  </a:cubicBezTo>
                  <a:cubicBezTo>
                    <a:pt x="1325" y="1160"/>
                    <a:pt x="1216" y="1236"/>
                    <a:pt x="1084" y="1305"/>
                  </a:cubicBezTo>
                  <a:cubicBezTo>
                    <a:pt x="866" y="1420"/>
                    <a:pt x="656" y="1479"/>
                    <a:pt x="642" y="1482"/>
                  </a:cubicBezTo>
                  <a:cubicBezTo>
                    <a:pt x="624" y="1493"/>
                    <a:pt x="603" y="1495"/>
                    <a:pt x="584" y="1490"/>
                  </a:cubicBezTo>
                  <a:close/>
                  <a:moveTo>
                    <a:pt x="600" y="75"/>
                  </a:moveTo>
                  <a:cubicBezTo>
                    <a:pt x="367" y="12"/>
                    <a:pt x="127" y="150"/>
                    <a:pt x="64" y="383"/>
                  </a:cubicBezTo>
                  <a:cubicBezTo>
                    <a:pt x="0" y="621"/>
                    <a:pt x="134" y="897"/>
                    <a:pt x="258" y="1087"/>
                  </a:cubicBezTo>
                  <a:cubicBezTo>
                    <a:pt x="392" y="1294"/>
                    <a:pt x="543" y="1445"/>
                    <a:pt x="545" y="1447"/>
                  </a:cubicBezTo>
                  <a:cubicBezTo>
                    <a:pt x="545" y="1447"/>
                    <a:pt x="545" y="1447"/>
                    <a:pt x="545" y="1447"/>
                  </a:cubicBezTo>
                  <a:cubicBezTo>
                    <a:pt x="546" y="1448"/>
                    <a:pt x="546" y="1448"/>
                    <a:pt x="546" y="1448"/>
                  </a:cubicBezTo>
                  <a:cubicBezTo>
                    <a:pt x="564" y="1480"/>
                    <a:pt x="605" y="1491"/>
                    <a:pt x="637" y="1473"/>
                  </a:cubicBezTo>
                  <a:cubicBezTo>
                    <a:pt x="638" y="1472"/>
                    <a:pt x="638" y="1472"/>
                    <a:pt x="638" y="1472"/>
                  </a:cubicBezTo>
                  <a:cubicBezTo>
                    <a:pt x="639" y="1472"/>
                    <a:pt x="639" y="1472"/>
                    <a:pt x="639" y="1472"/>
                  </a:cubicBezTo>
                  <a:cubicBezTo>
                    <a:pt x="641" y="1472"/>
                    <a:pt x="856" y="1413"/>
                    <a:pt x="1079" y="1296"/>
                  </a:cubicBezTo>
                  <a:cubicBezTo>
                    <a:pt x="1284" y="1188"/>
                    <a:pt x="1539" y="1007"/>
                    <a:pt x="1587" y="757"/>
                  </a:cubicBezTo>
                  <a:cubicBezTo>
                    <a:pt x="1587" y="757"/>
                    <a:pt x="1587" y="757"/>
                    <a:pt x="1587" y="757"/>
                  </a:cubicBezTo>
                  <a:cubicBezTo>
                    <a:pt x="1629" y="534"/>
                    <a:pt x="1490" y="314"/>
                    <a:pt x="1270" y="256"/>
                  </a:cubicBezTo>
                  <a:cubicBezTo>
                    <a:pt x="1191" y="234"/>
                    <a:pt x="1108" y="236"/>
                    <a:pt x="1030" y="260"/>
                  </a:cubicBezTo>
                  <a:cubicBezTo>
                    <a:pt x="950" y="284"/>
                    <a:pt x="863" y="260"/>
                    <a:pt x="803" y="196"/>
                  </a:cubicBezTo>
                  <a:cubicBezTo>
                    <a:pt x="748" y="138"/>
                    <a:pt x="678" y="96"/>
                    <a:pt x="600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83422317-F8AF-40A4-9227-1888105B95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8" y="2524125"/>
              <a:ext cx="3465513" cy="1511300"/>
            </a:xfrm>
            <a:custGeom>
              <a:avLst/>
              <a:gdLst>
                <a:gd name="T0" fmla="*/ 24 w 1555"/>
                <a:gd name="T1" fmla="*/ 24 h 678"/>
                <a:gd name="T2" fmla="*/ 24 w 1555"/>
                <a:gd name="T3" fmla="*/ 305 h 678"/>
                <a:gd name="T4" fmla="*/ 1409 w 1555"/>
                <a:gd name="T5" fmla="*/ 678 h 678"/>
                <a:gd name="T6" fmla="*/ 1555 w 1555"/>
                <a:gd name="T7" fmla="*/ 411 h 678"/>
                <a:gd name="T8" fmla="*/ 31 w 1555"/>
                <a:gd name="T9" fmla="*/ 0 h 678"/>
                <a:gd name="T10" fmla="*/ 24 w 1555"/>
                <a:gd name="T11" fmla="*/ 24 h 678"/>
                <a:gd name="T12" fmla="*/ 24 w 1555"/>
                <a:gd name="T13" fmla="*/ 24 h 678"/>
                <a:gd name="T14" fmla="*/ 24 w 1555"/>
                <a:gd name="T15" fmla="*/ 24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5" h="678">
                  <a:moveTo>
                    <a:pt x="24" y="24"/>
                  </a:moveTo>
                  <a:cubicBezTo>
                    <a:pt x="0" y="114"/>
                    <a:pt x="3" y="210"/>
                    <a:pt x="24" y="305"/>
                  </a:cubicBezTo>
                  <a:cubicBezTo>
                    <a:pt x="1409" y="678"/>
                    <a:pt x="1409" y="678"/>
                    <a:pt x="1409" y="678"/>
                  </a:cubicBezTo>
                  <a:cubicBezTo>
                    <a:pt x="1480" y="600"/>
                    <a:pt x="1534" y="511"/>
                    <a:pt x="1555" y="41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9" y="8"/>
                    <a:pt x="26" y="16"/>
                    <a:pt x="24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</a:path>
              </a:pathLst>
            </a:custGeom>
            <a:solidFill>
              <a:srgbClr val="FF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28ABAD23-E023-4AC3-9306-716A2BF9E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37063" y="2516188"/>
              <a:ext cx="3475038" cy="1525588"/>
            </a:xfrm>
            <a:custGeom>
              <a:avLst/>
              <a:gdLst>
                <a:gd name="T0" fmla="*/ 1411 w 1559"/>
                <a:gd name="T1" fmla="*/ 684 h 684"/>
                <a:gd name="T2" fmla="*/ 23 w 1559"/>
                <a:gd name="T3" fmla="*/ 310 h 684"/>
                <a:gd name="T4" fmla="*/ 22 w 1559"/>
                <a:gd name="T5" fmla="*/ 308 h 684"/>
                <a:gd name="T6" fmla="*/ 22 w 1559"/>
                <a:gd name="T7" fmla="*/ 27 h 684"/>
                <a:gd name="T8" fmla="*/ 30 w 1559"/>
                <a:gd name="T9" fmla="*/ 2 h 684"/>
                <a:gd name="T10" fmla="*/ 31 w 1559"/>
                <a:gd name="T11" fmla="*/ 0 h 684"/>
                <a:gd name="T12" fmla="*/ 1559 w 1559"/>
                <a:gd name="T13" fmla="*/ 412 h 684"/>
                <a:gd name="T14" fmla="*/ 1558 w 1559"/>
                <a:gd name="T15" fmla="*/ 414 h 684"/>
                <a:gd name="T16" fmla="*/ 1412 w 1559"/>
                <a:gd name="T17" fmla="*/ 683 h 684"/>
                <a:gd name="T18" fmla="*/ 1411 w 1559"/>
                <a:gd name="T19" fmla="*/ 684 h 684"/>
                <a:gd name="T20" fmla="*/ 27 w 1559"/>
                <a:gd name="T21" fmla="*/ 305 h 684"/>
                <a:gd name="T22" fmla="*/ 1409 w 1559"/>
                <a:gd name="T23" fmla="*/ 678 h 684"/>
                <a:gd name="T24" fmla="*/ 1553 w 1559"/>
                <a:gd name="T25" fmla="*/ 416 h 684"/>
                <a:gd name="T26" fmla="*/ 34 w 1559"/>
                <a:gd name="T27" fmla="*/ 6 h 684"/>
                <a:gd name="T28" fmla="*/ 27 w 1559"/>
                <a:gd name="T29" fmla="*/ 28 h 684"/>
                <a:gd name="T30" fmla="*/ 27 w 1559"/>
                <a:gd name="T31" fmla="*/ 305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9" h="684">
                  <a:moveTo>
                    <a:pt x="1411" y="684"/>
                  </a:moveTo>
                  <a:cubicBezTo>
                    <a:pt x="23" y="310"/>
                    <a:pt x="23" y="310"/>
                    <a:pt x="23" y="310"/>
                  </a:cubicBezTo>
                  <a:cubicBezTo>
                    <a:pt x="22" y="308"/>
                    <a:pt x="22" y="308"/>
                    <a:pt x="22" y="308"/>
                  </a:cubicBezTo>
                  <a:cubicBezTo>
                    <a:pt x="0" y="206"/>
                    <a:pt x="0" y="111"/>
                    <a:pt x="22" y="27"/>
                  </a:cubicBezTo>
                  <a:cubicBezTo>
                    <a:pt x="25" y="18"/>
                    <a:pt x="27" y="10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559" y="412"/>
                    <a:pt x="1559" y="412"/>
                    <a:pt x="1559" y="412"/>
                  </a:cubicBezTo>
                  <a:cubicBezTo>
                    <a:pt x="1558" y="414"/>
                    <a:pt x="1558" y="414"/>
                    <a:pt x="1558" y="414"/>
                  </a:cubicBezTo>
                  <a:cubicBezTo>
                    <a:pt x="1539" y="507"/>
                    <a:pt x="1490" y="598"/>
                    <a:pt x="1412" y="683"/>
                  </a:cubicBezTo>
                  <a:lnTo>
                    <a:pt x="1411" y="684"/>
                  </a:lnTo>
                  <a:close/>
                  <a:moveTo>
                    <a:pt x="27" y="305"/>
                  </a:moveTo>
                  <a:cubicBezTo>
                    <a:pt x="1409" y="678"/>
                    <a:pt x="1409" y="678"/>
                    <a:pt x="1409" y="678"/>
                  </a:cubicBezTo>
                  <a:cubicBezTo>
                    <a:pt x="1485" y="595"/>
                    <a:pt x="1533" y="507"/>
                    <a:pt x="1553" y="41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13"/>
                    <a:pt x="29" y="21"/>
                    <a:pt x="27" y="28"/>
                  </a:cubicBezTo>
                  <a:cubicBezTo>
                    <a:pt x="5" y="111"/>
                    <a:pt x="5" y="204"/>
                    <a:pt x="27" y="3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6">
              <a:extLst>
                <a:ext uri="{FF2B5EF4-FFF2-40B4-BE49-F238E27FC236}">
                  <a16:creationId xmlns:a16="http://schemas.microsoft.com/office/drawing/2014/main" id="{C9740388-D398-4BBD-A562-82D888E5E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875" y="2794000"/>
              <a:ext cx="811213" cy="990600"/>
            </a:xfrm>
            <a:custGeom>
              <a:avLst/>
              <a:gdLst>
                <a:gd name="T0" fmla="*/ 128 w 364"/>
                <a:gd name="T1" fmla="*/ 422 h 445"/>
                <a:gd name="T2" fmla="*/ 29 w 364"/>
                <a:gd name="T3" fmla="*/ 181 h 445"/>
                <a:gd name="T4" fmla="*/ 236 w 364"/>
                <a:gd name="T5" fmla="*/ 23 h 445"/>
                <a:gd name="T6" fmla="*/ 335 w 364"/>
                <a:gd name="T7" fmla="*/ 263 h 445"/>
                <a:gd name="T8" fmla="*/ 128 w 364"/>
                <a:gd name="T9" fmla="*/ 42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445">
                  <a:moveTo>
                    <a:pt x="128" y="422"/>
                  </a:moveTo>
                  <a:cubicBezTo>
                    <a:pt x="44" y="399"/>
                    <a:pt x="0" y="291"/>
                    <a:pt x="29" y="181"/>
                  </a:cubicBezTo>
                  <a:cubicBezTo>
                    <a:pt x="59" y="71"/>
                    <a:pt x="152" y="0"/>
                    <a:pt x="236" y="23"/>
                  </a:cubicBezTo>
                  <a:cubicBezTo>
                    <a:pt x="320" y="45"/>
                    <a:pt x="364" y="153"/>
                    <a:pt x="335" y="263"/>
                  </a:cubicBezTo>
                  <a:cubicBezTo>
                    <a:pt x="305" y="374"/>
                    <a:pt x="212" y="445"/>
                    <a:pt x="128" y="422"/>
                  </a:cubicBezTo>
                  <a:close/>
                </a:path>
              </a:pathLst>
            </a:custGeom>
            <a:solidFill>
              <a:srgbClr val="FFF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02484C94-D46C-4F28-806D-9F8B3369F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3" y="2778125"/>
              <a:ext cx="846138" cy="1022350"/>
            </a:xfrm>
            <a:custGeom>
              <a:avLst/>
              <a:gdLst>
                <a:gd name="T0" fmla="*/ 242 w 380"/>
                <a:gd name="T1" fmla="*/ 36 h 459"/>
                <a:gd name="T2" fmla="*/ 336 w 380"/>
                <a:gd name="T3" fmla="*/ 269 h 459"/>
                <a:gd name="T4" fmla="*/ 138 w 380"/>
                <a:gd name="T5" fmla="*/ 423 h 459"/>
                <a:gd name="T6" fmla="*/ 44 w 380"/>
                <a:gd name="T7" fmla="*/ 190 h 459"/>
                <a:gd name="T8" fmla="*/ 242 w 380"/>
                <a:gd name="T9" fmla="*/ 36 h 459"/>
                <a:gd name="T10" fmla="*/ 245 w 380"/>
                <a:gd name="T11" fmla="*/ 23 h 459"/>
                <a:gd name="T12" fmla="*/ 31 w 380"/>
                <a:gd name="T13" fmla="*/ 186 h 459"/>
                <a:gd name="T14" fmla="*/ 134 w 380"/>
                <a:gd name="T15" fmla="*/ 435 h 459"/>
                <a:gd name="T16" fmla="*/ 349 w 380"/>
                <a:gd name="T17" fmla="*/ 272 h 459"/>
                <a:gd name="T18" fmla="*/ 245 w 380"/>
                <a:gd name="T19" fmla="*/ 2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0" h="459">
                  <a:moveTo>
                    <a:pt x="242" y="36"/>
                  </a:moveTo>
                  <a:cubicBezTo>
                    <a:pt x="323" y="58"/>
                    <a:pt x="365" y="162"/>
                    <a:pt x="336" y="269"/>
                  </a:cubicBezTo>
                  <a:cubicBezTo>
                    <a:pt x="307" y="375"/>
                    <a:pt x="219" y="444"/>
                    <a:pt x="138" y="423"/>
                  </a:cubicBezTo>
                  <a:cubicBezTo>
                    <a:pt x="57" y="401"/>
                    <a:pt x="15" y="297"/>
                    <a:pt x="44" y="190"/>
                  </a:cubicBezTo>
                  <a:cubicBezTo>
                    <a:pt x="72" y="83"/>
                    <a:pt x="161" y="14"/>
                    <a:pt x="242" y="36"/>
                  </a:cubicBezTo>
                  <a:moveTo>
                    <a:pt x="245" y="23"/>
                  </a:moveTo>
                  <a:cubicBezTo>
                    <a:pt x="158" y="0"/>
                    <a:pt x="62" y="73"/>
                    <a:pt x="31" y="186"/>
                  </a:cubicBezTo>
                  <a:cubicBezTo>
                    <a:pt x="0" y="300"/>
                    <a:pt x="47" y="412"/>
                    <a:pt x="134" y="435"/>
                  </a:cubicBezTo>
                  <a:cubicBezTo>
                    <a:pt x="222" y="459"/>
                    <a:pt x="318" y="386"/>
                    <a:pt x="349" y="272"/>
                  </a:cubicBezTo>
                  <a:cubicBezTo>
                    <a:pt x="380" y="159"/>
                    <a:pt x="333" y="47"/>
                    <a:pt x="245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A78AB89E-36D8-4B43-BBEC-7E6F43344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8" y="2933700"/>
              <a:ext cx="376238" cy="403225"/>
            </a:xfrm>
            <a:custGeom>
              <a:avLst/>
              <a:gdLst>
                <a:gd name="T0" fmla="*/ 26 w 169"/>
                <a:gd name="T1" fmla="*/ 71 h 181"/>
                <a:gd name="T2" fmla="*/ 66 w 169"/>
                <a:gd name="T3" fmla="*/ 122 h 181"/>
                <a:gd name="T4" fmla="*/ 44 w 169"/>
                <a:gd name="T5" fmla="*/ 159 h 181"/>
                <a:gd name="T6" fmla="*/ 45 w 169"/>
                <a:gd name="T7" fmla="*/ 159 h 181"/>
                <a:gd name="T8" fmla="*/ 150 w 169"/>
                <a:gd name="T9" fmla="*/ 128 h 181"/>
                <a:gd name="T10" fmla="*/ 112 w 169"/>
                <a:gd name="T11" fmla="*/ 21 h 181"/>
                <a:gd name="T12" fmla="*/ 7 w 169"/>
                <a:gd name="T13" fmla="*/ 52 h 181"/>
                <a:gd name="T14" fmla="*/ 0 w 169"/>
                <a:gd name="T15" fmla="*/ 78 h 181"/>
                <a:gd name="T16" fmla="*/ 26 w 169"/>
                <a:gd name="T17" fmla="*/ 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181">
                  <a:moveTo>
                    <a:pt x="26" y="71"/>
                  </a:moveTo>
                  <a:cubicBezTo>
                    <a:pt x="50" y="73"/>
                    <a:pt x="68" y="96"/>
                    <a:pt x="66" y="122"/>
                  </a:cubicBezTo>
                  <a:cubicBezTo>
                    <a:pt x="65" y="138"/>
                    <a:pt x="56" y="151"/>
                    <a:pt x="44" y="159"/>
                  </a:cubicBezTo>
                  <a:cubicBezTo>
                    <a:pt x="44" y="159"/>
                    <a:pt x="44" y="159"/>
                    <a:pt x="45" y="159"/>
                  </a:cubicBezTo>
                  <a:cubicBezTo>
                    <a:pt x="84" y="181"/>
                    <a:pt x="132" y="167"/>
                    <a:pt x="150" y="128"/>
                  </a:cubicBezTo>
                  <a:cubicBezTo>
                    <a:pt x="169" y="90"/>
                    <a:pt x="152" y="42"/>
                    <a:pt x="112" y="21"/>
                  </a:cubicBezTo>
                  <a:cubicBezTo>
                    <a:pt x="73" y="0"/>
                    <a:pt x="25" y="14"/>
                    <a:pt x="7" y="52"/>
                  </a:cubicBezTo>
                  <a:cubicBezTo>
                    <a:pt x="3" y="60"/>
                    <a:pt x="1" y="69"/>
                    <a:pt x="0" y="78"/>
                  </a:cubicBezTo>
                  <a:cubicBezTo>
                    <a:pt x="7" y="73"/>
                    <a:pt x="16" y="71"/>
                    <a:pt x="26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36B4C134-6307-4EEB-A934-B58B77C69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0" y="2620963"/>
              <a:ext cx="814388" cy="992188"/>
            </a:xfrm>
            <a:custGeom>
              <a:avLst/>
              <a:gdLst>
                <a:gd name="T0" fmla="*/ 129 w 365"/>
                <a:gd name="T1" fmla="*/ 422 h 445"/>
                <a:gd name="T2" fmla="*/ 30 w 365"/>
                <a:gd name="T3" fmla="*/ 181 h 445"/>
                <a:gd name="T4" fmla="*/ 236 w 365"/>
                <a:gd name="T5" fmla="*/ 23 h 445"/>
                <a:gd name="T6" fmla="*/ 335 w 365"/>
                <a:gd name="T7" fmla="*/ 264 h 445"/>
                <a:gd name="T8" fmla="*/ 129 w 365"/>
                <a:gd name="T9" fmla="*/ 42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5" h="445">
                  <a:moveTo>
                    <a:pt x="129" y="422"/>
                  </a:moveTo>
                  <a:cubicBezTo>
                    <a:pt x="45" y="399"/>
                    <a:pt x="0" y="291"/>
                    <a:pt x="30" y="181"/>
                  </a:cubicBezTo>
                  <a:cubicBezTo>
                    <a:pt x="60" y="71"/>
                    <a:pt x="152" y="0"/>
                    <a:pt x="236" y="23"/>
                  </a:cubicBezTo>
                  <a:cubicBezTo>
                    <a:pt x="321" y="46"/>
                    <a:pt x="365" y="154"/>
                    <a:pt x="335" y="264"/>
                  </a:cubicBezTo>
                  <a:cubicBezTo>
                    <a:pt x="306" y="374"/>
                    <a:pt x="213" y="445"/>
                    <a:pt x="129" y="422"/>
                  </a:cubicBezTo>
                  <a:close/>
                </a:path>
              </a:pathLst>
            </a:custGeom>
            <a:solidFill>
              <a:srgbClr val="FFF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0">
              <a:extLst>
                <a:ext uri="{FF2B5EF4-FFF2-40B4-BE49-F238E27FC236}">
                  <a16:creationId xmlns:a16="http://schemas.microsoft.com/office/drawing/2014/main" id="{8B32043A-FDE8-4291-B43A-BF278B9BD2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7825" y="2606675"/>
              <a:ext cx="846138" cy="1022350"/>
            </a:xfrm>
            <a:custGeom>
              <a:avLst/>
              <a:gdLst>
                <a:gd name="T0" fmla="*/ 242 w 379"/>
                <a:gd name="T1" fmla="*/ 36 h 459"/>
                <a:gd name="T2" fmla="*/ 336 w 379"/>
                <a:gd name="T3" fmla="*/ 269 h 459"/>
                <a:gd name="T4" fmla="*/ 137 w 379"/>
                <a:gd name="T5" fmla="*/ 423 h 459"/>
                <a:gd name="T6" fmla="*/ 43 w 379"/>
                <a:gd name="T7" fmla="*/ 190 h 459"/>
                <a:gd name="T8" fmla="*/ 242 w 379"/>
                <a:gd name="T9" fmla="*/ 36 h 459"/>
                <a:gd name="T10" fmla="*/ 245 w 379"/>
                <a:gd name="T11" fmla="*/ 24 h 459"/>
                <a:gd name="T12" fmla="*/ 31 w 379"/>
                <a:gd name="T13" fmla="*/ 187 h 459"/>
                <a:gd name="T14" fmla="*/ 134 w 379"/>
                <a:gd name="T15" fmla="*/ 435 h 459"/>
                <a:gd name="T16" fmla="*/ 349 w 379"/>
                <a:gd name="T17" fmla="*/ 272 h 459"/>
                <a:gd name="T18" fmla="*/ 245 w 379"/>
                <a:gd name="T19" fmla="*/ 2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9" h="459">
                  <a:moveTo>
                    <a:pt x="242" y="36"/>
                  </a:moveTo>
                  <a:cubicBezTo>
                    <a:pt x="322" y="58"/>
                    <a:pt x="365" y="162"/>
                    <a:pt x="336" y="269"/>
                  </a:cubicBezTo>
                  <a:cubicBezTo>
                    <a:pt x="307" y="376"/>
                    <a:pt x="218" y="444"/>
                    <a:pt x="137" y="423"/>
                  </a:cubicBezTo>
                  <a:cubicBezTo>
                    <a:pt x="57" y="401"/>
                    <a:pt x="15" y="297"/>
                    <a:pt x="43" y="190"/>
                  </a:cubicBezTo>
                  <a:cubicBezTo>
                    <a:pt x="72" y="83"/>
                    <a:pt x="161" y="14"/>
                    <a:pt x="242" y="36"/>
                  </a:cubicBezTo>
                  <a:moveTo>
                    <a:pt x="245" y="24"/>
                  </a:moveTo>
                  <a:cubicBezTo>
                    <a:pt x="157" y="0"/>
                    <a:pt x="61" y="73"/>
                    <a:pt x="31" y="187"/>
                  </a:cubicBezTo>
                  <a:cubicBezTo>
                    <a:pt x="0" y="300"/>
                    <a:pt x="46" y="412"/>
                    <a:pt x="134" y="435"/>
                  </a:cubicBezTo>
                  <a:cubicBezTo>
                    <a:pt x="222" y="459"/>
                    <a:pt x="318" y="386"/>
                    <a:pt x="349" y="272"/>
                  </a:cubicBezTo>
                  <a:cubicBezTo>
                    <a:pt x="379" y="159"/>
                    <a:pt x="333" y="47"/>
                    <a:pt x="245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1">
              <a:extLst>
                <a:ext uri="{FF2B5EF4-FFF2-40B4-BE49-F238E27FC236}">
                  <a16:creationId xmlns:a16="http://schemas.microsoft.com/office/drawing/2014/main" id="{21A0F71C-2E8C-4B0F-BE4F-F2125C152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2762250"/>
              <a:ext cx="377825" cy="403225"/>
            </a:xfrm>
            <a:custGeom>
              <a:avLst/>
              <a:gdLst>
                <a:gd name="T0" fmla="*/ 26 w 170"/>
                <a:gd name="T1" fmla="*/ 72 h 181"/>
                <a:gd name="T2" fmla="*/ 67 w 170"/>
                <a:gd name="T3" fmla="*/ 122 h 181"/>
                <a:gd name="T4" fmla="*/ 44 w 170"/>
                <a:gd name="T5" fmla="*/ 159 h 181"/>
                <a:gd name="T6" fmla="*/ 45 w 170"/>
                <a:gd name="T7" fmla="*/ 160 h 181"/>
                <a:gd name="T8" fmla="*/ 151 w 170"/>
                <a:gd name="T9" fmla="*/ 128 h 181"/>
                <a:gd name="T10" fmla="*/ 113 w 170"/>
                <a:gd name="T11" fmla="*/ 21 h 181"/>
                <a:gd name="T12" fmla="*/ 7 w 170"/>
                <a:gd name="T13" fmla="*/ 52 h 181"/>
                <a:gd name="T14" fmla="*/ 0 w 170"/>
                <a:gd name="T15" fmla="*/ 78 h 181"/>
                <a:gd name="T16" fmla="*/ 26 w 170"/>
                <a:gd name="T17" fmla="*/ 7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181">
                  <a:moveTo>
                    <a:pt x="26" y="72"/>
                  </a:moveTo>
                  <a:cubicBezTo>
                    <a:pt x="51" y="73"/>
                    <a:pt x="69" y="96"/>
                    <a:pt x="67" y="122"/>
                  </a:cubicBezTo>
                  <a:cubicBezTo>
                    <a:pt x="66" y="138"/>
                    <a:pt x="57" y="151"/>
                    <a:pt x="44" y="159"/>
                  </a:cubicBezTo>
                  <a:cubicBezTo>
                    <a:pt x="45" y="159"/>
                    <a:pt x="45" y="159"/>
                    <a:pt x="45" y="160"/>
                  </a:cubicBezTo>
                  <a:cubicBezTo>
                    <a:pt x="85" y="181"/>
                    <a:pt x="132" y="167"/>
                    <a:pt x="151" y="128"/>
                  </a:cubicBezTo>
                  <a:cubicBezTo>
                    <a:pt x="170" y="90"/>
                    <a:pt x="153" y="42"/>
                    <a:pt x="113" y="21"/>
                  </a:cubicBezTo>
                  <a:cubicBezTo>
                    <a:pt x="73" y="0"/>
                    <a:pt x="26" y="14"/>
                    <a:pt x="7" y="52"/>
                  </a:cubicBezTo>
                  <a:cubicBezTo>
                    <a:pt x="3" y="60"/>
                    <a:pt x="1" y="69"/>
                    <a:pt x="0" y="78"/>
                  </a:cubicBezTo>
                  <a:cubicBezTo>
                    <a:pt x="8" y="73"/>
                    <a:pt x="17" y="71"/>
                    <a:pt x="26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2">
              <a:extLst>
                <a:ext uri="{FF2B5EF4-FFF2-40B4-BE49-F238E27FC236}">
                  <a16:creationId xmlns:a16="http://schemas.microsoft.com/office/drawing/2014/main" id="{2E21DBEC-ADA1-49D2-A4DC-3CEC3E7FE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463" y="3290888"/>
              <a:ext cx="484188" cy="481013"/>
            </a:xfrm>
            <a:custGeom>
              <a:avLst/>
              <a:gdLst>
                <a:gd name="T0" fmla="*/ 14 w 217"/>
                <a:gd name="T1" fmla="*/ 83 h 216"/>
                <a:gd name="T2" fmla="*/ 134 w 217"/>
                <a:gd name="T3" fmla="*/ 14 h 216"/>
                <a:gd name="T4" fmla="*/ 203 w 217"/>
                <a:gd name="T5" fmla="*/ 134 h 216"/>
                <a:gd name="T6" fmla="*/ 83 w 217"/>
                <a:gd name="T7" fmla="*/ 202 h 216"/>
                <a:gd name="T8" fmla="*/ 14 w 217"/>
                <a:gd name="T9" fmla="*/ 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14" y="83"/>
                  </a:moveTo>
                  <a:cubicBezTo>
                    <a:pt x="29" y="31"/>
                    <a:pt x="82" y="0"/>
                    <a:pt x="134" y="14"/>
                  </a:cubicBezTo>
                  <a:cubicBezTo>
                    <a:pt x="186" y="28"/>
                    <a:pt x="217" y="82"/>
                    <a:pt x="203" y="134"/>
                  </a:cubicBezTo>
                  <a:cubicBezTo>
                    <a:pt x="189" y="186"/>
                    <a:pt x="135" y="216"/>
                    <a:pt x="83" y="202"/>
                  </a:cubicBezTo>
                  <a:cubicBezTo>
                    <a:pt x="31" y="188"/>
                    <a:pt x="0" y="135"/>
                    <a:pt x="14" y="83"/>
                  </a:cubicBezTo>
                  <a:close/>
                </a:path>
              </a:pathLst>
            </a:custGeom>
            <a:solidFill>
              <a:srgbClr val="FF1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11074BB5-67E7-4FAC-AF5F-2D2509A4D3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3113" y="3282950"/>
              <a:ext cx="496888" cy="498475"/>
            </a:xfrm>
            <a:custGeom>
              <a:avLst/>
              <a:gdLst>
                <a:gd name="T0" fmla="*/ 85 w 223"/>
                <a:gd name="T1" fmla="*/ 209 h 223"/>
                <a:gd name="T2" fmla="*/ 14 w 223"/>
                <a:gd name="T3" fmla="*/ 85 h 223"/>
                <a:gd name="T4" fmla="*/ 138 w 223"/>
                <a:gd name="T5" fmla="*/ 14 h 223"/>
                <a:gd name="T6" fmla="*/ 209 w 223"/>
                <a:gd name="T7" fmla="*/ 138 h 223"/>
                <a:gd name="T8" fmla="*/ 85 w 223"/>
                <a:gd name="T9" fmla="*/ 209 h 223"/>
                <a:gd name="T10" fmla="*/ 136 w 223"/>
                <a:gd name="T11" fmla="*/ 20 h 223"/>
                <a:gd name="T12" fmla="*/ 21 w 223"/>
                <a:gd name="T13" fmla="*/ 87 h 223"/>
                <a:gd name="T14" fmla="*/ 87 w 223"/>
                <a:gd name="T15" fmla="*/ 202 h 223"/>
                <a:gd name="T16" fmla="*/ 203 w 223"/>
                <a:gd name="T17" fmla="*/ 136 h 223"/>
                <a:gd name="T18" fmla="*/ 136 w 223"/>
                <a:gd name="T19" fmla="*/ 2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223">
                  <a:moveTo>
                    <a:pt x="85" y="209"/>
                  </a:moveTo>
                  <a:cubicBezTo>
                    <a:pt x="32" y="194"/>
                    <a:pt x="0" y="139"/>
                    <a:pt x="14" y="85"/>
                  </a:cubicBezTo>
                  <a:cubicBezTo>
                    <a:pt x="29" y="31"/>
                    <a:pt x="84" y="0"/>
                    <a:pt x="138" y="14"/>
                  </a:cubicBezTo>
                  <a:cubicBezTo>
                    <a:pt x="192" y="28"/>
                    <a:pt x="223" y="84"/>
                    <a:pt x="209" y="138"/>
                  </a:cubicBezTo>
                  <a:cubicBezTo>
                    <a:pt x="194" y="191"/>
                    <a:pt x="139" y="223"/>
                    <a:pt x="85" y="209"/>
                  </a:cubicBezTo>
                  <a:close/>
                  <a:moveTo>
                    <a:pt x="136" y="20"/>
                  </a:moveTo>
                  <a:cubicBezTo>
                    <a:pt x="86" y="7"/>
                    <a:pt x="34" y="37"/>
                    <a:pt x="21" y="87"/>
                  </a:cubicBezTo>
                  <a:cubicBezTo>
                    <a:pt x="7" y="137"/>
                    <a:pt x="37" y="189"/>
                    <a:pt x="87" y="202"/>
                  </a:cubicBezTo>
                  <a:cubicBezTo>
                    <a:pt x="137" y="216"/>
                    <a:pt x="189" y="186"/>
                    <a:pt x="203" y="136"/>
                  </a:cubicBezTo>
                  <a:cubicBezTo>
                    <a:pt x="216" y="86"/>
                    <a:pt x="186" y="34"/>
                    <a:pt x="136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EC7B28A4-9CC6-407D-A066-E78929082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4025" y="3594100"/>
              <a:ext cx="485775" cy="311150"/>
            </a:xfrm>
            <a:custGeom>
              <a:avLst/>
              <a:gdLst>
                <a:gd name="T0" fmla="*/ 141 w 218"/>
                <a:gd name="T1" fmla="*/ 127 h 140"/>
                <a:gd name="T2" fmla="*/ 1 w 218"/>
                <a:gd name="T3" fmla="*/ 7 h 140"/>
                <a:gd name="T4" fmla="*/ 6 w 218"/>
                <a:gd name="T5" fmla="*/ 0 h 140"/>
                <a:gd name="T6" fmla="*/ 14 w 218"/>
                <a:gd name="T7" fmla="*/ 6 h 140"/>
                <a:gd name="T8" fmla="*/ 212 w 218"/>
                <a:gd name="T9" fmla="*/ 126 h 140"/>
                <a:gd name="T10" fmla="*/ 218 w 218"/>
                <a:gd name="T11" fmla="*/ 133 h 140"/>
                <a:gd name="T12" fmla="*/ 211 w 218"/>
                <a:gd name="T13" fmla="*/ 139 h 140"/>
                <a:gd name="T14" fmla="*/ 141 w 218"/>
                <a:gd name="T15" fmla="*/ 12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140">
                  <a:moveTo>
                    <a:pt x="141" y="127"/>
                  </a:moveTo>
                  <a:cubicBezTo>
                    <a:pt x="15" y="93"/>
                    <a:pt x="1" y="11"/>
                    <a:pt x="1" y="7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10" y="0"/>
                    <a:pt x="13" y="2"/>
                    <a:pt x="14" y="6"/>
                  </a:cubicBezTo>
                  <a:cubicBezTo>
                    <a:pt x="14" y="10"/>
                    <a:pt x="32" y="110"/>
                    <a:pt x="212" y="126"/>
                  </a:cubicBezTo>
                  <a:cubicBezTo>
                    <a:pt x="216" y="127"/>
                    <a:pt x="218" y="130"/>
                    <a:pt x="218" y="133"/>
                  </a:cubicBezTo>
                  <a:cubicBezTo>
                    <a:pt x="218" y="137"/>
                    <a:pt x="214" y="140"/>
                    <a:pt x="211" y="139"/>
                  </a:cubicBezTo>
                  <a:cubicBezTo>
                    <a:pt x="184" y="137"/>
                    <a:pt x="161" y="133"/>
                    <a:pt x="141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B06C10EE-1541-4D29-B68C-03E06AEB9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563" y="2503488"/>
              <a:ext cx="439738" cy="93663"/>
            </a:xfrm>
            <a:custGeom>
              <a:avLst/>
              <a:gdLst>
                <a:gd name="T0" fmla="*/ 5 w 197"/>
                <a:gd name="T1" fmla="*/ 16 h 42"/>
                <a:gd name="T2" fmla="*/ 0 w 197"/>
                <a:gd name="T3" fmla="*/ 9 h 42"/>
                <a:gd name="T4" fmla="*/ 7 w 197"/>
                <a:gd name="T5" fmla="*/ 3 h 42"/>
                <a:gd name="T6" fmla="*/ 192 w 197"/>
                <a:gd name="T7" fmla="*/ 29 h 42"/>
                <a:gd name="T8" fmla="*/ 196 w 197"/>
                <a:gd name="T9" fmla="*/ 37 h 42"/>
                <a:gd name="T10" fmla="*/ 187 w 197"/>
                <a:gd name="T11" fmla="*/ 41 h 42"/>
                <a:gd name="T12" fmla="*/ 7 w 197"/>
                <a:gd name="T13" fmla="*/ 16 h 42"/>
                <a:gd name="T14" fmla="*/ 5 w 197"/>
                <a:gd name="T15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7" h="42">
                  <a:moveTo>
                    <a:pt x="5" y="16"/>
                  </a:moveTo>
                  <a:cubicBezTo>
                    <a:pt x="2" y="15"/>
                    <a:pt x="0" y="12"/>
                    <a:pt x="0" y="9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12" y="3"/>
                    <a:pt x="127" y="0"/>
                    <a:pt x="192" y="29"/>
                  </a:cubicBezTo>
                  <a:cubicBezTo>
                    <a:pt x="196" y="30"/>
                    <a:pt x="197" y="34"/>
                    <a:pt x="196" y="37"/>
                  </a:cubicBezTo>
                  <a:cubicBezTo>
                    <a:pt x="194" y="41"/>
                    <a:pt x="190" y="42"/>
                    <a:pt x="187" y="41"/>
                  </a:cubicBezTo>
                  <a:cubicBezTo>
                    <a:pt x="125" y="13"/>
                    <a:pt x="8" y="16"/>
                    <a:pt x="7" y="16"/>
                  </a:cubicBezTo>
                  <a:cubicBezTo>
                    <a:pt x="6" y="16"/>
                    <a:pt x="6" y="16"/>
                    <a:pt x="5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12C2752D-644A-48C9-95CF-B8451C2F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5" y="2697163"/>
              <a:ext cx="419100" cy="193675"/>
            </a:xfrm>
            <a:custGeom>
              <a:avLst/>
              <a:gdLst>
                <a:gd name="T0" fmla="*/ 179 w 188"/>
                <a:gd name="T1" fmla="*/ 86 h 87"/>
                <a:gd name="T2" fmla="*/ 176 w 188"/>
                <a:gd name="T3" fmla="*/ 84 h 87"/>
                <a:gd name="T4" fmla="*/ 6 w 188"/>
                <a:gd name="T5" fmla="*/ 13 h 87"/>
                <a:gd name="T6" fmla="*/ 0 w 188"/>
                <a:gd name="T7" fmla="*/ 6 h 87"/>
                <a:gd name="T8" fmla="*/ 7 w 188"/>
                <a:gd name="T9" fmla="*/ 0 h 87"/>
                <a:gd name="T10" fmla="*/ 186 w 188"/>
                <a:gd name="T11" fmla="*/ 75 h 87"/>
                <a:gd name="T12" fmla="*/ 185 w 188"/>
                <a:gd name="T13" fmla="*/ 85 h 87"/>
                <a:gd name="T14" fmla="*/ 179 w 188"/>
                <a:gd name="T15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87">
                  <a:moveTo>
                    <a:pt x="179" y="86"/>
                  </a:moveTo>
                  <a:cubicBezTo>
                    <a:pt x="178" y="86"/>
                    <a:pt x="177" y="85"/>
                    <a:pt x="176" y="84"/>
                  </a:cubicBezTo>
                  <a:cubicBezTo>
                    <a:pt x="121" y="24"/>
                    <a:pt x="7" y="13"/>
                    <a:pt x="6" y="13"/>
                  </a:cubicBezTo>
                  <a:cubicBezTo>
                    <a:pt x="2" y="13"/>
                    <a:pt x="0" y="10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2" y="0"/>
                    <a:pt x="128" y="11"/>
                    <a:pt x="186" y="75"/>
                  </a:cubicBezTo>
                  <a:cubicBezTo>
                    <a:pt x="188" y="78"/>
                    <a:pt x="188" y="82"/>
                    <a:pt x="185" y="85"/>
                  </a:cubicBezTo>
                  <a:cubicBezTo>
                    <a:pt x="184" y="86"/>
                    <a:pt x="181" y="87"/>
                    <a:pt x="179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DCE06693-0056-4AFF-A13E-92C928576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7275" y="2276475"/>
              <a:ext cx="1204913" cy="1203325"/>
            </a:xfrm>
            <a:custGeom>
              <a:avLst/>
              <a:gdLst>
                <a:gd name="T0" fmla="*/ 289 w 541"/>
                <a:gd name="T1" fmla="*/ 0 h 540"/>
                <a:gd name="T2" fmla="*/ 541 w 541"/>
                <a:gd name="T3" fmla="*/ 288 h 540"/>
                <a:gd name="T4" fmla="*/ 253 w 541"/>
                <a:gd name="T5" fmla="*/ 540 h 540"/>
                <a:gd name="T6" fmla="*/ 0 w 541"/>
                <a:gd name="T7" fmla="*/ 252 h 540"/>
                <a:gd name="T8" fmla="*/ 289 w 541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1" h="540">
                  <a:moveTo>
                    <a:pt x="289" y="0"/>
                  </a:moveTo>
                  <a:cubicBezTo>
                    <a:pt x="336" y="169"/>
                    <a:pt x="380" y="219"/>
                    <a:pt x="541" y="288"/>
                  </a:cubicBezTo>
                  <a:cubicBezTo>
                    <a:pt x="372" y="335"/>
                    <a:pt x="322" y="379"/>
                    <a:pt x="253" y="540"/>
                  </a:cubicBezTo>
                  <a:cubicBezTo>
                    <a:pt x="206" y="371"/>
                    <a:pt x="162" y="321"/>
                    <a:pt x="0" y="252"/>
                  </a:cubicBezTo>
                  <a:cubicBezTo>
                    <a:pt x="169" y="205"/>
                    <a:pt x="220" y="161"/>
                    <a:pt x="289" y="0"/>
                  </a:cubicBezTo>
                  <a:close/>
                </a:path>
              </a:pathLst>
            </a:custGeom>
            <a:solidFill>
              <a:srgbClr val="24C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A54FE502-39B5-4A10-922B-9640D35C53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0763" y="2238375"/>
              <a:ext cx="1277938" cy="1279525"/>
            </a:xfrm>
            <a:custGeom>
              <a:avLst/>
              <a:gdLst>
                <a:gd name="T0" fmla="*/ 267 w 573"/>
                <a:gd name="T1" fmla="*/ 574 h 574"/>
                <a:gd name="T2" fmla="*/ 263 w 573"/>
                <a:gd name="T3" fmla="*/ 559 h 574"/>
                <a:gd name="T4" fmla="*/ 14 w 573"/>
                <a:gd name="T5" fmla="*/ 274 h 574"/>
                <a:gd name="T6" fmla="*/ 0 w 573"/>
                <a:gd name="T7" fmla="*/ 268 h 574"/>
                <a:gd name="T8" fmla="*/ 15 w 573"/>
                <a:gd name="T9" fmla="*/ 264 h 574"/>
                <a:gd name="T10" fmla="*/ 300 w 573"/>
                <a:gd name="T11" fmla="*/ 15 h 574"/>
                <a:gd name="T12" fmla="*/ 306 w 573"/>
                <a:gd name="T13" fmla="*/ 0 h 574"/>
                <a:gd name="T14" fmla="*/ 310 w 573"/>
                <a:gd name="T15" fmla="*/ 15 h 574"/>
                <a:gd name="T16" fmla="*/ 559 w 573"/>
                <a:gd name="T17" fmla="*/ 300 h 574"/>
                <a:gd name="T18" fmla="*/ 573 w 573"/>
                <a:gd name="T19" fmla="*/ 306 h 574"/>
                <a:gd name="T20" fmla="*/ 558 w 573"/>
                <a:gd name="T21" fmla="*/ 311 h 574"/>
                <a:gd name="T22" fmla="*/ 274 w 573"/>
                <a:gd name="T23" fmla="*/ 560 h 574"/>
                <a:gd name="T24" fmla="*/ 267 w 573"/>
                <a:gd name="T25" fmla="*/ 574 h 574"/>
                <a:gd name="T26" fmla="*/ 33 w 573"/>
                <a:gd name="T27" fmla="*/ 270 h 574"/>
                <a:gd name="T28" fmla="*/ 270 w 573"/>
                <a:gd name="T29" fmla="*/ 541 h 574"/>
                <a:gd name="T30" fmla="*/ 541 w 573"/>
                <a:gd name="T31" fmla="*/ 304 h 574"/>
                <a:gd name="T32" fmla="*/ 304 w 573"/>
                <a:gd name="T33" fmla="*/ 33 h 574"/>
                <a:gd name="T34" fmla="*/ 33 w 573"/>
                <a:gd name="T35" fmla="*/ 27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3" h="574">
                  <a:moveTo>
                    <a:pt x="267" y="574"/>
                  </a:moveTo>
                  <a:cubicBezTo>
                    <a:pt x="263" y="559"/>
                    <a:pt x="263" y="559"/>
                    <a:pt x="263" y="559"/>
                  </a:cubicBezTo>
                  <a:cubicBezTo>
                    <a:pt x="217" y="391"/>
                    <a:pt x="175" y="343"/>
                    <a:pt x="14" y="274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83" y="217"/>
                    <a:pt x="231" y="175"/>
                    <a:pt x="300" y="15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10" y="15"/>
                    <a:pt x="310" y="15"/>
                    <a:pt x="310" y="15"/>
                  </a:cubicBezTo>
                  <a:cubicBezTo>
                    <a:pt x="357" y="184"/>
                    <a:pt x="399" y="232"/>
                    <a:pt x="559" y="300"/>
                  </a:cubicBezTo>
                  <a:cubicBezTo>
                    <a:pt x="573" y="306"/>
                    <a:pt x="573" y="306"/>
                    <a:pt x="573" y="306"/>
                  </a:cubicBezTo>
                  <a:cubicBezTo>
                    <a:pt x="558" y="311"/>
                    <a:pt x="558" y="311"/>
                    <a:pt x="558" y="311"/>
                  </a:cubicBezTo>
                  <a:cubicBezTo>
                    <a:pt x="390" y="357"/>
                    <a:pt x="342" y="399"/>
                    <a:pt x="274" y="560"/>
                  </a:cubicBezTo>
                  <a:lnTo>
                    <a:pt x="267" y="574"/>
                  </a:lnTo>
                  <a:close/>
                  <a:moveTo>
                    <a:pt x="33" y="270"/>
                  </a:moveTo>
                  <a:cubicBezTo>
                    <a:pt x="179" y="335"/>
                    <a:pt x="225" y="387"/>
                    <a:pt x="270" y="541"/>
                  </a:cubicBezTo>
                  <a:cubicBezTo>
                    <a:pt x="334" y="395"/>
                    <a:pt x="387" y="349"/>
                    <a:pt x="541" y="304"/>
                  </a:cubicBezTo>
                  <a:cubicBezTo>
                    <a:pt x="394" y="240"/>
                    <a:pt x="348" y="187"/>
                    <a:pt x="304" y="33"/>
                  </a:cubicBezTo>
                  <a:cubicBezTo>
                    <a:pt x="239" y="180"/>
                    <a:pt x="187" y="226"/>
                    <a:pt x="33" y="2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FDC79C95-90CE-40DC-9B11-10B9FC579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913" y="4102100"/>
              <a:ext cx="1311275" cy="962025"/>
            </a:xfrm>
            <a:custGeom>
              <a:avLst/>
              <a:gdLst>
                <a:gd name="T0" fmla="*/ 579 w 588"/>
                <a:gd name="T1" fmla="*/ 308 h 432"/>
                <a:gd name="T2" fmla="*/ 586 w 588"/>
                <a:gd name="T3" fmla="*/ 304 h 432"/>
                <a:gd name="T4" fmla="*/ 588 w 588"/>
                <a:gd name="T5" fmla="*/ 301 h 432"/>
                <a:gd name="T6" fmla="*/ 587 w 588"/>
                <a:gd name="T7" fmla="*/ 299 h 432"/>
                <a:gd name="T8" fmla="*/ 587 w 588"/>
                <a:gd name="T9" fmla="*/ 298 h 432"/>
                <a:gd name="T10" fmla="*/ 492 w 588"/>
                <a:gd name="T11" fmla="*/ 260 h 432"/>
                <a:gd name="T12" fmla="*/ 546 w 588"/>
                <a:gd name="T13" fmla="*/ 222 h 432"/>
                <a:gd name="T14" fmla="*/ 543 w 588"/>
                <a:gd name="T15" fmla="*/ 150 h 432"/>
                <a:gd name="T16" fmla="*/ 532 w 588"/>
                <a:gd name="T17" fmla="*/ 131 h 432"/>
                <a:gd name="T18" fmla="*/ 460 w 588"/>
                <a:gd name="T19" fmla="*/ 78 h 432"/>
                <a:gd name="T20" fmla="*/ 358 w 588"/>
                <a:gd name="T21" fmla="*/ 121 h 432"/>
                <a:gd name="T22" fmla="*/ 349 w 588"/>
                <a:gd name="T23" fmla="*/ 51 h 432"/>
                <a:gd name="T24" fmla="*/ 302 w 588"/>
                <a:gd name="T25" fmla="*/ 14 h 432"/>
                <a:gd name="T26" fmla="*/ 207 w 588"/>
                <a:gd name="T27" fmla="*/ 17 h 432"/>
                <a:gd name="T28" fmla="*/ 154 w 588"/>
                <a:gd name="T29" fmla="*/ 138 h 432"/>
                <a:gd name="T30" fmla="*/ 0 w 588"/>
                <a:gd name="T31" fmla="*/ 163 h 432"/>
                <a:gd name="T32" fmla="*/ 191 w 588"/>
                <a:gd name="T33" fmla="*/ 386 h 432"/>
                <a:gd name="T34" fmla="*/ 290 w 588"/>
                <a:gd name="T35" fmla="*/ 412 h 432"/>
                <a:gd name="T36" fmla="*/ 579 w 588"/>
                <a:gd name="T37" fmla="*/ 308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8" h="432">
                  <a:moveTo>
                    <a:pt x="579" y="308"/>
                  </a:moveTo>
                  <a:cubicBezTo>
                    <a:pt x="586" y="304"/>
                    <a:pt x="586" y="304"/>
                    <a:pt x="586" y="304"/>
                  </a:cubicBezTo>
                  <a:cubicBezTo>
                    <a:pt x="587" y="303"/>
                    <a:pt x="588" y="302"/>
                    <a:pt x="588" y="301"/>
                  </a:cubicBezTo>
                  <a:cubicBezTo>
                    <a:pt x="588" y="300"/>
                    <a:pt x="588" y="299"/>
                    <a:pt x="587" y="299"/>
                  </a:cubicBezTo>
                  <a:cubicBezTo>
                    <a:pt x="587" y="298"/>
                    <a:pt x="587" y="298"/>
                    <a:pt x="587" y="298"/>
                  </a:cubicBezTo>
                  <a:cubicBezTo>
                    <a:pt x="559" y="271"/>
                    <a:pt x="519" y="262"/>
                    <a:pt x="492" y="260"/>
                  </a:cubicBezTo>
                  <a:cubicBezTo>
                    <a:pt x="511" y="254"/>
                    <a:pt x="534" y="242"/>
                    <a:pt x="546" y="222"/>
                  </a:cubicBezTo>
                  <a:cubicBezTo>
                    <a:pt x="557" y="202"/>
                    <a:pt x="556" y="178"/>
                    <a:pt x="543" y="150"/>
                  </a:cubicBezTo>
                  <a:cubicBezTo>
                    <a:pt x="539" y="143"/>
                    <a:pt x="536" y="137"/>
                    <a:pt x="532" y="131"/>
                  </a:cubicBezTo>
                  <a:cubicBezTo>
                    <a:pt x="513" y="99"/>
                    <a:pt x="488" y="81"/>
                    <a:pt x="460" y="78"/>
                  </a:cubicBezTo>
                  <a:cubicBezTo>
                    <a:pt x="417" y="73"/>
                    <a:pt x="376" y="104"/>
                    <a:pt x="358" y="121"/>
                  </a:cubicBezTo>
                  <a:cubicBezTo>
                    <a:pt x="361" y="104"/>
                    <a:pt x="364" y="76"/>
                    <a:pt x="349" y="51"/>
                  </a:cubicBezTo>
                  <a:cubicBezTo>
                    <a:pt x="339" y="35"/>
                    <a:pt x="324" y="23"/>
                    <a:pt x="302" y="14"/>
                  </a:cubicBezTo>
                  <a:cubicBezTo>
                    <a:pt x="264" y="0"/>
                    <a:pt x="232" y="1"/>
                    <a:pt x="207" y="17"/>
                  </a:cubicBezTo>
                  <a:cubicBezTo>
                    <a:pt x="164" y="47"/>
                    <a:pt x="155" y="115"/>
                    <a:pt x="154" y="138"/>
                  </a:cubicBezTo>
                  <a:cubicBezTo>
                    <a:pt x="105" y="99"/>
                    <a:pt x="52" y="108"/>
                    <a:pt x="0" y="163"/>
                  </a:cubicBezTo>
                  <a:cubicBezTo>
                    <a:pt x="103" y="298"/>
                    <a:pt x="191" y="386"/>
                    <a:pt x="191" y="386"/>
                  </a:cubicBezTo>
                  <a:cubicBezTo>
                    <a:pt x="211" y="420"/>
                    <a:pt x="256" y="432"/>
                    <a:pt x="290" y="412"/>
                  </a:cubicBezTo>
                  <a:cubicBezTo>
                    <a:pt x="290" y="412"/>
                    <a:pt x="417" y="378"/>
                    <a:pt x="579" y="308"/>
                  </a:cubicBezTo>
                  <a:close/>
                </a:path>
              </a:pathLst>
            </a:custGeom>
            <a:solidFill>
              <a:srgbClr val="FF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288E1BAF-9EA5-437A-BE46-FA12A07B09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5563" y="4095750"/>
              <a:ext cx="1323975" cy="962025"/>
            </a:xfrm>
            <a:custGeom>
              <a:avLst/>
              <a:gdLst>
                <a:gd name="T0" fmla="*/ 237 w 594"/>
                <a:gd name="T1" fmla="*/ 425 h 432"/>
                <a:gd name="T2" fmla="*/ 192 w 594"/>
                <a:gd name="T3" fmla="*/ 390 h 432"/>
                <a:gd name="T4" fmla="*/ 1 w 594"/>
                <a:gd name="T5" fmla="*/ 167 h 432"/>
                <a:gd name="T6" fmla="*/ 0 w 594"/>
                <a:gd name="T7" fmla="*/ 166 h 432"/>
                <a:gd name="T8" fmla="*/ 1 w 594"/>
                <a:gd name="T9" fmla="*/ 164 h 432"/>
                <a:gd name="T10" fmla="*/ 154 w 594"/>
                <a:gd name="T11" fmla="*/ 136 h 432"/>
                <a:gd name="T12" fmla="*/ 208 w 594"/>
                <a:gd name="T13" fmla="*/ 18 h 432"/>
                <a:gd name="T14" fmla="*/ 306 w 594"/>
                <a:gd name="T15" fmla="*/ 15 h 432"/>
                <a:gd name="T16" fmla="*/ 354 w 594"/>
                <a:gd name="T17" fmla="*/ 53 h 432"/>
                <a:gd name="T18" fmla="*/ 365 w 594"/>
                <a:gd name="T19" fmla="*/ 117 h 432"/>
                <a:gd name="T20" fmla="*/ 463 w 594"/>
                <a:gd name="T21" fmla="*/ 78 h 432"/>
                <a:gd name="T22" fmla="*/ 538 w 594"/>
                <a:gd name="T23" fmla="*/ 133 h 432"/>
                <a:gd name="T24" fmla="*/ 548 w 594"/>
                <a:gd name="T25" fmla="*/ 152 h 432"/>
                <a:gd name="T26" fmla="*/ 551 w 594"/>
                <a:gd name="T27" fmla="*/ 226 h 432"/>
                <a:gd name="T28" fmla="*/ 506 w 594"/>
                <a:gd name="T29" fmla="*/ 261 h 432"/>
                <a:gd name="T30" fmla="*/ 592 w 594"/>
                <a:gd name="T31" fmla="*/ 299 h 432"/>
                <a:gd name="T32" fmla="*/ 593 w 594"/>
                <a:gd name="T33" fmla="*/ 300 h 432"/>
                <a:gd name="T34" fmla="*/ 594 w 594"/>
                <a:gd name="T35" fmla="*/ 304 h 432"/>
                <a:gd name="T36" fmla="*/ 591 w 594"/>
                <a:gd name="T37" fmla="*/ 309 h 432"/>
                <a:gd name="T38" fmla="*/ 583 w 594"/>
                <a:gd name="T39" fmla="*/ 314 h 432"/>
                <a:gd name="T40" fmla="*/ 294 w 594"/>
                <a:gd name="T41" fmla="*/ 418 h 432"/>
                <a:gd name="T42" fmla="*/ 237 w 594"/>
                <a:gd name="T43" fmla="*/ 425 h 432"/>
                <a:gd name="T44" fmla="*/ 7 w 594"/>
                <a:gd name="T45" fmla="*/ 166 h 432"/>
                <a:gd name="T46" fmla="*/ 196 w 594"/>
                <a:gd name="T47" fmla="*/ 387 h 432"/>
                <a:gd name="T48" fmla="*/ 196 w 594"/>
                <a:gd name="T49" fmla="*/ 387 h 432"/>
                <a:gd name="T50" fmla="*/ 292 w 594"/>
                <a:gd name="T51" fmla="*/ 413 h 432"/>
                <a:gd name="T52" fmla="*/ 292 w 594"/>
                <a:gd name="T53" fmla="*/ 413 h 432"/>
                <a:gd name="T54" fmla="*/ 581 w 594"/>
                <a:gd name="T55" fmla="*/ 309 h 432"/>
                <a:gd name="T56" fmla="*/ 588 w 594"/>
                <a:gd name="T57" fmla="*/ 305 h 432"/>
                <a:gd name="T58" fmla="*/ 588 w 594"/>
                <a:gd name="T59" fmla="*/ 304 h 432"/>
                <a:gd name="T60" fmla="*/ 588 w 594"/>
                <a:gd name="T61" fmla="*/ 303 h 432"/>
                <a:gd name="T62" fmla="*/ 588 w 594"/>
                <a:gd name="T63" fmla="*/ 303 h 432"/>
                <a:gd name="T64" fmla="*/ 495 w 594"/>
                <a:gd name="T65" fmla="*/ 265 h 432"/>
                <a:gd name="T66" fmla="*/ 482 w 594"/>
                <a:gd name="T67" fmla="*/ 264 h 432"/>
                <a:gd name="T68" fmla="*/ 494 w 594"/>
                <a:gd name="T69" fmla="*/ 260 h 432"/>
                <a:gd name="T70" fmla="*/ 547 w 594"/>
                <a:gd name="T71" fmla="*/ 223 h 432"/>
                <a:gd name="T72" fmla="*/ 543 w 594"/>
                <a:gd name="T73" fmla="*/ 154 h 432"/>
                <a:gd name="T74" fmla="*/ 533 w 594"/>
                <a:gd name="T75" fmla="*/ 136 h 432"/>
                <a:gd name="T76" fmla="*/ 462 w 594"/>
                <a:gd name="T77" fmla="*/ 83 h 432"/>
                <a:gd name="T78" fmla="*/ 363 w 594"/>
                <a:gd name="T79" fmla="*/ 126 h 432"/>
                <a:gd name="T80" fmla="*/ 356 w 594"/>
                <a:gd name="T81" fmla="*/ 131 h 432"/>
                <a:gd name="T82" fmla="*/ 358 w 594"/>
                <a:gd name="T83" fmla="*/ 123 h 432"/>
                <a:gd name="T84" fmla="*/ 350 w 594"/>
                <a:gd name="T85" fmla="*/ 55 h 432"/>
                <a:gd name="T86" fmla="*/ 305 w 594"/>
                <a:gd name="T87" fmla="*/ 20 h 432"/>
                <a:gd name="T88" fmla="*/ 211 w 594"/>
                <a:gd name="T89" fmla="*/ 23 h 432"/>
                <a:gd name="T90" fmla="*/ 159 w 594"/>
                <a:gd name="T91" fmla="*/ 141 h 432"/>
                <a:gd name="T92" fmla="*/ 159 w 594"/>
                <a:gd name="T93" fmla="*/ 146 h 432"/>
                <a:gd name="T94" fmla="*/ 155 w 594"/>
                <a:gd name="T95" fmla="*/ 143 h 432"/>
                <a:gd name="T96" fmla="*/ 7 w 594"/>
                <a:gd name="T97" fmla="*/ 16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4" h="432">
                  <a:moveTo>
                    <a:pt x="237" y="425"/>
                  </a:moveTo>
                  <a:cubicBezTo>
                    <a:pt x="219" y="420"/>
                    <a:pt x="202" y="408"/>
                    <a:pt x="192" y="390"/>
                  </a:cubicBezTo>
                  <a:cubicBezTo>
                    <a:pt x="187" y="385"/>
                    <a:pt x="100" y="297"/>
                    <a:pt x="1" y="16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53" y="109"/>
                    <a:pt x="106" y="100"/>
                    <a:pt x="154" y="136"/>
                  </a:cubicBezTo>
                  <a:cubicBezTo>
                    <a:pt x="157" y="106"/>
                    <a:pt x="167" y="46"/>
                    <a:pt x="208" y="18"/>
                  </a:cubicBezTo>
                  <a:cubicBezTo>
                    <a:pt x="234" y="1"/>
                    <a:pt x="267" y="0"/>
                    <a:pt x="306" y="15"/>
                  </a:cubicBezTo>
                  <a:cubicBezTo>
                    <a:pt x="328" y="23"/>
                    <a:pt x="344" y="36"/>
                    <a:pt x="354" y="53"/>
                  </a:cubicBezTo>
                  <a:cubicBezTo>
                    <a:pt x="368" y="75"/>
                    <a:pt x="367" y="100"/>
                    <a:pt x="365" y="117"/>
                  </a:cubicBezTo>
                  <a:cubicBezTo>
                    <a:pt x="386" y="99"/>
                    <a:pt x="423" y="74"/>
                    <a:pt x="463" y="78"/>
                  </a:cubicBezTo>
                  <a:cubicBezTo>
                    <a:pt x="492" y="81"/>
                    <a:pt x="518" y="99"/>
                    <a:pt x="538" y="133"/>
                  </a:cubicBezTo>
                  <a:cubicBezTo>
                    <a:pt x="541" y="139"/>
                    <a:pt x="545" y="145"/>
                    <a:pt x="548" y="152"/>
                  </a:cubicBezTo>
                  <a:cubicBezTo>
                    <a:pt x="562" y="181"/>
                    <a:pt x="563" y="206"/>
                    <a:pt x="551" y="226"/>
                  </a:cubicBezTo>
                  <a:cubicBezTo>
                    <a:pt x="541" y="244"/>
                    <a:pt x="523" y="255"/>
                    <a:pt x="506" y="261"/>
                  </a:cubicBezTo>
                  <a:cubicBezTo>
                    <a:pt x="533" y="265"/>
                    <a:pt x="567" y="275"/>
                    <a:pt x="592" y="299"/>
                  </a:cubicBezTo>
                  <a:cubicBezTo>
                    <a:pt x="592" y="299"/>
                    <a:pt x="592" y="300"/>
                    <a:pt x="593" y="300"/>
                  </a:cubicBezTo>
                  <a:cubicBezTo>
                    <a:pt x="593" y="302"/>
                    <a:pt x="594" y="303"/>
                    <a:pt x="594" y="304"/>
                  </a:cubicBezTo>
                  <a:cubicBezTo>
                    <a:pt x="593" y="306"/>
                    <a:pt x="592" y="308"/>
                    <a:pt x="591" y="309"/>
                  </a:cubicBezTo>
                  <a:cubicBezTo>
                    <a:pt x="583" y="314"/>
                    <a:pt x="583" y="314"/>
                    <a:pt x="583" y="314"/>
                  </a:cubicBezTo>
                  <a:cubicBezTo>
                    <a:pt x="427" y="381"/>
                    <a:pt x="301" y="416"/>
                    <a:pt x="294" y="418"/>
                  </a:cubicBezTo>
                  <a:cubicBezTo>
                    <a:pt x="276" y="428"/>
                    <a:pt x="256" y="430"/>
                    <a:pt x="237" y="425"/>
                  </a:cubicBezTo>
                  <a:close/>
                  <a:moveTo>
                    <a:pt x="7" y="166"/>
                  </a:moveTo>
                  <a:cubicBezTo>
                    <a:pt x="107" y="298"/>
                    <a:pt x="195" y="386"/>
                    <a:pt x="196" y="387"/>
                  </a:cubicBezTo>
                  <a:cubicBezTo>
                    <a:pt x="196" y="387"/>
                    <a:pt x="196" y="387"/>
                    <a:pt x="196" y="387"/>
                  </a:cubicBezTo>
                  <a:cubicBezTo>
                    <a:pt x="216" y="421"/>
                    <a:pt x="258" y="432"/>
                    <a:pt x="292" y="413"/>
                  </a:cubicBezTo>
                  <a:cubicBezTo>
                    <a:pt x="292" y="413"/>
                    <a:pt x="292" y="413"/>
                    <a:pt x="292" y="413"/>
                  </a:cubicBezTo>
                  <a:cubicBezTo>
                    <a:pt x="294" y="412"/>
                    <a:pt x="421" y="378"/>
                    <a:pt x="581" y="309"/>
                  </a:cubicBezTo>
                  <a:cubicBezTo>
                    <a:pt x="588" y="305"/>
                    <a:pt x="588" y="305"/>
                    <a:pt x="588" y="305"/>
                  </a:cubicBezTo>
                  <a:cubicBezTo>
                    <a:pt x="588" y="304"/>
                    <a:pt x="588" y="304"/>
                    <a:pt x="588" y="304"/>
                  </a:cubicBezTo>
                  <a:cubicBezTo>
                    <a:pt x="588" y="304"/>
                    <a:pt x="588" y="303"/>
                    <a:pt x="588" y="303"/>
                  </a:cubicBezTo>
                  <a:cubicBezTo>
                    <a:pt x="588" y="303"/>
                    <a:pt x="588" y="303"/>
                    <a:pt x="588" y="303"/>
                  </a:cubicBezTo>
                  <a:cubicBezTo>
                    <a:pt x="561" y="277"/>
                    <a:pt x="522" y="268"/>
                    <a:pt x="495" y="265"/>
                  </a:cubicBezTo>
                  <a:cubicBezTo>
                    <a:pt x="482" y="264"/>
                    <a:pt x="482" y="264"/>
                    <a:pt x="482" y="264"/>
                  </a:cubicBezTo>
                  <a:cubicBezTo>
                    <a:pt x="494" y="260"/>
                    <a:pt x="494" y="260"/>
                    <a:pt x="494" y="260"/>
                  </a:cubicBezTo>
                  <a:cubicBezTo>
                    <a:pt x="512" y="255"/>
                    <a:pt x="535" y="244"/>
                    <a:pt x="547" y="223"/>
                  </a:cubicBezTo>
                  <a:cubicBezTo>
                    <a:pt x="557" y="205"/>
                    <a:pt x="556" y="182"/>
                    <a:pt x="543" y="154"/>
                  </a:cubicBezTo>
                  <a:cubicBezTo>
                    <a:pt x="540" y="148"/>
                    <a:pt x="537" y="141"/>
                    <a:pt x="533" y="136"/>
                  </a:cubicBezTo>
                  <a:cubicBezTo>
                    <a:pt x="514" y="104"/>
                    <a:pt x="490" y="86"/>
                    <a:pt x="462" y="83"/>
                  </a:cubicBezTo>
                  <a:cubicBezTo>
                    <a:pt x="421" y="79"/>
                    <a:pt x="382" y="108"/>
                    <a:pt x="363" y="126"/>
                  </a:cubicBezTo>
                  <a:cubicBezTo>
                    <a:pt x="356" y="131"/>
                    <a:pt x="356" y="131"/>
                    <a:pt x="356" y="131"/>
                  </a:cubicBezTo>
                  <a:cubicBezTo>
                    <a:pt x="358" y="123"/>
                    <a:pt x="358" y="123"/>
                    <a:pt x="358" y="123"/>
                  </a:cubicBezTo>
                  <a:cubicBezTo>
                    <a:pt x="361" y="109"/>
                    <a:pt x="365" y="80"/>
                    <a:pt x="350" y="55"/>
                  </a:cubicBezTo>
                  <a:cubicBezTo>
                    <a:pt x="340" y="40"/>
                    <a:pt x="325" y="28"/>
                    <a:pt x="305" y="20"/>
                  </a:cubicBezTo>
                  <a:cubicBezTo>
                    <a:pt x="267" y="5"/>
                    <a:pt x="236" y="6"/>
                    <a:pt x="211" y="23"/>
                  </a:cubicBezTo>
                  <a:cubicBezTo>
                    <a:pt x="169" y="52"/>
                    <a:pt x="161" y="121"/>
                    <a:pt x="159" y="141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5" y="143"/>
                    <a:pt x="155" y="143"/>
                    <a:pt x="155" y="143"/>
                  </a:cubicBezTo>
                  <a:cubicBezTo>
                    <a:pt x="108" y="106"/>
                    <a:pt x="57" y="114"/>
                    <a:pt x="7" y="16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D052E618-1379-4690-90C2-D3EE3B53C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363" y="3711575"/>
              <a:ext cx="392113" cy="392113"/>
            </a:xfrm>
            <a:custGeom>
              <a:avLst/>
              <a:gdLst>
                <a:gd name="T0" fmla="*/ 176 w 176"/>
                <a:gd name="T1" fmla="*/ 37 h 176"/>
                <a:gd name="T2" fmla="*/ 139 w 176"/>
                <a:gd name="T3" fmla="*/ 176 h 176"/>
                <a:gd name="T4" fmla="*/ 0 w 176"/>
                <a:gd name="T5" fmla="*/ 139 h 176"/>
                <a:gd name="T6" fmla="*/ 37 w 176"/>
                <a:gd name="T7" fmla="*/ 0 h 176"/>
                <a:gd name="T8" fmla="*/ 176 w 176"/>
                <a:gd name="T9" fmla="*/ 3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76">
                  <a:moveTo>
                    <a:pt x="176" y="37"/>
                  </a:moveTo>
                  <a:cubicBezTo>
                    <a:pt x="133" y="87"/>
                    <a:pt x="127" y="111"/>
                    <a:pt x="139" y="176"/>
                  </a:cubicBezTo>
                  <a:cubicBezTo>
                    <a:pt x="89" y="133"/>
                    <a:pt x="65" y="127"/>
                    <a:pt x="0" y="139"/>
                  </a:cubicBezTo>
                  <a:cubicBezTo>
                    <a:pt x="43" y="89"/>
                    <a:pt x="49" y="65"/>
                    <a:pt x="37" y="0"/>
                  </a:cubicBezTo>
                  <a:cubicBezTo>
                    <a:pt x="87" y="43"/>
                    <a:pt x="112" y="49"/>
                    <a:pt x="176" y="37"/>
                  </a:cubicBezTo>
                  <a:close/>
                </a:path>
              </a:pathLst>
            </a:custGeom>
            <a:solidFill>
              <a:srgbClr val="FFE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2BC4B8E6-3F28-49C3-8DC0-3AAB855E69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4488" y="3695700"/>
              <a:ext cx="423863" cy="423863"/>
            </a:xfrm>
            <a:custGeom>
              <a:avLst/>
              <a:gdLst>
                <a:gd name="T0" fmla="*/ 150 w 190"/>
                <a:gd name="T1" fmla="*/ 190 h 190"/>
                <a:gd name="T2" fmla="*/ 144 w 190"/>
                <a:gd name="T3" fmla="*/ 185 h 190"/>
                <a:gd name="T4" fmla="*/ 7 w 190"/>
                <a:gd name="T5" fmla="*/ 148 h 190"/>
                <a:gd name="T6" fmla="*/ 0 w 190"/>
                <a:gd name="T7" fmla="*/ 150 h 190"/>
                <a:gd name="T8" fmla="*/ 5 w 190"/>
                <a:gd name="T9" fmla="*/ 144 h 190"/>
                <a:gd name="T10" fmla="*/ 42 w 190"/>
                <a:gd name="T11" fmla="*/ 7 h 190"/>
                <a:gd name="T12" fmla="*/ 40 w 190"/>
                <a:gd name="T13" fmla="*/ 0 h 190"/>
                <a:gd name="T14" fmla="*/ 46 w 190"/>
                <a:gd name="T15" fmla="*/ 5 h 190"/>
                <a:gd name="T16" fmla="*/ 183 w 190"/>
                <a:gd name="T17" fmla="*/ 42 h 190"/>
                <a:gd name="T18" fmla="*/ 190 w 190"/>
                <a:gd name="T19" fmla="*/ 40 h 190"/>
                <a:gd name="T20" fmla="*/ 185 w 190"/>
                <a:gd name="T21" fmla="*/ 46 h 190"/>
                <a:gd name="T22" fmla="*/ 149 w 190"/>
                <a:gd name="T23" fmla="*/ 183 h 190"/>
                <a:gd name="T24" fmla="*/ 150 w 190"/>
                <a:gd name="T25" fmla="*/ 190 h 190"/>
                <a:gd name="T26" fmla="*/ 48 w 190"/>
                <a:gd name="T27" fmla="*/ 13 h 190"/>
                <a:gd name="T28" fmla="*/ 14 w 190"/>
                <a:gd name="T29" fmla="*/ 142 h 190"/>
                <a:gd name="T30" fmla="*/ 142 w 190"/>
                <a:gd name="T31" fmla="*/ 177 h 190"/>
                <a:gd name="T32" fmla="*/ 177 w 190"/>
                <a:gd name="T33" fmla="*/ 48 h 190"/>
                <a:gd name="T34" fmla="*/ 48 w 190"/>
                <a:gd name="T35" fmla="*/ 1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190">
                  <a:moveTo>
                    <a:pt x="150" y="190"/>
                  </a:moveTo>
                  <a:cubicBezTo>
                    <a:pt x="144" y="185"/>
                    <a:pt x="144" y="185"/>
                    <a:pt x="144" y="185"/>
                  </a:cubicBezTo>
                  <a:cubicBezTo>
                    <a:pt x="95" y="143"/>
                    <a:pt x="72" y="136"/>
                    <a:pt x="7" y="148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47" y="94"/>
                    <a:pt x="54" y="71"/>
                    <a:pt x="42" y="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96" y="47"/>
                    <a:pt x="119" y="54"/>
                    <a:pt x="183" y="42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85" y="46"/>
                    <a:pt x="185" y="46"/>
                    <a:pt x="185" y="46"/>
                  </a:cubicBezTo>
                  <a:cubicBezTo>
                    <a:pt x="143" y="95"/>
                    <a:pt x="137" y="119"/>
                    <a:pt x="149" y="183"/>
                  </a:cubicBezTo>
                  <a:lnTo>
                    <a:pt x="150" y="190"/>
                  </a:lnTo>
                  <a:close/>
                  <a:moveTo>
                    <a:pt x="48" y="13"/>
                  </a:moveTo>
                  <a:cubicBezTo>
                    <a:pt x="58" y="71"/>
                    <a:pt x="51" y="97"/>
                    <a:pt x="14" y="142"/>
                  </a:cubicBezTo>
                  <a:cubicBezTo>
                    <a:pt x="72" y="132"/>
                    <a:pt x="97" y="139"/>
                    <a:pt x="142" y="177"/>
                  </a:cubicBezTo>
                  <a:cubicBezTo>
                    <a:pt x="132" y="119"/>
                    <a:pt x="139" y="93"/>
                    <a:pt x="177" y="48"/>
                  </a:cubicBezTo>
                  <a:cubicBezTo>
                    <a:pt x="119" y="58"/>
                    <a:pt x="93" y="51"/>
                    <a:pt x="48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41903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65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VECTOR" val="#950875;#954803;"/>
  <p:tag name="ISLIDE.ICON" val="#37002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ICON" val="#164955;#165751;#166320;"/>
  <p:tag name="ISLIDE.DIAGRAM" val="#839833;#307288;#479987;#949809;#93502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ICON" val="#164955;#165751;#166320;"/>
  <p:tag name="ISLIDE.DIAGRAM" val="#839833;#307288;#479987;#949809;#914644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479987;#949809;#954245;"/>
  <p:tag name="ISLIDE.ICON" val="#164955;#165751;#166320;#170939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#648580;"/>
  <p:tag name="ISLIDE.ICON" val="#170862;#170864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49862;#914627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ICON" val="#370027;"/>
  <p:tag name="ISLIDE.VECTOR" val="#950875;#954803;#970346;"/>
</p:tagLst>
</file>

<file path=ppt/theme/theme1.xml><?xml version="1.0" encoding="utf-8"?>
<a:theme xmlns:a="http://schemas.openxmlformats.org/drawingml/2006/main" name="主题5">
  <a:themeElements>
    <a:clrScheme name="SEU">
      <a:dk1>
        <a:sysClr val="windowText" lastClr="000000"/>
      </a:dk1>
      <a:lt1>
        <a:sysClr val="window" lastClr="FFFFFF"/>
      </a:lt1>
      <a:dk2>
        <a:srgbClr val="44546A"/>
      </a:dk2>
      <a:lt2>
        <a:srgbClr val="E3E1DD"/>
      </a:lt2>
      <a:accent1>
        <a:srgbClr val="445437"/>
      </a:accent1>
      <a:accent2>
        <a:srgbClr val="FFCC00"/>
      </a:accent2>
      <a:accent3>
        <a:srgbClr val="2872A1"/>
      </a:accent3>
      <a:accent4>
        <a:srgbClr val="FCB322"/>
      </a:accent4>
      <a:accent5>
        <a:srgbClr val="EA6C00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1661</TotalTime>
  <Words>539</Words>
  <Application>Microsoft Office PowerPoint</Application>
  <PresentationFormat>宽屏</PresentationFormat>
  <Paragraphs>50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微软雅黑</vt:lpstr>
      <vt:lpstr>微软雅黑</vt:lpstr>
      <vt:lpstr>Arial</vt:lpstr>
      <vt:lpstr>Segoe UI Italic</vt:lpstr>
      <vt:lpstr>Wingdings</vt:lpstr>
      <vt:lpstr>主题5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Hansen</dc:creator>
  <cp:lastModifiedBy>邝 晔旸</cp:lastModifiedBy>
  <cp:revision>120</cp:revision>
  <dcterms:created xsi:type="dcterms:W3CDTF">2017-04-28T04:55:15Z</dcterms:created>
  <dcterms:modified xsi:type="dcterms:W3CDTF">2023-03-24T07:02:19Z</dcterms:modified>
</cp:coreProperties>
</file>