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78" r:id="rId4"/>
    <p:sldId id="279" r:id="rId5"/>
    <p:sldId id="280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90" r:id="rId14"/>
    <p:sldId id="257" r:id="rId15"/>
    <p:sldId id="258" r:id="rId16"/>
    <p:sldId id="259" r:id="rId17"/>
    <p:sldId id="260" r:id="rId18"/>
    <p:sldId id="261" r:id="rId19"/>
    <p:sldId id="262" r:id="rId20"/>
    <p:sldId id="264" r:id="rId21"/>
    <p:sldId id="263" r:id="rId22"/>
    <p:sldId id="291" r:id="rId23"/>
    <p:sldId id="292" r:id="rId24"/>
    <p:sldId id="293" r:id="rId25"/>
    <p:sldId id="294" r:id="rId26"/>
    <p:sldId id="295" r:id="rId27"/>
    <p:sldId id="296" r:id="rId28"/>
    <p:sldId id="297" r:id="rId29"/>
    <p:sldId id="298" r:id="rId30"/>
    <p:sldId id="299" r:id="rId31"/>
    <p:sldId id="300" r:id="rId32"/>
    <p:sldId id="301" r:id="rId33"/>
    <p:sldId id="302" r:id="rId34"/>
    <p:sldId id="265" r:id="rId35"/>
    <p:sldId id="266" r:id="rId36"/>
    <p:sldId id="267" r:id="rId37"/>
    <p:sldId id="268" r:id="rId38"/>
    <p:sldId id="269" r:id="rId39"/>
    <p:sldId id="270" r:id="rId40"/>
    <p:sldId id="271" r:id="rId41"/>
    <p:sldId id="272" r:id="rId42"/>
    <p:sldId id="273" r:id="rId43"/>
    <p:sldId id="274" r:id="rId44"/>
    <p:sldId id="275" r:id="rId45"/>
    <p:sldId id="276" r:id="rId46"/>
    <p:sldId id="277" r:id="rId4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649" y="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153B89-0FA2-6B44-4CF8-6B2FBB59AE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7FDA2E4-CF7C-9ED8-C0B7-48338B260A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43B9B5-989B-70F8-9D6E-3C59AEE9F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9A9420-B1DC-0D77-15F7-DD719FEE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7454FE-F531-337E-EEF9-DD7C0B15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626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8DEF0-95D7-5F4A-B4E9-C3496F1B5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54DE30-1EDA-3009-14B7-2AEE96BDA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3AD497-B421-9696-EAAE-3BD71F7CA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B8DC8B7-ED57-6EF5-C4A5-A10BF75C9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E87115-34C1-EF9C-7D02-F23DB686D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00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9B4564-1499-9CFF-279A-324ACCC47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571659-AF58-5C84-4186-379FA70C54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16A1A9-2CBE-038B-FCE8-D19F4A880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9B05B4E-C96F-6689-9F28-7415854BD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CCAE53-1748-1645-75EE-6C32DE83B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169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A13F38-D229-2347-8F7D-7F595916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1C0A0B-F127-A807-8BD5-DB2085BFFA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3947C83-72C8-A860-7408-242E5BECC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DC075C-5B17-0DBD-DB71-CC5BCB8C7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3E65748-E868-27E1-E3D2-678B93F8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5DBE36B-3DDC-AB66-D7DB-E9A9FDB50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378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2ACD48-6402-982F-52A7-4375D6838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72A22B9-7705-B391-D191-5C033356E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CFB6271-1673-98C7-EC3B-3CE51B494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16CC109-DD39-2FB9-D1DB-59D5C948EF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FBC4D70-67A4-E565-CF08-B60CF97EA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3A0C4A7-DAB8-D277-5FA4-B616D3205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0CF8C82-9F6B-0979-2DC6-52C21E967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5A3848A-A6E2-17B2-52B1-0477CA757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04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5217CA-E3A4-232F-EA91-C8169C3A9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6E53234-BB6C-69A3-741F-F7419BE4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F86546-32D2-AE11-99AE-4F4AC9DF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69AA70B-8FE8-8E53-1D31-1B2458FC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42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6754B55-C4B4-7702-47E7-9D3EA7BA5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982563B-173F-4235-5502-746A47A5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B183CA-0DE9-01B6-A75D-13648C2B2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315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BA9A40-C156-5AD9-D877-39697DD13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B0624A-DAB4-0042-85DC-406586A72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5831FC6-AF95-76FE-ACC3-A80657798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F5EDD95-E1AB-85F5-B7D4-A2B8A5A9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21AEE87-50B4-3FEB-284D-528BBDBAA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23AB9D-5FE2-E34D-D733-B0CD041B2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550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DE85CA-820F-E23E-CD0D-886E0FFF1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4D360ED-FA42-C55B-2AF1-145D2715DA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663B717-F1CE-0149-690C-C9C0F137A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1F2813-99AA-5BFF-2B00-064DE8B9C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115CDAE-DA7E-91E0-54D0-16A1A11F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9A81A4-473F-C46D-D031-1F4D043D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393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25777C-07EC-7428-FEB5-9DDC00B5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7F585B-FE43-6FDF-FB6A-090D3883D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A5ED5CA-ABBA-6197-344C-F9B0FD4CD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78572F6-3AAD-6220-0538-ED73B69B1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9D7084D-063B-87DC-8591-7F36B6DB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393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B6CA282C-6D0E-4CAC-DC16-EDBF0B7502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F4D52D5-31B6-A3D2-AF30-790127226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48C423-1F70-E314-6938-718FDF1D7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7F4D23-AC3C-81FB-6DF9-1D87F31A8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147E45E-BC6C-C9E6-76FB-C3A8D461E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726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6E93B80-E8BD-C0F6-8399-3F08F813D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B276E2D-2A97-1518-5E75-1A1D2D86D7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EE57B22-CADD-F82B-1F85-AD5BA03614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C7BB8-B083-48BD-A0DC-622AF55E3BD6}" type="datetimeFigureOut">
              <a:rPr lang="zh-CN" altLang="en-US" smtClean="0"/>
              <a:t>2025/9/17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69F1008-972B-757B-4B4E-A9D9ED57C5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124FA84-0FDF-32C4-7713-24938E0C2E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E25E2-8273-43AD-9EA0-915ACC83D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53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805525-990A-46F1-9AC1-0CB53DDF33A9}"/>
              </a:ext>
            </a:extLst>
          </p:cNvPr>
          <p:cNvSpPr txBox="1"/>
          <p:nvPr/>
        </p:nvSpPr>
        <p:spPr>
          <a:xfrm>
            <a:off x="4572595" y="2737857"/>
            <a:ext cx="4441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/>
              <a:t>东方物探</a:t>
            </a:r>
          </a:p>
        </p:txBody>
      </p:sp>
    </p:spTree>
    <p:extLst>
      <p:ext uri="{BB962C8B-B14F-4D97-AF65-F5344CB8AC3E}">
        <p14:creationId xmlns:p14="http://schemas.microsoft.com/office/powerpoint/2010/main" val="1420632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A34196-6B6D-4B1E-A846-D55F6EF84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76" y="1237268"/>
            <a:ext cx="5844619" cy="438346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E93F70-7085-4834-87BF-99A8E69CD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555" y="360575"/>
            <a:ext cx="4003250" cy="30024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875FD5-A75E-49FB-AA01-956A739AD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556" y="3669383"/>
            <a:ext cx="4003249" cy="30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34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4A13D0D-9B8F-48BB-A861-A8081E13C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024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263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A804D97-111D-4D09-8B1E-B704F2FB5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728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BBCB730-7E3E-49A8-9F1C-7DA7AF39FF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15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702749-454F-46D8-AD9B-AF959CF0A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21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D165EFA-05E6-4DEA-BF2E-EEFDAAFE4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12" y="394854"/>
            <a:ext cx="3930732" cy="29480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DA5FD40-02F8-438F-82A8-9322D4298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889" y="394854"/>
            <a:ext cx="3930732" cy="29480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67A2F73-0DEC-489E-92D4-393D7AD1D9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551" y="3515099"/>
            <a:ext cx="3930732" cy="29480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1592E13-7EAC-4922-80BD-296670B80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889" y="3515098"/>
            <a:ext cx="3930732" cy="294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FC4B40C-2C2A-4076-8271-AA6497E162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43" t="25282" r="10259" b="20520"/>
          <a:stretch/>
        </p:blipFill>
        <p:spPr>
          <a:xfrm>
            <a:off x="3022581" y="3141022"/>
            <a:ext cx="6638307" cy="371697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000B21F-A617-404C-82F5-7261872ED9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t="13680" r="2771" b="11515"/>
          <a:stretch/>
        </p:blipFill>
        <p:spPr>
          <a:xfrm>
            <a:off x="6341735" y="855448"/>
            <a:ext cx="5414835" cy="314833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9EBDF8F-F467-4E2B-A77C-1EF81D2A6D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5" b="9534"/>
          <a:stretch/>
        </p:blipFill>
        <p:spPr>
          <a:xfrm>
            <a:off x="859510" y="855448"/>
            <a:ext cx="5482225" cy="314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9D1C063-DC55-4910-B6BD-EF109C282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9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B5DEB52-32C9-4ABB-A8F8-1B84A2CD7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043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C809225-2C89-470B-AADA-4C72D020A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173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F89197C-A036-410C-BE85-EDB5FFF0B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761" y="1175658"/>
            <a:ext cx="5644738" cy="423355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2E2F7F-6407-40C4-90A5-B85060657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38" y="1175657"/>
            <a:ext cx="5644738" cy="423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41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0539254-0060-4D5A-B5F5-6F92A62AAD9F}"/>
              </a:ext>
            </a:extLst>
          </p:cNvPr>
          <p:cNvSpPr txBox="1"/>
          <p:nvPr/>
        </p:nvSpPr>
        <p:spPr>
          <a:xfrm>
            <a:off x="3176154" y="2551837"/>
            <a:ext cx="58396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/>
              <a:t>地震学算法培训班</a:t>
            </a:r>
            <a:endParaRPr lang="en-US" altLang="zh-CN" sz="5400" dirty="0"/>
          </a:p>
          <a:p>
            <a:pPr algn="ctr"/>
            <a:r>
              <a:rPr lang="en-US" altLang="zh-CN" sz="5400" dirty="0" err="1"/>
              <a:t>tomoDD_SP</a:t>
            </a:r>
            <a:endParaRPr lang="zh-CN" altLang="en-US" sz="5400" dirty="0"/>
          </a:p>
        </p:txBody>
      </p:sp>
    </p:spTree>
    <p:extLst>
      <p:ext uri="{BB962C8B-B14F-4D97-AF65-F5344CB8AC3E}">
        <p14:creationId xmlns:p14="http://schemas.microsoft.com/office/powerpoint/2010/main" val="199396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319B3C86-73F1-B918-0063-29A88D017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109" y="223443"/>
            <a:ext cx="10257781" cy="6411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693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CD1DC-F4D4-BEA4-BF84-6E4650A6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07397C2-8B0B-85C7-514D-70AD499D6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68" y="0"/>
            <a:ext cx="118920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890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CEEB4-9F98-B0AE-D0BE-18121300C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3B504B3-04A0-1D20-624F-1BDEC6056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95" y="440013"/>
            <a:ext cx="11542048" cy="621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94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1DDE8-16B0-F517-4EC2-2896D2DBE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7A6F18-118A-6F2A-DB3A-CB6121EA3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516" y="424092"/>
            <a:ext cx="10898700" cy="614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355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962EE-494B-7956-B654-71B03C70E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B72C658-19CC-B7A9-0CB7-D407D1009E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12" y="0"/>
            <a:ext cx="11850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099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278C0-57C8-6828-3E60-F5FA24DC8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91E2171-1FB1-8315-CE57-FF6219A32D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203"/>
            <a:ext cx="12192000" cy="667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23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8401D-3A0F-68E0-FF21-F651480FA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C885592C-9C8E-4A6E-C8AC-1D937E40D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6" y="969401"/>
            <a:ext cx="9751776" cy="463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089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D0626-42A5-5C5A-ECD7-56BAD6192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F0F803-BA08-1781-20D5-279D3BE82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317"/>
            <a:ext cx="12192000" cy="626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732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774BA75-C0C4-4B47-B4D0-8FD3E1AB4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519" y="1247871"/>
            <a:ext cx="7438207" cy="408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79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53CC835-9BB3-44C5-8F10-426DFAD4B4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0685" y="1427292"/>
            <a:ext cx="7330630" cy="400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652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26CC0B7-BA49-4042-9346-A6836BA689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1261" y="1473397"/>
            <a:ext cx="6969477" cy="3911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795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1AD7472-00AE-4C3C-9070-B5590255C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578" y="1404240"/>
            <a:ext cx="7130843" cy="40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989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406331A-87FA-4A14-89B8-EF1CEA3DF8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791" y="1461871"/>
            <a:ext cx="7384418" cy="3934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5864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646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275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20246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01876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8115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740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56880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AD016-7297-F075-4B28-A29E93502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234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5C57-D1E9-32BC-DD8A-B5B66A1D4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19542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DA636-C801-C120-A07C-67D540895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27408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41BB1-EE96-2BCC-6813-0B773C1E8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7142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A2704-66F5-FCA4-B1B1-C3C311574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735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E23DA-5117-E41C-3137-D356E1029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5498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8CF4-ECB4-5705-42C0-BBC94B49C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62794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E767F-322B-6839-F056-10091DB9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9497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A3C5B-F8E6-AA7C-A456-29F7760F7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2420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36E68-E1E9-EE55-32AC-F6BA05E1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3598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9C5F6-6E86-9955-CC99-1D07DF8AA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05696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00AE8-A52E-C8BE-9E98-4080D7C57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06872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69ADD-DF6B-3EF7-FAB9-6C08BCC39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690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8</Words>
  <Application>Microsoft Office PowerPoint</Application>
  <PresentationFormat>宽屏</PresentationFormat>
  <Paragraphs>3</Paragraphs>
  <Slides>46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0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英杰 翟</dc:creator>
  <cp:lastModifiedBy>英杰 翟</cp:lastModifiedBy>
  <cp:revision>7</cp:revision>
  <dcterms:created xsi:type="dcterms:W3CDTF">2025-08-17T09:34:17Z</dcterms:created>
  <dcterms:modified xsi:type="dcterms:W3CDTF">2025-09-17T15:18:12Z</dcterms:modified>
</cp:coreProperties>
</file>