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1" r:id="rId5"/>
    <p:sldId id="263" r:id="rId6"/>
    <p:sldId id="264" r:id="rId7"/>
    <p:sldId id="267" r:id="rId8"/>
    <p:sldId id="268" r:id="rId9"/>
    <p:sldId id="269" r:id="rId10"/>
    <p:sldId id="271" r:id="rId11"/>
    <p:sldId id="272" r:id="rId12"/>
    <p:sldId id="270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5" r:id="rId25"/>
    <p:sldId id="286" r:id="rId26"/>
    <p:sldId id="288" r:id="rId27"/>
    <p:sldId id="289" r:id="rId28"/>
    <p:sldId id="293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02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CFC25-779A-4B87-8A3F-C41FDEAE45D1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A8198-B7D1-44DA-A8DD-D4ECC7C14A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5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A8198-B7D1-44DA-A8DD-D4ECC7C14AC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76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A8198-B7D1-44DA-A8DD-D4ECC7C14AC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951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A5785C-5298-422D-A302-599B1D89C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BB0B85-D0BA-4E3F-BC13-CA98AC2FF5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8A9D67-2F7E-4D1A-ABFD-3E7B4E555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D5A546-F1CB-41E9-BD92-3F3E531E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C9AACA-028F-459F-8D7C-D2280A6A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05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E11F1-BC13-411F-8987-480CC98E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C7BA63-107F-4D94-9713-1F3AF392A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C17A8B-CEC1-4976-A5EA-06F18842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38F189-38C5-4F8A-B275-C896059F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4288C1-5370-4726-AB08-3991321A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50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AEE1D-8CE6-4093-BDA9-54795E26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586253-0971-4A4B-8E72-AA958FA20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93D87F-E2FE-4FEE-8D57-D7913B9A9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EBD914-20E5-4CBC-B364-BA58E59E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6C7655-AEF5-4763-B6CA-CBC8399D1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1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C4BBB5-4667-4BC9-85B2-01BA9D24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3329E2-748E-4405-9A26-1829B909C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F66F2A1-FF91-4B9F-A684-4201D0458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2C4F2F-D089-4286-9D3F-35313E5FE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374795-1657-4BC0-BF64-7A2E9BCC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85150D-861E-4F40-87DB-E4537731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102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1EAD03-4216-41A8-9A19-FC9E677CC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EBC2D3-7240-4B5D-81D2-9D822709F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C2DB95-2124-4155-A21D-998CE446C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49A820-CD6D-49EE-8CAC-03ABCF2210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4F424C7-EC38-4842-ADA7-C1048C1BD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781952A-2023-41BD-9555-5750C4D64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9F0E2E7-FEC0-473F-95D4-2DF072B6B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508B8EB-A80D-4926-9461-B3F9500D8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31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5F6395-D138-4E25-8544-1DCC1E79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5A5D8DE-6318-4AE7-A271-A78C941D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2076F73-205D-4F69-9B06-6C36B662A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8331724-6140-445D-B535-8890307E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56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E80B519-CB30-41C9-8B49-30D7B86D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B20AE24-1C85-41D0-B307-1376C639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15A972-F149-472E-BC08-041B1BFF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64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69959-9048-4A34-92A3-E0B202DFA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CC3445-0198-412E-9F9D-FFD51ECE9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DB48F69-922F-4479-889B-6362BB986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7B2ADC-31D1-47CF-B5DD-90879EB8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11BE6D2-8DB2-4275-8068-253FEE7D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E15826-A426-4A04-A407-1B66562E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79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23E32C-1D6B-42EA-A97F-C5F79A90D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DC53817-AEF8-4637-B37A-FFAD69451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54453EC-CAFC-486F-8329-82E3A817F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8FF526-EA36-4BA3-9F33-3AE51F6F1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C3D6FC2-EE6E-4823-BB7B-C58FB847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B24D89-96A5-4CF3-9E82-8477CF92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8076FD-1460-4D87-8A2D-815E1D54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035AD9F-55FF-48E2-865D-6CC79E980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2A4C3E-1BF7-40AF-B730-7F0AFCB3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07980F-0C1B-48FD-B8AE-21B3DAEC8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E25530-0823-4093-8D4E-16243D19C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4002787-8846-4567-A2FF-12AA9543D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89EF542-F465-46CD-BA0E-859A17E96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D26680-D435-4964-8304-DB01902D5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015455-D995-4711-8347-CE05D93DB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45DCB1-D275-4B5B-AB53-EE4398CD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56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27681BE-6E44-400F-8D7C-FA0B2102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9C7178F-77D6-4F41-95AD-151AC2DA0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E1394F-54DF-4477-A1E0-EF2697708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5AB74-21D6-4275-819E-BB3B5992CF2B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A6D4D-99ED-4D37-9E90-7C8DBE32E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6AB8CB-9263-4E29-BE26-9949FC836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EAAC2-F3A3-4376-981B-9E9D4A6FF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6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9D0730B-6BAD-48EA-B7C3-E6B455AE49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48DAB6A-73EF-4505-9E16-7385FD0C8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9466"/>
            <a:ext cx="9144000" cy="1358900"/>
          </a:xfrm>
        </p:spPr>
        <p:txBody>
          <a:bodyPr/>
          <a:lstStyle/>
          <a:p>
            <a:r>
              <a:rPr lang="en-US" altLang="zh-CN" b="1" dirty="0"/>
              <a:t>2025</a:t>
            </a:r>
            <a:r>
              <a:rPr lang="zh-CN" altLang="en-US" b="1" dirty="0"/>
              <a:t>年</a:t>
            </a:r>
            <a:r>
              <a:rPr lang="en-US" altLang="zh-CN" b="1" dirty="0"/>
              <a:t>CGU</a:t>
            </a:r>
            <a:r>
              <a:rPr lang="zh-CN" altLang="en-US" b="1" dirty="0"/>
              <a:t>年会分享</a:t>
            </a: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2552E37C-35F3-4D57-8028-2E34C648ED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52853"/>
            <a:ext cx="9144000" cy="1655762"/>
          </a:xfrm>
        </p:spPr>
        <p:txBody>
          <a:bodyPr>
            <a:normAutofit/>
          </a:bodyPr>
          <a:lstStyle/>
          <a:p>
            <a:r>
              <a:rPr lang="zh-CN" altLang="en-US" sz="2000" b="1" dirty="0"/>
              <a:t>时间：</a:t>
            </a:r>
            <a:r>
              <a:rPr lang="en-US" altLang="zh-CN" sz="2000" b="1" dirty="0"/>
              <a:t>10</a:t>
            </a:r>
            <a:r>
              <a:rPr lang="zh-CN" altLang="en-US" sz="2000" b="1" dirty="0"/>
              <a:t>月</a:t>
            </a:r>
            <a:r>
              <a:rPr lang="en-US" altLang="zh-CN" sz="2000" b="1" dirty="0"/>
              <a:t>18</a:t>
            </a:r>
            <a:r>
              <a:rPr lang="zh-CN" altLang="en-US" sz="2000" b="1" dirty="0"/>
              <a:t>日</a:t>
            </a:r>
            <a:r>
              <a:rPr lang="en-US" altLang="zh-CN" sz="2000" b="1" dirty="0"/>
              <a:t>-10</a:t>
            </a:r>
            <a:r>
              <a:rPr lang="zh-CN" altLang="en-US" sz="2000" b="1" dirty="0"/>
              <a:t>月</a:t>
            </a:r>
            <a:r>
              <a:rPr lang="en-US" altLang="zh-CN" sz="2000" b="1" dirty="0"/>
              <a:t>23</a:t>
            </a:r>
            <a:r>
              <a:rPr lang="zh-CN" altLang="en-US" sz="2000" b="1" dirty="0"/>
              <a:t>日</a:t>
            </a:r>
            <a:endParaRPr lang="en-US" altLang="zh-CN" sz="2000" b="1" dirty="0"/>
          </a:p>
          <a:p>
            <a:r>
              <a:rPr lang="zh-CN" altLang="en-US" sz="2000" b="1" dirty="0"/>
              <a:t>地点：成都空港国际会议中心</a:t>
            </a:r>
            <a:endParaRPr lang="en-US" altLang="zh-CN" sz="2000" b="1" dirty="0"/>
          </a:p>
          <a:p>
            <a:r>
              <a:rPr lang="zh-CN" altLang="en-US" sz="2000" b="1" dirty="0"/>
              <a:t>分享人：苗雨</a:t>
            </a:r>
          </a:p>
        </p:txBody>
      </p:sp>
    </p:spTree>
    <p:extLst>
      <p:ext uri="{BB962C8B-B14F-4D97-AF65-F5344CB8AC3E}">
        <p14:creationId xmlns:p14="http://schemas.microsoft.com/office/powerpoint/2010/main" val="1261129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1DD1777-8FD6-4D1D-A76D-487E2BB1EBB6}"/>
              </a:ext>
            </a:extLst>
          </p:cNvPr>
          <p:cNvSpPr txBox="1"/>
          <p:nvPr/>
        </p:nvSpPr>
        <p:spPr>
          <a:xfrm>
            <a:off x="1506071" y="551330"/>
            <a:ext cx="684007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目录：</a:t>
            </a:r>
            <a:endParaRPr lang="en-US" altLang="zh-CN" sz="4400" b="1" dirty="0"/>
          </a:p>
          <a:p>
            <a:endParaRPr lang="en-US" altLang="zh-CN" sz="2000" dirty="0"/>
          </a:p>
          <a:p>
            <a:r>
              <a:rPr lang="en-US" altLang="zh-CN" sz="2000" dirty="0"/>
              <a:t>	1.</a:t>
            </a:r>
            <a:r>
              <a:rPr lang="zh-CN" altLang="en-US" sz="2000" dirty="0"/>
              <a:t>报告分享</a:t>
            </a:r>
            <a:r>
              <a:rPr lang="en-US" altLang="zh-CN" sz="2000" dirty="0"/>
              <a:t>··························································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	2.</a:t>
            </a:r>
            <a:r>
              <a:rPr lang="zh-CN" altLang="en-US" sz="2000" dirty="0"/>
              <a:t>海报分享</a:t>
            </a:r>
            <a:r>
              <a:rPr lang="en-US" altLang="zh-CN" sz="2000" dirty="0"/>
              <a:t>··························································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	3.</a:t>
            </a:r>
            <a:r>
              <a:rPr lang="zh-CN" altLang="en-US" sz="2000" dirty="0"/>
              <a:t>杜甫草堂分享</a:t>
            </a:r>
            <a:r>
              <a:rPr lang="en-US" altLang="zh-CN" sz="2000" dirty="0"/>
              <a:t>·················································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752175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A358513-EB4D-4ED1-B3A7-BA41D76B26F5}"/>
              </a:ext>
            </a:extLst>
          </p:cNvPr>
          <p:cNvSpPr txBox="1"/>
          <p:nvPr/>
        </p:nvSpPr>
        <p:spPr>
          <a:xfrm>
            <a:off x="287867" y="17883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报告分享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5A2269-7CEB-4431-ADDA-7943EBB1E2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8" t="45551" r="22000" b="82"/>
          <a:stretch/>
        </p:blipFill>
        <p:spPr>
          <a:xfrm>
            <a:off x="1032734" y="640501"/>
            <a:ext cx="10235242" cy="599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2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1FFB414-4585-47B7-B584-511EAE1ABC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46528" r="32588" b="1"/>
          <a:stretch/>
        </p:blipFill>
        <p:spPr>
          <a:xfrm>
            <a:off x="654561" y="537883"/>
            <a:ext cx="10689221" cy="608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8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993068D-9326-40D1-8732-5C7C100E44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17781" r="28000" b="23159"/>
          <a:stretch/>
        </p:blipFill>
        <p:spPr>
          <a:xfrm>
            <a:off x="1323190" y="355002"/>
            <a:ext cx="9800433" cy="621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5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DA0C33-BF67-40BE-A65A-7DE191EA0C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6" t="12110" r="32412" b="31763"/>
          <a:stretch/>
        </p:blipFill>
        <p:spPr>
          <a:xfrm>
            <a:off x="763792" y="497904"/>
            <a:ext cx="10015369" cy="612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6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CED7509-551E-4FE5-8981-8D1DE2315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9" t="21496" r="29765" b="23354"/>
          <a:stretch/>
        </p:blipFill>
        <p:spPr>
          <a:xfrm>
            <a:off x="1011219" y="436744"/>
            <a:ext cx="10434918" cy="615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5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E635C3D-9EEE-42DA-B336-FB65C7E930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9" t="28537" r="32147" b="16706"/>
          <a:stretch/>
        </p:blipFill>
        <p:spPr>
          <a:xfrm>
            <a:off x="968188" y="417885"/>
            <a:ext cx="10456433" cy="60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87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56B6742-D441-4BEE-BBEF-DDFAF66877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4" t="26385" r="28353" b="18661"/>
          <a:stretch/>
        </p:blipFill>
        <p:spPr>
          <a:xfrm>
            <a:off x="1021975" y="434253"/>
            <a:ext cx="10155219" cy="594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3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3A4F8B8-579E-4EE1-9E1E-5A75CD022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2" t="15238" r="28088" b="29417"/>
          <a:stretch/>
        </p:blipFill>
        <p:spPr>
          <a:xfrm>
            <a:off x="731519" y="438074"/>
            <a:ext cx="10574767" cy="607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2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FF0394-08EE-4882-B8D5-FFF94B0D9D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7" t="33621" r="27559" b="11621"/>
          <a:stretch/>
        </p:blipFill>
        <p:spPr>
          <a:xfrm>
            <a:off x="1043491" y="517701"/>
            <a:ext cx="10209007" cy="589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5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9B88AFB-B361-47CC-AB19-C41F44A9BD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0" t="30688" r="24647" b="13772"/>
          <a:stretch/>
        </p:blipFill>
        <p:spPr>
          <a:xfrm>
            <a:off x="742278" y="376518"/>
            <a:ext cx="10327341" cy="611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839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B94A1C-B26B-41B1-A718-D37202F333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0" t="31666" r="29500" b="14554"/>
          <a:stretch/>
        </p:blipFill>
        <p:spPr>
          <a:xfrm>
            <a:off x="978945" y="528516"/>
            <a:ext cx="10456434" cy="590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63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4586ECF-253D-427F-9801-0F4B857C9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22083" r="35324" b="20225"/>
          <a:stretch/>
        </p:blipFill>
        <p:spPr>
          <a:xfrm>
            <a:off x="1043492" y="232379"/>
            <a:ext cx="10101430" cy="628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91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469CCF6-1582-45D2-BB86-760D18ED3A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32252" r="28882" b="10252"/>
          <a:stretch/>
        </p:blipFill>
        <p:spPr>
          <a:xfrm>
            <a:off x="1054249" y="268941"/>
            <a:ext cx="10285850" cy="626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08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8EE999E-ADB9-4E35-A322-D05FE258FC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3" t="25994" r="27470" b="20616"/>
          <a:stretch/>
        </p:blipFill>
        <p:spPr>
          <a:xfrm>
            <a:off x="839096" y="803044"/>
            <a:ext cx="10305825" cy="568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15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37E85D3-5E43-49A6-9751-D6201272D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1" t="28341" r="28265" b="18661"/>
          <a:stretch/>
        </p:blipFill>
        <p:spPr>
          <a:xfrm>
            <a:off x="828340" y="467017"/>
            <a:ext cx="10542494" cy="589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06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3167C41-197E-4756-B9E7-E088117E45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1" t="21106" r="30383" b="25310"/>
          <a:stretch/>
        </p:blipFill>
        <p:spPr>
          <a:xfrm>
            <a:off x="828337" y="373097"/>
            <a:ext cx="10477949" cy="600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70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70C1F6-C2D2-4CA6-8547-ACE145CCD2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2" t="13088" r="22265" b="30198"/>
          <a:stretch/>
        </p:blipFill>
        <p:spPr>
          <a:xfrm>
            <a:off x="957431" y="337036"/>
            <a:ext cx="10069157" cy="602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07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6FF778-D81F-4305-83C8-D3AEC52A35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0" t="27168" r="31088" b="18465"/>
          <a:stretch/>
        </p:blipFill>
        <p:spPr>
          <a:xfrm>
            <a:off x="871368" y="651932"/>
            <a:ext cx="10155219" cy="573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96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F3EF235-2BFD-4802-B8A2-5B673FA4F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2" t="18759" r="30383" b="28439"/>
          <a:stretch/>
        </p:blipFill>
        <p:spPr>
          <a:xfrm>
            <a:off x="989703" y="505830"/>
            <a:ext cx="10327342" cy="56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52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DDEDCC9-FB72-43DD-8794-748DD2D736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6" t="16021" r="16265" b="32350"/>
          <a:stretch/>
        </p:blipFill>
        <p:spPr>
          <a:xfrm>
            <a:off x="1043490" y="688489"/>
            <a:ext cx="10412513" cy="544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4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2B68DB4-ABBE-46B2-A82E-DE96BD8D15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9" t="42813" r="29853" b="3602"/>
          <a:stretch/>
        </p:blipFill>
        <p:spPr>
          <a:xfrm>
            <a:off x="1194099" y="628036"/>
            <a:ext cx="9864762" cy="54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545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96B6042-2AEF-4CC7-B055-9C887A067D99}"/>
              </a:ext>
            </a:extLst>
          </p:cNvPr>
          <p:cNvSpPr txBox="1"/>
          <p:nvPr/>
        </p:nvSpPr>
        <p:spPr>
          <a:xfrm>
            <a:off x="287867" y="17883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海报分享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3AA458A-23FC-420B-85D3-C3B9E1DCFE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81"/>
          <a:stretch/>
        </p:blipFill>
        <p:spPr>
          <a:xfrm>
            <a:off x="1707212" y="1305411"/>
            <a:ext cx="8897763" cy="419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18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6F7D33B-4C00-48F7-97A3-8E21F87293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3" t="8470" r="1883" b="14039"/>
          <a:stretch/>
        </p:blipFill>
        <p:spPr>
          <a:xfrm>
            <a:off x="2255852" y="407006"/>
            <a:ext cx="6038293" cy="624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76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5B7AB28-D1C6-4A89-AFDC-170026CAFF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255" y="0"/>
            <a:ext cx="5141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32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8F7164B-D812-4FB6-8B23-C7383FBE9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D0435FD-3535-448E-83D0-900C22833AD2}"/>
              </a:ext>
            </a:extLst>
          </p:cNvPr>
          <p:cNvSpPr txBox="1"/>
          <p:nvPr/>
        </p:nvSpPr>
        <p:spPr>
          <a:xfrm>
            <a:off x="287867" y="17883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杜甫草堂分享</a:t>
            </a:r>
          </a:p>
        </p:txBody>
      </p:sp>
    </p:spTree>
    <p:extLst>
      <p:ext uri="{BB962C8B-B14F-4D97-AF65-F5344CB8AC3E}">
        <p14:creationId xmlns:p14="http://schemas.microsoft.com/office/powerpoint/2010/main" val="2636583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9968F2-54F6-4590-BD49-F44DFF162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601"/>
            <a:ext cx="12192000" cy="550079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37B459C-906A-4C81-85EF-592BE96D9799}"/>
              </a:ext>
            </a:extLst>
          </p:cNvPr>
          <p:cNvSpPr txBox="1"/>
          <p:nvPr/>
        </p:nvSpPr>
        <p:spPr>
          <a:xfrm>
            <a:off x="3420533" y="2362199"/>
            <a:ext cx="57742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/>
              <a:t>感谢观看！</a:t>
            </a:r>
          </a:p>
        </p:txBody>
      </p:sp>
    </p:spTree>
    <p:extLst>
      <p:ext uri="{BB962C8B-B14F-4D97-AF65-F5344CB8AC3E}">
        <p14:creationId xmlns:p14="http://schemas.microsoft.com/office/powerpoint/2010/main" val="2020969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61</Words>
  <Application>Microsoft Office PowerPoint</Application>
  <PresentationFormat>宽屏</PresentationFormat>
  <Paragraphs>22</Paragraphs>
  <Slides>28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2" baseType="lpstr">
      <vt:lpstr>等线</vt:lpstr>
      <vt:lpstr>等线 Light</vt:lpstr>
      <vt:lpstr>Arial</vt:lpstr>
      <vt:lpstr>Office 主题​​</vt:lpstr>
      <vt:lpstr>2025年CGU年会分享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2025年CGU年会分享</dc:title>
  <dc:creator>火明 陈</dc:creator>
  <cp:lastModifiedBy>Admin</cp:lastModifiedBy>
  <cp:revision>10</cp:revision>
  <dcterms:created xsi:type="dcterms:W3CDTF">2025-11-27T08:03:39Z</dcterms:created>
  <dcterms:modified xsi:type="dcterms:W3CDTF">2025-12-04T10:23:39Z</dcterms:modified>
</cp:coreProperties>
</file>