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80" r:id="rId23"/>
    <p:sldId id="276" r:id="rId24"/>
    <p:sldId id="277" r:id="rId25"/>
    <p:sldId id="278" r:id="rId26"/>
    <p:sldId id="281" r:id="rId27"/>
    <p:sldId id="279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330008"/>
            <a:ext cx="9144000" cy="2387600"/>
          </a:xfrm>
        </p:spPr>
        <p:txBody>
          <a:bodyPr/>
          <a:p>
            <a:r>
              <a:rPr lang="en-US" altLang="zh-CN" b="1"/>
              <a:t>CGU2025 </a:t>
            </a:r>
            <a:r>
              <a:rPr lang="zh-CN" altLang="en-US" b="1">
                <a:sym typeface="+mn-ea"/>
              </a:rPr>
              <a:t>汇报分享</a:t>
            </a:r>
            <a:endParaRPr lang="en-US" altLang="zh-CN" b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157663"/>
            <a:ext cx="9144000" cy="1655762"/>
          </a:xfrm>
        </p:spPr>
        <p:txBody>
          <a:bodyPr/>
          <a:p>
            <a:r>
              <a:rPr lang="zh-CN" altLang="en-US"/>
              <a:t>陈柏儒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757045" y="219710"/>
            <a:ext cx="8577580" cy="64179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38580" y="184150"/>
            <a:ext cx="8988425" cy="64903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9540" y="1533525"/>
            <a:ext cx="5797550" cy="39966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4255" y="1811020"/>
            <a:ext cx="5880100" cy="32353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619250" y="210185"/>
            <a:ext cx="9173845" cy="64344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90675" y="224790"/>
            <a:ext cx="9147175" cy="6337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10185" y="1310005"/>
            <a:ext cx="5978525" cy="42386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7300" y="1323340"/>
            <a:ext cx="5683250" cy="42252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690370" y="820420"/>
            <a:ext cx="8950325" cy="56534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内容占位符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58925" y="481330"/>
            <a:ext cx="9434830" cy="58953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315210" y="932180"/>
            <a:ext cx="8486775" cy="55276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735580" y="11245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瑞利波二维相速度反演结果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864360" y="241300"/>
            <a:ext cx="8463915" cy="626935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98575" y="365125"/>
            <a:ext cx="9179560" cy="617664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590" y="204470"/>
            <a:ext cx="9885680" cy="650049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0345" y="1604010"/>
            <a:ext cx="5654040" cy="39852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645" y="1604010"/>
            <a:ext cx="6063615" cy="39852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68400" y="223520"/>
            <a:ext cx="9410065" cy="627951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941695" y="1428750"/>
            <a:ext cx="6179820" cy="43516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25" y="1737995"/>
            <a:ext cx="5440680" cy="386334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75260" y="1995805"/>
            <a:ext cx="5714365" cy="33242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885" y="1691005"/>
            <a:ext cx="6199505" cy="386969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3345" y="1523365"/>
            <a:ext cx="5978525" cy="36937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870" y="1523365"/>
            <a:ext cx="6078855" cy="372300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40485" y="405765"/>
            <a:ext cx="9876790" cy="61728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84910" y="236220"/>
            <a:ext cx="9387205" cy="623760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75410" y="208915"/>
            <a:ext cx="9536430" cy="65341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9921875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0"/>
            <a:ext cx="5486400" cy="34823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7900" y="5328285"/>
            <a:ext cx="3594100" cy="152971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38225" y="266065"/>
            <a:ext cx="10253980" cy="64706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1456055"/>
            <a:ext cx="5967095" cy="37280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7095" y="1318260"/>
            <a:ext cx="6182995" cy="40036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32230" y="193040"/>
            <a:ext cx="9382760" cy="661860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1524000" y="197453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600" b="1"/>
              <a:t>THANKS</a:t>
            </a:r>
            <a:endParaRPr lang="en-US" sz="96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WPS 演示</Application>
  <PresentationFormat>宽屏</PresentationFormat>
  <Paragraphs>8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3" baseType="lpstr">
      <vt:lpstr>Arial</vt:lpstr>
      <vt:lpstr>宋体</vt:lpstr>
      <vt:lpstr>Wingdings</vt:lpstr>
      <vt:lpstr>Calibri</vt:lpstr>
      <vt:lpstr>微软雅黑</vt:lpstr>
      <vt:lpstr>Arial Unicode MS</vt:lpstr>
      <vt:lpstr>WPS</vt:lpstr>
      <vt:lpstr>CGU2025 汇报分享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VikingNexus</dc:creator>
  <cp:lastModifiedBy>陈柏儒</cp:lastModifiedBy>
  <cp:revision>8</cp:revision>
  <dcterms:created xsi:type="dcterms:W3CDTF">2023-08-09T12:44:00Z</dcterms:created>
  <dcterms:modified xsi:type="dcterms:W3CDTF">2025-12-03T07:41:48Z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2052-12.1.0.21915</vt:lpwstr>
  </property>
</Properties>
</file>