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4" r:id="rId35"/>
    <p:sldId id="289" r:id="rId36"/>
    <p:sldId id="290" r:id="rId37"/>
    <p:sldId id="299" r:id="rId38"/>
    <p:sldId id="295" r:id="rId39"/>
    <p:sldId id="296" r:id="rId40"/>
    <p:sldId id="297" r:id="rId41"/>
    <p:sldId id="298" r:id="rId42"/>
    <p:sldId id="291" r:id="rId43"/>
    <p:sldId id="292" r:id="rId44"/>
    <p:sldId id="293" r:id="rId4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0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567F02-9E85-4F8E-B883-D9AA9EF62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C6D5613-B998-4A50-BD11-45465F46F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4AC983-5591-4B8C-8C77-B48535189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E0C89A-2B81-4F7D-8C64-FDDD5338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54DC65-3FF3-4C9B-AD17-86F56E7E3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024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78240C-E602-4881-8701-B529F279D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1E37A8-2677-4AFD-92AC-E646F435A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1BD02E-77FA-4B50-9240-C1DA9BA6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2F0495-93A9-488C-9240-4D85EF0B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C300A23-C2E0-4087-BE33-E06ED34D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195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94691A-7F85-4F6C-809F-49E1F9F35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AC90BC-163B-4821-9BE8-80AD04F0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5FE8B9F-4505-4D67-936B-7623557C0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C7AECE-B80B-4DFA-9D0B-3553D6982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C82256-1D76-44E3-A444-54EC5E34C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39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9E3E49-4639-4B31-954B-1535FD619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3D4737-D7EE-4466-88CB-BC86BC332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8EB5BA-06D1-4882-BCB6-67E338095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C01FBE-93B4-4DDD-8A62-210D70E13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3B8AF36-A90D-480E-A276-6FCEAC7F8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71D65E-BD8E-4BA4-B262-C413F7E6E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85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3EC57D-789E-4D2E-A2E6-14B244193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405AC2-B74F-4F5B-BAA8-8F6894405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4788DC6-1457-4EF6-9267-13EB4E93DF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60298A5-8C57-4C43-86FE-AD0127C3DF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267C98B-9C60-42B5-85C7-AD6B53AA42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FAEC1AC-E5D5-4ED8-B99D-CDA1F351F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8F0A452-D05C-4084-BF10-655A785A4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A87E799-CBF3-4E3E-BDFE-0605E65F7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577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B7A9DB-946D-4967-B694-E689A2E1E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084B60B-5472-4333-A67E-C2197B9C7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F74323D-E01E-447B-A627-4A71A1DF6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07BDCA2-6B3A-43E9-B9CA-2BA585AA6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8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5416F62-C2E4-4E13-B3CF-53745A88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412B276-BF98-4879-A456-77BA81F6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4B6C25-2218-44ED-B907-8F066C194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258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82629A-D27A-43D3-8D86-BDC8F977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5069A7-F76B-4977-A1BF-58176DCF2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47F2D3-8480-44F3-AC41-9CBDE8AC3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440937-A20D-4C04-9A53-CACCB6E72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500379-7DF5-4F0B-8894-A1F962935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9B772D6-ACE5-4E94-BB41-2E7AFBAAB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394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C3C9D3-1759-42BA-8D7B-B4361434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FD5F485-153F-40C7-A5A3-8D1C94484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64979E-AB58-4E44-A9D3-B7FCBD40F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22AD039-7B01-4F83-BC97-2AD73820B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B9B64D-BB3D-4DA4-9F94-109806A2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FA6FD71-2D3C-4950-A79A-5A4AB92AC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228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1584B8-226D-488F-BE51-1241253A7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2375853-6A4F-4A1F-869F-D864E6E47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0F5D81-06A1-44C6-AAB1-C80D0D69C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22AA65-65B0-4EDE-966A-A906C7C09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B125A7-2AA9-499F-B234-FAB33FF5E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23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268A58A-7432-4CA1-9197-7DDCDD0046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F63E20A-AB24-4D35-AA36-74622492D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DBCC27-07D1-47EA-B485-E01BEB85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5AEA30-5C34-4D75-B668-FAC0AF7F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E88062-0BC3-4FEC-A204-300789E5D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300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3844225-3AE2-45FF-9AD4-0936DA667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891322F-6AE0-474E-A6A4-442E51A6E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23BF45-FA83-4B43-A427-F6E951428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AF897-5E60-4732-B163-B1DD7D5A3AEA}" type="datetimeFigureOut">
              <a:rPr lang="zh-CN" altLang="en-US" smtClean="0"/>
              <a:t>2025/12/4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AB05B57-9101-478F-8BBD-B253DB8F91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ABD83C-F8DE-4B47-A077-5BA34A84D7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CE989-C502-444E-A62C-B7C6D19F61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88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C3EF850-C6F5-4009-811A-3FA0A72258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43" b="11429"/>
          <a:stretch/>
        </p:blipFill>
        <p:spPr>
          <a:xfrm>
            <a:off x="3" y="597625"/>
            <a:ext cx="12191997" cy="566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300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A968540-0FA9-4039-B0E7-802D71DB3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503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40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2CCBA17-DDB2-4EEC-8AC5-E61E31A46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2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616F3AE-7B1C-40E3-8BA7-7DD3CC247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55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9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C9E0934-7BAD-4276-A60A-DC8C85526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78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47A37E7-422F-41CF-86E2-1DCE499309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25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85FE7C3-8FB1-440B-B78C-678538E6E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8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2E83483-C908-4504-89E1-1B7D7AA5E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15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06D1425-3744-4745-8A50-A1D49C258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54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45FC03-8B3F-4457-9857-D0EB103D51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64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B8BB68C-7D98-4F42-B7E7-CCD38D83B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8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FBCED1-42C7-48D9-BEBB-6EF129178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94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3C78527-5A7D-4122-8812-8A2BAA610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30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CC2E97B-0866-4B9D-8464-6D117E503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314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83C7646-62EC-4894-86C2-2F81C83270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10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0EE7396-BF4B-48B7-935F-55721CE48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27" y="0"/>
            <a:ext cx="51435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CC0BAF6-34AC-408F-9E40-CAA06FA75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056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041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A5C07AF-BBED-41B0-BC91-AB6D870A5D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141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01EFFC0-32D9-4FC7-874E-8A94534C3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26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B32AE5B-6659-409A-B4F6-C61193E6A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95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7590F77-65D0-4B37-B28E-BB464E30B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10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EAC975-175C-486F-9D11-4510AC14F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18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3DB7285-4C9F-47DF-822E-637D2C907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4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3481C21-1EB4-46DF-9806-69845B5E22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62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E8A1D3B-7DD1-4DFA-B97C-EAC8744AA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74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E41D7F6-DBED-4EF6-A99B-641F1C540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11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BBE462A-B431-473D-8A07-9DF3329A6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666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548CA6A-7A41-4036-923A-23F7F2B76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89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4E291D1-EA08-4237-B546-BB0984BC7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90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3B95DB5-CF2A-4B07-BCFF-3A94388B3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723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0533D39-1CAB-410B-9C28-08A207B4B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0450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17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F9D49AC-E944-4545-ABAB-AF77411F8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669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6F2C36F-B4E9-49B0-8B89-CF082C780D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521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AC09CF2-4D59-4248-A122-043FF7EDF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073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FC045FF-4778-4A70-8F23-9017A53FE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1610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2E43D85-2DD9-4ABA-8BAE-3C7D403242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411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7FE89DC-0890-4C2A-9276-78BDC0715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3BECAB7-0785-4BA6-8A21-869B959E73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0708" y="58782"/>
            <a:ext cx="3857625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8579217-11B4-427D-863B-D442AB3F4E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390" y="1309551"/>
            <a:ext cx="6170023" cy="462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172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FE3D975-97E9-4FAB-8078-BAC6F580E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474" y="0"/>
            <a:ext cx="7417526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157B43D-CAC7-4628-AD1D-BA3F68D98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281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EF659C8-C98E-450C-9F6E-4E8105996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40137" cy="490510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5566D1F-B971-494E-92B1-8099AEE14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86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3943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F16CDFA-3939-47A5-BE94-B1F69E2C6E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59"/>
          <a:stretch/>
        </p:blipFill>
        <p:spPr>
          <a:xfrm>
            <a:off x="337668" y="0"/>
            <a:ext cx="5902024" cy="295873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5A48513-A6CE-4FA8-BFE6-2A83F3528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040" y="0"/>
            <a:ext cx="51435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33EF761-4745-4FF2-99C3-C2D0EAC4C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68" y="2431483"/>
            <a:ext cx="5902023" cy="442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730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E221255-80D3-4B9C-9168-4A5182F1ED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195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2657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7166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1664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6697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498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Office PowerPoint</Application>
  <PresentationFormat>宽屏</PresentationFormat>
  <Paragraphs>0</Paragraphs>
  <Slides>44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48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英杰 翟</dc:creator>
  <cp:lastModifiedBy>英杰 翟</cp:lastModifiedBy>
  <cp:revision>9</cp:revision>
  <dcterms:created xsi:type="dcterms:W3CDTF">2025-11-18T07:26:36Z</dcterms:created>
  <dcterms:modified xsi:type="dcterms:W3CDTF">2025-12-04T10:25:46Z</dcterms:modified>
</cp:coreProperties>
</file>