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3" d="100"/>
          <a:sy n="53" d="100"/>
        </p:scale>
        <p:origin x="44" y="59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C3690C-2EB9-BDEF-1112-18B51B73C4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断层带三维结构控制地震群的动态发展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90A4019-4F17-B941-184E-E0C701CA26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374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0DA678-6F19-52AF-D899-5C4409207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4C8EB16-F48A-F5F8-CBCB-DD9E106A3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震群序列都表现出独特的演化模式，通常在空间与时间上处于非稳态。震群经常被认为</a:t>
            </a:r>
            <a:r>
              <a:rPr lang="zh-CN" altLang="en-US" sz="1800" b="0" i="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与岩浆迁移和地热流体活动相关联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，而不同与一般地震的应力</a:t>
            </a:r>
            <a:r>
              <a:rPr lang="zh-CN" altLang="en-US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改变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触发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断层带由局部断层核心和周围包含高密度断裂物质的破坏带组成，破坏带渗透率高，是流体的通道，断层核心可以是流体流通的通道也可以阻碍流体流动。断层的渗透结构是各向异性和瞬态的，甚至可能形成次级渗透结构，进一步影响流体流动。以往的断层结构模型一般都是二维的，但是事实上断层带是一个高度三维的系统，有着复杂的空间可变破坏结构。</a:t>
            </a:r>
          </a:p>
          <a:p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7979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A710D0-7137-A64F-769C-FA8911D94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卡维拉谷震群活动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4D1BFC-472A-2CE3-CCC9-3B027C813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8041"/>
            <a:ext cx="4691743" cy="2978604"/>
          </a:xfrm>
        </p:spPr>
        <p:txBody>
          <a:bodyPr/>
          <a:lstStyle/>
          <a:p>
            <a:r>
              <a:rPr lang="zh-CN" altLang="en-US" sz="1800" dirty="0">
                <a:solidFill>
                  <a:srgbClr val="000000"/>
                </a:solidFill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地点：</a:t>
            </a:r>
            <a:r>
              <a:rPr lang="zh-CN" altLang="zh-CN" sz="1800" dirty="0">
                <a:solidFill>
                  <a:srgbClr val="000000"/>
                </a:solidFill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南加州圣哈辛托断层</a:t>
            </a:r>
            <a:r>
              <a:rPr lang="zh-CN" altLang="zh-CN" sz="1800" dirty="0">
                <a:effectLst/>
              </a:rPr>
              <a:t>及埃尔西诺断裂之间的卡维拉谷</a:t>
            </a:r>
            <a:endParaRPr lang="en-US" altLang="zh-CN" sz="1800" dirty="0">
              <a:effectLst/>
            </a:endParaRPr>
          </a:p>
          <a:p>
            <a:pPr algn="just"/>
            <a:r>
              <a:rPr lang="zh-CN" altLang="zh-CN" sz="1800" kern="100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连续地震波形数据</a:t>
            </a:r>
            <a:r>
              <a:rPr lang="zh-CN" altLang="en-US" sz="1800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深度神经网络算法</a:t>
            </a:r>
            <a:endParaRPr lang="en-US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800" kern="100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地震检测及精定位分析</a:t>
            </a:r>
            <a:r>
              <a:rPr lang="zh-CN" altLang="zh-CN" sz="18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，地震的精细时空分布，震群的动态演化过程</a:t>
            </a:r>
            <a:r>
              <a:rPr lang="zh-CN" altLang="en-US" sz="18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断层带的三维形态。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断裂带：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大致走向东北，倾向角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70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到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80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°</a:t>
            </a:r>
            <a:r>
              <a:rPr lang="zh-CN" altLang="en-US" sz="1800" dirty="0">
                <a:ea typeface="等线" panose="02010600030101010101" pitchFamily="2" charset="-122"/>
                <a:cs typeface="Times New Roman" panose="02020603050405020304" pitchFamily="18" charset="0"/>
              </a:rPr>
              <a:t>，有地震条带</a:t>
            </a:r>
            <a:endParaRPr lang="zh-CN" altLang="en-US" sz="18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9340872-ABBE-B898-D8FF-030FB74CA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94317"/>
            <a:ext cx="5153025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409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145556-66AD-C61C-73FA-1CBF4FCB2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演化过程与可能的物理机制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094838-0293-0EF3-20EB-C68380583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19286" cy="4351338"/>
          </a:xfrm>
        </p:spPr>
        <p:txBody>
          <a:bodyPr>
            <a:normAutofit/>
          </a:bodyPr>
          <a:lstStyle/>
          <a:p>
            <a:r>
              <a:rPr lang="zh-CN" altLang="en-US" sz="1800" dirty="0"/>
              <a:t>起源：从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断层带底部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千米深附近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米宽的区域</a:t>
            </a:r>
            <a:r>
              <a:rPr lang="zh-CN" altLang="en-US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延伸到面积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4km×4km</a:t>
            </a:r>
            <a:r>
              <a:rPr lang="zh-CN" altLang="en-US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区域</a:t>
            </a:r>
            <a:endParaRPr lang="en-US" altLang="zh-CN" sz="1800" dirty="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1800" dirty="0">
                <a:ea typeface="等线" panose="02010600030101010101" pitchFamily="2" charset="-122"/>
                <a:cs typeface="Times New Roman" panose="02020603050405020304" pitchFamily="18" charset="0"/>
              </a:rPr>
              <a:t>前锋面：内部有地震活动，外部少</a:t>
            </a:r>
            <a:endParaRPr lang="en-US" altLang="zh-CN" sz="18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1800" dirty="0">
                <a:ea typeface="等线" panose="02010600030101010101" pitchFamily="2" charset="-122"/>
                <a:cs typeface="Times New Roman" panose="02020603050405020304" pitchFamily="18" charset="0"/>
              </a:rPr>
              <a:t>地震活动性迁移：断层带底部点状流体注入源</a:t>
            </a:r>
            <a:endParaRPr lang="en-US" altLang="zh-CN" sz="18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1800" dirty="0"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sz="18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A6D4A4E-2DA0-F9C2-4534-CE4A6C028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390" y="1690688"/>
            <a:ext cx="5224270" cy="400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439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98F820-89DE-1F3A-9BA8-3CC254D25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发展阶段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438937-9B2A-D691-01B9-F39B60E14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291" y="2400301"/>
            <a:ext cx="3370943" cy="2055585"/>
          </a:xfrm>
        </p:spPr>
        <p:txBody>
          <a:bodyPr/>
          <a:lstStyle/>
          <a:p>
            <a:r>
              <a:rPr lang="zh-CN" altLang="en-US" sz="1800" dirty="0">
                <a:latin typeface="等线" panose="02010600030101010101" pitchFamily="2" charset="-122"/>
                <a:ea typeface="等线" panose="02010600030101010101" pitchFamily="2" charset="-122"/>
              </a:rPr>
              <a:t>转折点：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4.4 </a:t>
            </a:r>
            <a:r>
              <a:rPr lang="zh-CN" altLang="en-US" sz="1800" dirty="0">
                <a:latin typeface="等线" panose="02010600030101010101" pitchFamily="2" charset="-122"/>
                <a:ea typeface="等线" panose="02010600030101010101" pitchFamily="2" charset="-122"/>
              </a:rPr>
              <a:t>级地震</a:t>
            </a:r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sz="1800" dirty="0">
                <a:latin typeface="等线" panose="02010600030101010101" pitchFamily="2" charset="-122"/>
                <a:ea typeface="等线" panose="02010600030101010101" pitchFamily="2" charset="-122"/>
              </a:rPr>
              <a:t>阶段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1</a:t>
            </a:r>
            <a:r>
              <a:rPr lang="zh-CN" altLang="en-US" sz="1800" dirty="0">
                <a:latin typeface="等线" panose="02010600030101010101" pitchFamily="2" charset="-122"/>
                <a:ea typeface="等线" panose="02010600030101010101" pitchFamily="2" charset="-122"/>
              </a:rPr>
              <a:t>：地震序列平稳发展，地震发生率低</a:t>
            </a:r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sz="1800" dirty="0">
                <a:latin typeface="等线" panose="02010600030101010101" pitchFamily="2" charset="-122"/>
                <a:ea typeface="等线" panose="02010600030101010101" pitchFamily="2" charset="-122"/>
              </a:rPr>
              <a:t>阶段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2</a:t>
            </a:r>
            <a:r>
              <a:rPr lang="zh-CN" altLang="en-US" sz="1800" dirty="0">
                <a:latin typeface="等线" panose="02010600030101010101" pitchFamily="2" charset="-122"/>
                <a:ea typeface="等线" panose="02010600030101010101" pitchFamily="2" charset="-122"/>
              </a:rPr>
              <a:t>：地震发生率升高</a:t>
            </a:r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lang="zh-CN" altLang="en-US" sz="1800" dirty="0">
                <a:latin typeface="等线" panose="02010600030101010101" pitchFamily="2" charset="-122"/>
                <a:ea typeface="等线" panose="02010600030101010101" pitchFamily="2" charset="-122"/>
              </a:rPr>
              <a:t>阶段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3</a:t>
            </a:r>
            <a:r>
              <a:rPr lang="zh-CN" altLang="en-US" sz="1800" dirty="0">
                <a:latin typeface="等线" panose="02010600030101010101" pitchFamily="2" charset="-122"/>
                <a:ea typeface="等线" panose="02010600030101010101" pitchFamily="2" charset="-122"/>
              </a:rPr>
              <a:t>：地震发生率先增后减，一年后停止</a:t>
            </a: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30B644E-E9FC-5856-C4A8-1EF63007A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432" y="940807"/>
            <a:ext cx="6548039" cy="244701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3CD914A-1182-95F0-DC67-1D49AC619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569" y="3470176"/>
            <a:ext cx="4703763" cy="312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44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D14048-2298-0202-9897-906C7F783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可能存在的渗透性障碍体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6829B3-392A-E13F-4019-F332CE8EC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9796"/>
            <a:ext cx="2572657" cy="3689804"/>
          </a:xfrm>
        </p:spPr>
        <p:txBody>
          <a:bodyPr>
            <a:normAutofit/>
          </a:bodyPr>
          <a:lstStyle/>
          <a:p>
            <a:r>
              <a:rPr lang="zh-CN" altLang="en-US" sz="1800" dirty="0"/>
              <a:t>原因：震源深度极少大于</a:t>
            </a:r>
            <a:r>
              <a:rPr lang="en-US" altLang="zh-CN" sz="1800" dirty="0"/>
              <a:t>85km</a:t>
            </a:r>
          </a:p>
          <a:p>
            <a:r>
              <a:rPr lang="zh-CN" altLang="en-US" sz="1800" dirty="0"/>
              <a:t>依据：走向收到限制（两边不对称）；迁移基本停止，但局部仍在继续</a:t>
            </a:r>
            <a:endParaRPr lang="en-US" altLang="zh-CN" sz="1800" dirty="0"/>
          </a:p>
          <a:p>
            <a:r>
              <a:rPr lang="zh-CN" altLang="en-US" sz="1800" dirty="0"/>
              <a:t>猜测：</a:t>
            </a:r>
            <a:r>
              <a:rPr lang="en-US" altLang="zh-CN" sz="1800" dirty="0"/>
              <a:t>6km</a:t>
            </a:r>
            <a:r>
              <a:rPr lang="zh-CN" altLang="en-US" sz="1800" dirty="0"/>
              <a:t>深，</a:t>
            </a:r>
            <a:r>
              <a:rPr lang="en-US" altLang="zh-CN" sz="1800" dirty="0"/>
              <a:t>2km</a:t>
            </a:r>
            <a:r>
              <a:rPr lang="zh-CN" altLang="en-US" sz="1800" dirty="0"/>
              <a:t>长近水平状渗透障碍体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61DCE59-56B8-C66D-5873-4728955BC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550" y="2259466"/>
            <a:ext cx="6953250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124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962442-1B37-8D5C-9FC4-3347CAB24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总结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189B61-6E7B-0BB7-1EEF-F12A5EF44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zh-CN" altLang="en-US" sz="1800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机制：</a:t>
            </a:r>
            <a:r>
              <a:rPr lang="zh-CN" altLang="en-US" sz="1800" b="0" i="0" dirty="0"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深部流体穿过底部障碍体的某处进入断层区，并向浅部运移导致震群的发生</a:t>
            </a:r>
            <a:endParaRPr lang="en-US" altLang="zh-CN" sz="18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渗透率可能会伴随滑移和断层恢复过程而随时间变化</a:t>
            </a:r>
            <a:endParaRPr lang="en-US" altLang="zh-CN" sz="1800" dirty="0">
              <a:solidFill>
                <a:srgbClr val="00000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5F3BA1D-4B74-F2A4-6015-35B0126A0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79536"/>
            <a:ext cx="598170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80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375</Words>
  <Application>Microsoft Office PowerPoint</Application>
  <PresentationFormat>宽屏</PresentationFormat>
  <Paragraphs>24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等线</vt:lpstr>
      <vt:lpstr>宋体</vt:lpstr>
      <vt:lpstr>Arial</vt:lpstr>
      <vt:lpstr>Calibri</vt:lpstr>
      <vt:lpstr>Office 主题</vt:lpstr>
      <vt:lpstr>断层带三维结构控制地震群的动态发展</vt:lpstr>
      <vt:lpstr>PowerPoint 演示文稿</vt:lpstr>
      <vt:lpstr>卡维拉谷震群活动</vt:lpstr>
      <vt:lpstr>演化过程与可能的物理机制</vt:lpstr>
      <vt:lpstr>发展阶段</vt:lpstr>
      <vt:lpstr>可能存在的渗透性障碍体</vt:lpstr>
      <vt:lpstr>总结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断层带三维结构与地震群</dc:title>
  <dc:creator>KaxinZhou</dc:creator>
  <cp:lastModifiedBy>2532338701@qq.com</cp:lastModifiedBy>
  <cp:revision>4</cp:revision>
  <dcterms:created xsi:type="dcterms:W3CDTF">2024-03-14T00:45:55Z</dcterms:created>
  <dcterms:modified xsi:type="dcterms:W3CDTF">2024-03-14T10:35:30Z</dcterms:modified>
</cp:coreProperties>
</file>