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68" r:id="rId7"/>
    <p:sldId id="269" r:id="rId8"/>
    <p:sldId id="270" r:id="rId9"/>
    <p:sldId id="267" r:id="rId10"/>
    <p:sldId id="261" r:id="rId11"/>
    <p:sldId id="257" r:id="rId12"/>
    <p:sldId id="258" r:id="rId13"/>
    <p:sldId id="259" r:id="rId14"/>
    <p:sldId id="262" r:id="rId15"/>
    <p:sldId id="260" r:id="rId16"/>
    <p:sldId id="263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060" y="130078"/>
            <a:ext cx="6294090" cy="327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047" y="3429000"/>
            <a:ext cx="6274551" cy="3257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88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1"/>
            <a:ext cx="8136904" cy="52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67944" y="5949280"/>
            <a:ext cx="108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GFs</a:t>
            </a:r>
            <a:endParaRPr lang="zh-CN" alt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6021288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0000CC"/>
                </a:solidFill>
              </a:rPr>
              <a:t>Input: </a:t>
            </a:r>
            <a:r>
              <a:rPr lang="en-US" altLang="zh-CN" sz="3200" b="1" dirty="0">
                <a:solidFill>
                  <a:srgbClr val="0000CC"/>
                </a:solidFill>
              </a:rPr>
              <a:t>0.0053</a:t>
            </a:r>
            <a:endParaRPr lang="zh-CN" altLang="en-US" sz="32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63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576875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7944" y="5949280"/>
            <a:ext cx="108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CC1</a:t>
            </a:r>
          </a:p>
        </p:txBody>
      </p:sp>
    </p:spTree>
    <p:extLst>
      <p:ext uri="{BB962C8B-B14F-4D97-AF65-F5344CB8AC3E}">
        <p14:creationId xmlns:p14="http://schemas.microsoft.com/office/powerpoint/2010/main" val="2061974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476672"/>
            <a:ext cx="8316924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7944" y="5949280"/>
            <a:ext cx="108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CC2</a:t>
            </a:r>
          </a:p>
        </p:txBody>
      </p:sp>
    </p:spTree>
    <p:extLst>
      <p:ext uri="{BB962C8B-B14F-4D97-AF65-F5344CB8AC3E}">
        <p14:creationId xmlns:p14="http://schemas.microsoft.com/office/powerpoint/2010/main" val="1413084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7944" y="5949280"/>
            <a:ext cx="108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CC8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96944" cy="559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58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480" y="1933367"/>
            <a:ext cx="3171277" cy="485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382" y="1939961"/>
            <a:ext cx="3175175" cy="486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737" y="28448"/>
            <a:ext cx="2100461" cy="207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9" y="1943000"/>
            <a:ext cx="3177493" cy="487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31179" y="516024"/>
            <a:ext cx="96501" cy="1044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83038" y="475946"/>
            <a:ext cx="193256" cy="1843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94702" y="395883"/>
            <a:ext cx="376994" cy="3607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93062" y="637016"/>
            <a:ext cx="343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2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64462" y="1265754"/>
            <a:ext cx="343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6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865414" y="568102"/>
            <a:ext cx="85871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691472" y="149288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Large scatter</a:t>
            </a:r>
          </a:p>
          <a:p>
            <a:r>
              <a:rPr lang="en-US" sz="1600" b="1" dirty="0" smtClean="0"/>
              <a:t>(10, 20, 50; within 270)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67544" y="1494076"/>
            <a:ext cx="2454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CC"/>
                </a:solidFill>
              </a:rPr>
              <a:t>Added a large scatter</a:t>
            </a:r>
            <a:endParaRPr lang="en-US" sz="2000" b="1" dirty="0">
              <a:solidFill>
                <a:srgbClr val="0000C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6150444"/>
            <a:ext cx="7002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Len=10			    Len=20		        Len=50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565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490" y="1940604"/>
            <a:ext cx="3170014" cy="4864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452" y="1932904"/>
            <a:ext cx="3168396" cy="4864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4" y="1941068"/>
            <a:ext cx="3168396" cy="4864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1494076"/>
            <a:ext cx="2647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CC"/>
                </a:solidFill>
              </a:rPr>
              <a:t>With large scatter only</a:t>
            </a:r>
            <a:endParaRPr lang="en-US" sz="2000" b="1" dirty="0">
              <a:solidFill>
                <a:srgbClr val="0000CC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737" y="28448"/>
            <a:ext cx="2100461" cy="207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4531179" y="516024"/>
            <a:ext cx="96501" cy="1044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483038" y="475946"/>
            <a:ext cx="193256" cy="1843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394702" y="395883"/>
            <a:ext cx="376994" cy="3607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93062" y="637016"/>
            <a:ext cx="343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2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64462" y="1265754"/>
            <a:ext cx="343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6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865414" y="568102"/>
            <a:ext cx="85871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691472" y="149288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Large scatter</a:t>
            </a:r>
          </a:p>
          <a:p>
            <a:r>
              <a:rPr lang="en-US" sz="1600" b="1" dirty="0" smtClean="0"/>
              <a:t>(10, 20, 50; within 270)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67544" y="6150444"/>
            <a:ext cx="7002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Len=10			    Len=20		        Len=50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1475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930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91546"/>
            <a:ext cx="66247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The lines modified in </a:t>
            </a:r>
            <a:r>
              <a:rPr lang="en-US" altLang="zh-CN" sz="2800" b="1" dirty="0" err="1" smtClean="0"/>
              <a:t>mtt.f</a:t>
            </a:r>
            <a:r>
              <a:rPr lang="en-US" altLang="zh-CN" sz="2800" b="1" dirty="0" smtClean="0"/>
              <a:t>:</a:t>
            </a:r>
          </a:p>
          <a:p>
            <a:endParaRPr lang="en-US" altLang="zh-CN" sz="2800" b="1" dirty="0"/>
          </a:p>
          <a:p>
            <a:pPr marL="514350" indent="-514350">
              <a:buAutoNum type="arabicParenBoth"/>
            </a:pPr>
            <a:r>
              <a:rPr lang="en-US" altLang="zh-CN" sz="2800" dirty="0" smtClean="0"/>
              <a:t>Around line 308: atan2</a:t>
            </a:r>
          </a:p>
          <a:p>
            <a:pPr marL="514350" indent="-514350">
              <a:buAutoNum type="arabicParenBoth"/>
            </a:pPr>
            <a:endParaRPr lang="en-US" altLang="zh-CN" sz="2800" dirty="0"/>
          </a:p>
          <a:p>
            <a:pPr marL="514350" indent="-514350">
              <a:buAutoNum type="arabicParenBoth"/>
            </a:pPr>
            <a:endParaRPr lang="en-US" altLang="zh-CN" sz="2800" dirty="0" smtClean="0"/>
          </a:p>
          <a:p>
            <a:pPr marL="514350" indent="-514350">
              <a:buAutoNum type="arabicParenBoth"/>
            </a:pPr>
            <a:endParaRPr lang="en-US" altLang="zh-CN" sz="2800" dirty="0"/>
          </a:p>
          <a:p>
            <a:pPr marL="514350" indent="-514350">
              <a:buAutoNum type="arabicParenBoth"/>
            </a:pPr>
            <a:r>
              <a:rPr lang="en-US" altLang="zh-CN" sz="2800" dirty="0" smtClean="0"/>
              <a:t>Around lines 36, 200, 270: calculate all G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64" y="1772816"/>
            <a:ext cx="6884421" cy="575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73" y="3496841"/>
            <a:ext cx="3402231" cy="42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511648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60" y="4653136"/>
            <a:ext cx="5796136" cy="1304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31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435618"/>
            <a:ext cx="7608887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4"/>
            <a:ext cx="8158907" cy="2736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5168762" y="2854097"/>
            <a:ext cx="33636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 smtClean="0">
                <a:solidFill>
                  <a:srgbClr val="0000CC"/>
                </a:solidFill>
              </a:rPr>
              <a:t>(Weaver &amp; </a:t>
            </a:r>
            <a:r>
              <a:rPr lang="en-US" altLang="zh-CN" sz="2200" b="1" dirty="0" err="1" smtClean="0">
                <a:solidFill>
                  <a:srgbClr val="0000CC"/>
                </a:solidFill>
              </a:rPr>
              <a:t>Yoritomo</a:t>
            </a:r>
            <a:r>
              <a:rPr lang="en-US" altLang="zh-CN" sz="2200" b="1" dirty="0" smtClean="0">
                <a:solidFill>
                  <a:srgbClr val="0000CC"/>
                </a:solidFill>
              </a:rPr>
              <a:t>, 2018)</a:t>
            </a:r>
            <a:endParaRPr lang="zh-CN" altLang="en-US" sz="22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50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92" y="26455"/>
            <a:ext cx="3125843" cy="186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35" y="1691239"/>
            <a:ext cx="3245357" cy="186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61" y="3339611"/>
            <a:ext cx="3268274" cy="184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88" y="4986083"/>
            <a:ext cx="3273047" cy="1859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2933"/>
            <a:ext cx="4392488" cy="675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60250" y="3042066"/>
            <a:ext cx="33636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 smtClean="0">
                <a:solidFill>
                  <a:srgbClr val="0000CC"/>
                </a:solidFill>
              </a:rPr>
              <a:t>(Weaver &amp; </a:t>
            </a:r>
            <a:r>
              <a:rPr lang="en-US" altLang="zh-CN" sz="2200" b="1" dirty="0" err="1" smtClean="0">
                <a:solidFill>
                  <a:srgbClr val="0000CC"/>
                </a:solidFill>
              </a:rPr>
              <a:t>Yoritomo</a:t>
            </a:r>
            <a:r>
              <a:rPr lang="en-US" altLang="zh-CN" sz="2200" b="1" dirty="0" smtClean="0">
                <a:solidFill>
                  <a:srgbClr val="0000CC"/>
                </a:solidFill>
              </a:rPr>
              <a:t>, 2018)</a:t>
            </a:r>
            <a:endParaRPr lang="zh-CN" altLang="en-US" sz="2200" b="1" dirty="0"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904" y="42933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X</a:t>
            </a:r>
            <a:r>
              <a:rPr lang="en-US" altLang="zh-CN" sz="4000" b="1" baseline="-25000" dirty="0" smtClean="0"/>
              <a:t>26</a:t>
            </a:r>
            <a:endParaRPr lang="zh-CN" altLang="en-US" sz="4000" b="1" baseline="-25000" dirty="0"/>
          </a:p>
        </p:txBody>
      </p:sp>
    </p:spTree>
    <p:extLst>
      <p:ext uri="{BB962C8B-B14F-4D97-AF65-F5344CB8AC3E}">
        <p14:creationId xmlns:p14="http://schemas.microsoft.com/office/powerpoint/2010/main" val="2048313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5" y="173144"/>
            <a:ext cx="6048672" cy="325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201" y="3455894"/>
            <a:ext cx="6048672" cy="327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60032" y="292315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GF vs. Scheme VII</a:t>
            </a:r>
            <a:endParaRPr lang="zh-CN" alt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60032" y="3588513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GF vs. Scheme VIII</a:t>
            </a:r>
            <a:endParaRPr lang="zh-CN" alt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2708920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X</a:t>
            </a:r>
            <a:r>
              <a:rPr lang="en-US" altLang="zh-CN" sz="4000" b="1" baseline="-25000" dirty="0" smtClean="0"/>
              <a:t>26</a:t>
            </a:r>
            <a:endParaRPr lang="zh-CN" altLang="en-US" sz="4000" b="1" baseline="-25000" dirty="0"/>
          </a:p>
        </p:txBody>
      </p:sp>
    </p:spTree>
    <p:extLst>
      <p:ext uri="{BB962C8B-B14F-4D97-AF65-F5344CB8AC3E}">
        <p14:creationId xmlns:p14="http://schemas.microsoft.com/office/powerpoint/2010/main" val="36669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084"/>
            <a:ext cx="4464496" cy="681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2708920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F0000"/>
                </a:solidFill>
              </a:rPr>
              <a:t>X</a:t>
            </a:r>
            <a:r>
              <a:rPr lang="en-US" altLang="zh-CN" sz="4000" b="1" baseline="-25000" dirty="0" smtClean="0">
                <a:solidFill>
                  <a:srgbClr val="FF0000"/>
                </a:solidFill>
              </a:rPr>
              <a:t>19</a:t>
            </a:r>
            <a:endParaRPr lang="zh-CN" altLang="en-US" sz="4000" b="1" baseline="-25000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226" y="2924944"/>
            <a:ext cx="3456676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2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984772"/>
            <a:ext cx="6264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/>
              <a:t>Some tests:</a:t>
            </a:r>
          </a:p>
          <a:p>
            <a:endParaRPr lang="en-US" altLang="zh-CN" sz="2800" b="1" dirty="0"/>
          </a:p>
          <a:p>
            <a:pPr marL="514350" indent="-514350">
              <a:buAutoNum type="arabicParenBoth"/>
            </a:pPr>
            <a:r>
              <a:rPr lang="en-US" altLang="zh-CN" sz="2800" dirty="0" smtClean="0"/>
              <a:t>With different stiffness (s = 1 or 6)</a:t>
            </a:r>
          </a:p>
          <a:p>
            <a:pPr marL="514350" indent="-514350">
              <a:buAutoNum type="arabicParenBoth"/>
            </a:pPr>
            <a:endParaRPr lang="en-US" altLang="zh-CN" sz="2800" dirty="0"/>
          </a:p>
          <a:p>
            <a:pPr marL="514350" indent="-514350">
              <a:buAutoNum type="arabicParenBoth"/>
            </a:pPr>
            <a:r>
              <a:rPr lang="en-US" altLang="zh-CN" sz="2800" dirty="0" smtClean="0"/>
              <a:t>At different frequency (f = 0.05 or 0.2)</a:t>
            </a:r>
          </a:p>
        </p:txBody>
      </p:sp>
    </p:spTree>
    <p:extLst>
      <p:ext uri="{BB962C8B-B14F-4D97-AF65-F5344CB8AC3E}">
        <p14:creationId xmlns:p14="http://schemas.microsoft.com/office/powerpoint/2010/main" val="3329287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96752"/>
            <a:ext cx="3040133" cy="464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279" y="1196752"/>
            <a:ext cx="3024174" cy="464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615" y="1196752"/>
            <a:ext cx="3008216" cy="464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308" y="692696"/>
            <a:ext cx="8947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00CC"/>
                </a:solidFill>
              </a:rPr>
              <a:t>Weaker scattering (s=1)</a:t>
            </a:r>
            <a:r>
              <a:rPr lang="en-US" altLang="zh-CN" sz="2000" b="1" dirty="0" smtClean="0"/>
              <a:t>                    Original (s=3)                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Stronger scattering (s=6)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05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279" y="1196752"/>
            <a:ext cx="3024174" cy="464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692696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00CC"/>
                </a:solidFill>
              </a:rPr>
              <a:t>(f=0.05)</a:t>
            </a:r>
            <a:r>
              <a:rPr lang="en-US" altLang="zh-CN" sz="2000" b="1" dirty="0" smtClean="0"/>
              <a:t>                                 Original (f=0.1)                                </a:t>
            </a:r>
            <a:r>
              <a:rPr lang="en-US" altLang="zh-CN" sz="2000" b="1" dirty="0" smtClean="0">
                <a:solidFill>
                  <a:srgbClr val="0000CC"/>
                </a:solidFill>
              </a:rPr>
              <a:t>(f=0.2)</a:t>
            </a:r>
            <a:endParaRPr lang="zh-CN" altLang="en-US" sz="2000" b="1" dirty="0">
              <a:solidFill>
                <a:srgbClr val="0000C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96752"/>
            <a:ext cx="3013404" cy="46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506" y="1196752"/>
            <a:ext cx="3018998" cy="46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45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141</Words>
  <Application>Microsoft Office PowerPoint</Application>
  <PresentationFormat>全屏显示(4:3)</PresentationFormat>
  <Paragraphs>38</Paragraphs>
  <Slides>16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微软用户</cp:lastModifiedBy>
  <cp:revision>30</cp:revision>
  <dcterms:created xsi:type="dcterms:W3CDTF">2018-04-18T09:41:28Z</dcterms:created>
  <dcterms:modified xsi:type="dcterms:W3CDTF">2018-05-02T19:04:14Z</dcterms:modified>
</cp:coreProperties>
</file>