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8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63725-AD0B-DA53-E837-25DF8C666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A5D606A-DA18-3993-85BC-51BA7C5D0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2EC3C1-B140-4512-91C1-330EFF5C9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A3BBAA-E9AB-67F2-4D44-7C2F9C204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9E8B3B-39EA-1610-B9AC-8C6788E0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43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B06448-F3AE-80A6-0193-04D30AF97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0BB248-E5A0-2F63-C125-67D46F2E4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8CD601-762E-CE18-924A-78598CE7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FBA9AB-D9A9-07B1-B3F2-1EBCE631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BDDB72-4E22-6ABD-3ABF-DDEF8751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63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BE5C1A-AD37-CD67-5958-863AD1BA1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E25A42-20B2-6A6C-E66F-2D24513CC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4677B2-2800-40A2-E2F0-D666EDA7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39B2A9-34EB-53D1-BAE4-9C154D3B9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6A85E0-A677-13DD-02AB-C77F2C381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15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6B2CB-6A8A-32AD-39F4-19A33447A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22CEB0-4050-1783-E3DA-DAADB3639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084C54D-3515-20D3-4A46-D35032648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76BCE42-2F4F-F5B7-2DBE-64A371EE5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256CF8-FCDE-5A7C-9D4B-D38FE0AEE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C562B4-95E9-0D1B-B9DA-9160CE44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79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32DB75-A793-115A-F763-C5ECC98AB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768EBD-AC6B-95D5-4511-FF88DCFB6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77D139-40F8-EE91-8949-345507A7B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35D7674-211A-EAD2-6DC0-80FE0F23A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D9769B4-F08C-0774-6A68-0240BA08F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3A4267F-07D2-F69B-3F6E-61C34ABB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9664372-A875-A0E3-B074-4CA2715F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C61AF2D-58D6-08F0-38FF-8450B63F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84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A2AEA7-DAA0-400A-11B9-462D7566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764140D-A7C8-CFCB-1976-780B73E0A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0C86CFF-18BD-E4B4-D66E-893DE3A1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3AD08AC-F7E5-2E26-FB39-DCB346ED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3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01932D7-01A8-10DD-67AE-78F54487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E1F4C30-B8D8-95DF-7434-BFB0B11B3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E4EF76-0D7E-C569-B089-826636463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17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63B016-E9D3-9F63-C1BD-968C66D3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C2348-8BBD-BCCD-7526-AEFF35F4C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D89CEA9-856E-CDD5-4704-1E56F5D97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3A7926-C634-2564-0ADC-1C17992D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A6322E-3068-FA71-AF1E-AA135F505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7E7B99-3AD4-0072-28F4-88468C4B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15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0441D8-75D6-564A-02D5-D74FCB2D7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6F26B3D-2EAB-4E6F-602E-067DEF18C2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6D6B3BE-62DC-73C0-1026-EF576981A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771CFB-2136-1740-6DCE-5FA4C4483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A5D653-3F45-0EB8-321E-E5ED085C3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4BEFC1-F0E2-F97F-BA80-F83C54A2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83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9E346-C7C3-6B4A-EEC3-595F97DB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CD6209F-E2D7-A0DD-D838-5299B077C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4A526E-D13B-C94C-FE13-87C104F6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B011BE-F58E-5568-C28F-C480B16D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3A36AA-168F-D72B-6B94-0E012DFDC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55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57759A4-0F39-D2EA-7E00-EA41AAD24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F82F49A-58B1-62FA-F497-1B7D193A3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ADD688-E236-37BA-4E24-370D1A1E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6470E0-F382-55C5-84AD-95F6EF0D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73105-2AD8-664A-C98C-FD05FE6A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09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7533FD2-9327-D660-3B0B-391D6A44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61D553-5BD3-D207-C2D6-75C4CD0E2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B399B3-217D-DEAA-20CA-F80FD6D67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BB33E-19A7-45EF-A21F-FFA5884E0329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688EDC-8647-B479-1B63-D8811DBAB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54FD00-C46F-D034-FADD-4E0617C3C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66D8D-AD65-4571-8344-BAC9F76CE1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19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olai.com/khnTWm7zjo6sfwZQK4DFMy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3993187-E5A6-11FB-28DC-82DE3D015644}"/>
              </a:ext>
            </a:extLst>
          </p:cNvPr>
          <p:cNvSpPr txBox="1"/>
          <p:nvPr/>
        </p:nvSpPr>
        <p:spPr>
          <a:xfrm>
            <a:off x="2196523" y="206210"/>
            <a:ext cx="7798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地震学研究大组信息中枢：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https://www.wolai.com/khnTWm7zjo6sfwZQK4DFMy</a:t>
            </a:r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zh-C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Created by</a:t>
            </a:r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：邝晔旸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FA441F-933F-DCA8-2208-9B44CBF5E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82" y="1161508"/>
            <a:ext cx="6176728" cy="53676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FF6F1E6-BE20-2A97-C960-B9300E752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231" y="1866074"/>
            <a:ext cx="5310587" cy="351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0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B8E6B4-7DE4-E0E1-5A90-E565CB3C2E50}"/>
              </a:ext>
            </a:extLst>
          </p:cNvPr>
          <p:cNvSpPr txBox="1"/>
          <p:nvPr/>
        </p:nvSpPr>
        <p:spPr>
          <a:xfrm>
            <a:off x="569651" y="655465"/>
            <a:ext cx="11052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2021/11/1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：研究生前期工作总结及未来研究规划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2021/11/29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：地球物理仪器与观测技术研讨会收获分享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2021/12/13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：研究生同学介绍近期科研进展及数据处理技巧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2022/1/5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：介绍团队的主要研究方向、计划和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ideas</a:t>
            </a: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2022/6/6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DAS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校内初步实验测试；大数据地震学论文分享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2022/6/20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：研究生同学介绍近期科研进展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2022/9/7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：个人介绍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暑期参加会议和报告的收获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2022/9/19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及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10/10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：学生介绍分享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暑期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学习知识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98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A0E049-6555-8AC0-0413-04801F1FEB31}"/>
              </a:ext>
            </a:extLst>
          </p:cNvPr>
          <p:cNvSpPr txBox="1"/>
          <p:nvPr/>
        </p:nvSpPr>
        <p:spPr>
          <a:xfrm>
            <a:off x="569651" y="655465"/>
            <a:ext cx="110526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2022/12/5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CGU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（中国地球科学联合学术年会）排练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2023/1/2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：关于学术论文写作及如何回复审稿意见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2023/2/16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：关于土耳其双震和</a:t>
            </a:r>
            <a:r>
              <a:rPr lang="en-US" altLang="zh-CN" sz="240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chatGPT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相关的介绍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2023/2/27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：研究生同学介绍学习心理、论文下载、论文阅读、论文记录、编程等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        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方面的想法和经验，以及相关的讨论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2023/3/13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：介绍科研及地震学的一些常用网站和工具，讨论组会论文阅读分配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2023/3/24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：研究生同学介绍近期科研进展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2023/3/27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：大四同学进行毕业设计的中期答辩排练</a:t>
            </a:r>
          </a:p>
        </p:txBody>
      </p:sp>
    </p:spTree>
    <p:extLst>
      <p:ext uri="{BB962C8B-B14F-4D97-AF65-F5344CB8AC3E}">
        <p14:creationId xmlns:p14="http://schemas.microsoft.com/office/powerpoint/2010/main" val="306679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9074D99-F152-1F99-F9E6-46F9442C08E3}"/>
              </a:ext>
            </a:extLst>
          </p:cNvPr>
          <p:cNvSpPr txBox="1"/>
          <p:nvPr/>
        </p:nvSpPr>
        <p:spPr>
          <a:xfrm>
            <a:off x="569651" y="655465"/>
            <a:ext cx="11052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2023/4/10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：第一次论文阅读讨论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青藏高原深部地球物理探测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70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2023/4/24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：武汉大学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Linux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服务器的使用教学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2023/5/11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：云南大理周边密集地震台阵布设计划讨论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2023/5/22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：第二次论文阅读讨论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与大地震相关的凹凸体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2023/6/12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：未记录，忘了。。。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2023/9/21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：科大暑期地震学培训班学习内容分享一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2023/9/28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：科大暑期地震学培训班学习内容分享二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2023/10/12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CGU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（中国地球科学联合学术年会）排练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47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EF206B-CD0F-9809-DE28-029F7F52CB1F}"/>
              </a:ext>
            </a:extLst>
          </p:cNvPr>
          <p:cNvSpPr txBox="1"/>
          <p:nvPr/>
        </p:nvSpPr>
        <p:spPr>
          <a:xfrm>
            <a:off x="569651" y="655465"/>
            <a:ext cx="110526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2023/10/26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：地大武汉姚家园教授介绍在西藏灵芝和新疆和田野外布台的经历，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          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以及我个人介绍参加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2023CGU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的收获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2023/11/9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：系列活动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--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浙江大学柳亚博士后进行学术报告、授课及实地布台实验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2023/11/23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：继续进行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2023CGU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收获分享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野牦牛视频">
            <a:hlinkClick r:id="" action="ppaction://media"/>
            <a:extLst>
              <a:ext uri="{FF2B5EF4-FFF2-40B4-BE49-F238E27FC236}">
                <a16:creationId xmlns:a16="http://schemas.microsoft.com/office/drawing/2014/main" id="{5B9F12C5-922D-000B-A596-1632A184CE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72263" y="3089429"/>
            <a:ext cx="6247473" cy="351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359</Words>
  <Application>Microsoft Office PowerPoint</Application>
  <PresentationFormat>宽屏</PresentationFormat>
  <Paragraphs>54</Paragraphs>
  <Slides>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江涛 李</dc:creator>
  <cp:lastModifiedBy>Jiangtao Li</cp:lastModifiedBy>
  <cp:revision>4</cp:revision>
  <dcterms:created xsi:type="dcterms:W3CDTF">2023-11-23T07:46:54Z</dcterms:created>
  <dcterms:modified xsi:type="dcterms:W3CDTF">2023-11-23T10:03:48Z</dcterms:modified>
</cp:coreProperties>
</file>