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60" y="5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0AAFB6-F30B-41C0-8649-9CFFF3926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5B13759-C042-4A7C-B06D-738AC340B9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88D537-CF8F-4CD5-B20C-02DBCB965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9F4200-EBCA-46B8-AFC7-BB7D38444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337C2D-95C6-4905-ACD4-5B0DCD71B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733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91DC47-F8F7-4D8D-8AEE-A0C6E982C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33C612-C048-447B-9526-9CC90EF2F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152BB0-F0F5-4BE6-8E14-762F69505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CBCF07-AE53-450A-A636-5BCE674E6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AEEE59-4092-4200-A70E-76C429221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8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CA53F7-89EB-4E0E-9F75-F435A2A27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50857B-5FDF-4317-934B-9541DFD06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8DDEED-0120-4836-AB7E-C6548CC56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D45353-5572-4872-8419-78B12945A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79AF0D-63AF-41CC-A50D-FBAE9FDB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361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8192FF-1B93-42BA-B220-23F2D024C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B9A903-2A19-4FA0-9830-C585CFAC1F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E331E94-A5CA-4A16-B3AC-2FEAFE161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B3BDED-3522-4FFF-B699-FB6CE0165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5FE245-C40E-4EFA-A903-8F78B10B0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632362-9C13-4DFF-A6FA-3F334D819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04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8A8D00-414C-4419-8DF3-36C782852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2EDB2F-04F2-421E-9E08-FD1A551AD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1B3260E-36F1-4D28-A235-C05B4097E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B7E724D-455F-4699-A252-1DC696E599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8F89D26-7A00-43EE-86B6-3D4494C88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80D52E1-4A1F-4DBD-B6A8-170FF750A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A69AE87-706B-4DEB-A4C7-434E15E40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360F3D0-1739-4200-A05C-CE0FDA681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259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71EA8C-F133-4618-86B3-1BD21533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376DBDE-BF62-467C-A843-DB048D126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A8DE566-4A0C-412D-9430-D24DC17E4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9B68CCB-55F5-40F7-A093-12137C2A2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79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96F3642-8B46-4DFA-B275-9905A464A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2464919-C049-422F-BC5E-BCE71E91C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5E2EF6-EDA3-4250-AE75-134028C74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84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BE550-5CB8-4406-9B0A-9C5AC9541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CE94A8-0E56-4B72-82B3-6BA0E5A0A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8E797F-0B9F-4571-A8E3-AFD0A2958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830B440-5E53-44E9-907E-1ECA8E254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A76D3C-2FDF-4D5A-85C5-0CC0D499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465D24-DD65-4E95-B70D-CC60827F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36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AF969C-D1D1-4497-B29C-651742D27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92037CA-CD88-40BC-AB2A-64DDEE2C4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091B7C0-81F0-4873-84BD-0FDCB823D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BCCEA0F-73D3-4095-9E0E-37199613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5E356FA-DE02-4080-A7E6-3647B637E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BEDA68B-A854-47D7-A5C5-799092A35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565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63C4E8-3F59-4DC3-B1C0-751F62258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CAC1D1-8DC1-4541-B839-1BDD21ADD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368E45-0EB8-44AF-9450-9863C62B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9BD204-CB5A-4D8C-AB45-3215599D9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36B30F-4316-4DD2-A15F-49127CFFB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90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847173F-B5AD-4C69-89D7-BB23672419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E097643-EC2F-4690-A9C3-0FBBF7564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48F951-0543-4CD4-BFAB-DFEDD3F67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D2AAF7-7981-4102-8A3A-1935D0A6F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DF6778-A7AC-4A86-B9EE-1E7724439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492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D567B69-729A-4333-84C8-657B040B8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F1515D-B986-4EBB-BFE8-B35C5472B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AB8D60-B08E-4AE8-BAEE-12264772F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CF639-AC21-4813-8CEE-06827F241958}" type="datetimeFigureOut">
              <a:rPr lang="zh-CN" altLang="en-US" smtClean="0"/>
              <a:t>2023/10/26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76E1EC-ACE6-4011-905F-D3D0D8C3C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632396-D38A-4E11-A8D3-CA305588FF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C8666-1CEA-4B08-9932-5FC47A720D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42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9CC4291-11C5-4496-89E7-B2B4EE163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25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9F634C-712A-4C17-BF7F-94D2BE982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40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6DFB600-CA66-4181-901C-38E6BBA44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85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EF2A09A-8291-42CF-B0A9-B6DDF6CA0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59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3E2C61C-0843-49E3-BB3F-38CC25448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56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743D10F-03C5-412E-8E21-6C8F82695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59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CE21DD6-CDF8-4E30-AE37-0EACD871B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35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28A19C3-9A77-4986-8D4D-943EBF182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13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7B9D3C4-FEAE-4A47-8BA3-2525B7CED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820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FB1CADA-06AE-4B80-A4BB-7AFD1C280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872A4B9-5667-437A-BFEE-C850789EB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97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481C2AF-8C98-4E87-B4C2-6589E4C1C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43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DDA8952-74B3-4684-BD08-F29AF1980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104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8D63B8E-238C-45B2-98CA-0E872F061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5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27362B9-EB96-4043-B96B-79A0F9F25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85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BAB2E66D-FA4E-43DA-9855-C07F7B308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43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1F932F3-2B72-4F37-8365-3CB163FE4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69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3980F6A-4403-4385-B87B-F4CFA623F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41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62AE0C3-2B08-4664-AE46-E511CA83A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861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EADD917-92ED-4810-AF5F-163DC687D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0"/>
            <a:ext cx="30861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06BE164-941D-491B-9756-23E5A14FD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94" y="0"/>
            <a:ext cx="3086100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9237AE3-EBB2-4ABD-BBCC-0ED17B331C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4" t="7392" r="45746" b="15995"/>
          <a:stretch/>
        </p:blipFill>
        <p:spPr>
          <a:xfrm>
            <a:off x="8780543" y="1858296"/>
            <a:ext cx="3411457" cy="31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66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59646BF-867B-4E6E-A7CC-A6E62856C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44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41C6D2F-9E8E-4631-948C-BD2854167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41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234582A-11E5-4709-A10A-94033CD81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97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B0F4A70-DA1C-4E3C-A379-42508EE4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861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B0F2B50-CA58-4376-A64E-57D8D222F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0"/>
            <a:ext cx="30861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F5D38E1-DE6B-41E6-9F8B-E866ACD61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0"/>
            <a:ext cx="3086100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2237706-DD14-4032-9F6B-BBD1D6375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0" y="0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0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B7AB7B-DE76-4895-A0CE-26E2E3F32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861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EA10052-BFD5-438A-A7AC-41AC62DDD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0"/>
            <a:ext cx="30861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3C7767D-AE66-4C9C-BC1D-13375D177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0"/>
            <a:ext cx="3086100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767E22B-3B83-49DE-8A50-E0B7626886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0" y="0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07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53ADCC6-C68D-4281-9E6A-C06B2095B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189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814FCD8-9143-4A7C-BF60-EC3F5063A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47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3301F13-01FF-4098-A3EE-E387B77F6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93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962A98B-0901-489C-B670-2650CC8A8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8" y="0"/>
            <a:ext cx="30861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8EF539B-2CDE-4364-95A2-1D46F0ACC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42" y="1474839"/>
            <a:ext cx="9117370" cy="410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258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D160776-5E48-4BAB-BF74-2F89C2FDD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044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432BA4E-CD01-45A6-B4C3-71B58B393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70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54A442F-3F2B-46E1-9D66-E68711F11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413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38F0ECD-CAB8-4DBB-9A20-9DCFA2045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35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52FF892-409B-4E1C-8FCB-20AE39CB7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89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2287F9B-C6FB-49EB-BDB4-392F851EE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837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173E184-54EC-487A-A6AC-B32CFB819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88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3EB2500-C268-4AB6-93CB-CDE6B8D0C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792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309049C-D8E0-4F4F-87F8-E98349FA60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690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EC68433-368D-4564-880F-849C42F2E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115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9AA1A5D-3937-4D96-AEE6-B700BAA31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915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F5AD77C-D0B6-40A5-8847-EE972F106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795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7AD771F-9394-45BB-B012-D35CD65FE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212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6294898-0095-4A2F-AD7E-6BF657336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034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77BE135-B8A6-4BD1-8741-13208503B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16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1EC76B0-B30E-460B-A94B-C62F4016A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652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B8E293-DA68-4040-9FCC-EA799B85A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757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97A89C8-96CB-48C2-9C55-1F1372B150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3" b="20646"/>
          <a:stretch/>
        </p:blipFill>
        <p:spPr>
          <a:xfrm>
            <a:off x="3564807" y="0"/>
            <a:ext cx="4863896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53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0</Words>
  <Application>Microsoft Office PowerPoint</Application>
  <PresentationFormat>宽屏</PresentationFormat>
  <Paragraphs>0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33</cp:revision>
  <dcterms:created xsi:type="dcterms:W3CDTF">2023-10-26T05:18:20Z</dcterms:created>
  <dcterms:modified xsi:type="dcterms:W3CDTF">2023-10-26T07:07:47Z</dcterms:modified>
</cp:coreProperties>
</file>