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9"/>
  </p:notesMasterIdLst>
  <p:sldIdLst>
    <p:sldId id="639" r:id="rId3"/>
    <p:sldId id="256" r:id="rId4"/>
    <p:sldId id="323" r:id="rId5"/>
    <p:sldId id="257" r:id="rId6"/>
    <p:sldId id="258" r:id="rId7"/>
    <p:sldId id="259" r:id="rId8"/>
    <p:sldId id="261" r:id="rId9"/>
    <p:sldId id="262" r:id="rId10"/>
    <p:sldId id="640" r:id="rId11"/>
    <p:sldId id="641" r:id="rId12"/>
    <p:sldId id="642" r:id="rId13"/>
    <p:sldId id="265" r:id="rId14"/>
    <p:sldId id="266" r:id="rId15"/>
    <p:sldId id="267" r:id="rId16"/>
    <p:sldId id="268" r:id="rId17"/>
    <p:sldId id="269" r:id="rId18"/>
    <p:sldId id="270" r:id="rId19"/>
    <p:sldId id="275" r:id="rId20"/>
    <p:sldId id="277" r:id="rId21"/>
    <p:sldId id="279" r:id="rId22"/>
    <p:sldId id="282" r:id="rId23"/>
    <p:sldId id="285" r:id="rId24"/>
    <p:sldId id="286" r:id="rId25"/>
    <p:sldId id="287" r:id="rId26"/>
    <p:sldId id="288" r:id="rId27"/>
    <p:sldId id="289" r:id="rId28"/>
    <p:sldId id="291" r:id="rId29"/>
    <p:sldId id="292" r:id="rId30"/>
    <p:sldId id="293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3" r:id="rId39"/>
    <p:sldId id="304" r:id="rId40"/>
    <p:sldId id="305" r:id="rId41"/>
    <p:sldId id="306" r:id="rId42"/>
    <p:sldId id="307" r:id="rId43"/>
    <p:sldId id="308" r:id="rId44"/>
    <p:sldId id="309" r:id="rId45"/>
    <p:sldId id="310" r:id="rId46"/>
    <p:sldId id="311" r:id="rId47"/>
    <p:sldId id="312" r:id="rId48"/>
    <p:sldId id="313" r:id="rId49"/>
    <p:sldId id="314" r:id="rId50"/>
    <p:sldId id="315" r:id="rId51"/>
    <p:sldId id="316" r:id="rId52"/>
    <p:sldId id="317" r:id="rId53"/>
    <p:sldId id="318" r:id="rId54"/>
    <p:sldId id="319" r:id="rId55"/>
    <p:sldId id="320" r:id="rId56"/>
    <p:sldId id="321" r:id="rId57"/>
    <p:sldId id="322" r:id="rId5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72" y="1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07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07C36-C691-4D03-BAC9-F73F9805692E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D901A-294D-457E-A503-8C3327C933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161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957953-4CC8-4E4A-AD2D-7A5A0B36E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26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504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538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271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81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5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486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764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12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70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2204E-7DD4-40E6-BC6B-54E45788136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247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CB708-664F-4770-AECF-BA1A1B220D5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104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DFDCD-830D-4E78-9097-B6B92A67D6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38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占位符 13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522388" y="2973614"/>
            <a:ext cx="514722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lang="zh-CN" altLang="en-US" sz="6000" b="1" spc="600" dirty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marL="0" lvl="0" algn="dist" fontAlgn="base"/>
            <a:r>
              <a:rPr lang="zh-CN" altLang="en-US" dirty="0"/>
              <a:t>输入标题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0" hasCustomPrompt="1"/>
          </p:nvPr>
        </p:nvSpPr>
        <p:spPr>
          <a:xfrm>
            <a:off x="5645556" y="1886726"/>
            <a:ext cx="900888" cy="830997"/>
          </a:xfrm>
          <a:custGeom>
            <a:avLst/>
            <a:gdLst>
              <a:gd name="connsiteX0" fmla="*/ 0 w 65"/>
              <a:gd name="connsiteY0" fmla="*/ 0 h 276999"/>
              <a:gd name="connsiteX1" fmla="*/ 65 w 65"/>
              <a:gd name="connsiteY1" fmla="*/ 0 h 276999"/>
              <a:gd name="connsiteX2" fmla="*/ 65 w 65"/>
              <a:gd name="connsiteY2" fmla="*/ 276999 h 276999"/>
              <a:gd name="connsiteX3" fmla="*/ 0 w 65"/>
              <a:gd name="connsiteY3" fmla="*/ 276999 h 27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" h="276999">
                <a:moveTo>
                  <a:pt x="0" y="0"/>
                </a:moveTo>
                <a:lnTo>
                  <a:pt x="65" y="0"/>
                </a:lnTo>
                <a:lnTo>
                  <a:pt x="65" y="276999"/>
                </a:lnTo>
                <a:lnTo>
                  <a:pt x="0" y="276999"/>
                </a:lnTo>
                <a:close/>
              </a:path>
            </a:pathLst>
          </a:custGeo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lang="zh-CN" altLang="en-US" sz="6000" spc="0" dirty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marL="0" lvl="0" algn="dist" fontAlgn="base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20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CB708-664F-4770-AECF-BA1A1B220D5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12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DFDCD-830D-4E78-9097-B6B92A67D61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6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3808179" y="2645581"/>
            <a:ext cx="4575642" cy="259267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200" spc="3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altLang="zh-CN" dirty="0"/>
              <a:t>PART ONE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934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 hasCustomPrompt="1"/>
          </p:nvPr>
        </p:nvSpPr>
        <p:spPr>
          <a:xfrm>
            <a:off x="442913" y="873125"/>
            <a:ext cx="4869867" cy="405102"/>
          </a:xfrm>
          <a:prstGeom prst="rect">
            <a:avLst/>
          </a:prstGeom>
        </p:spPr>
        <p:txBody>
          <a:bodyPr wrap="square" lIns="72000" tIns="36000" rIns="72000" bIns="36000">
            <a:spAutoFit/>
          </a:bodyPr>
          <a:lstStyle>
            <a:lvl1pPr algn="l">
              <a:defRPr lang="zh-CN" altLang="en-US" sz="2400" b="1" spc="0" dirty="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pPr marL="0" lvl="0" algn="dist" fontAlgn="base"/>
            <a:r>
              <a:rPr lang="zh-CN" altLang="en-US" dirty="0"/>
              <a:t>单击此处标题</a:t>
            </a:r>
          </a:p>
        </p:txBody>
      </p:sp>
      <p:sp>
        <p:nvSpPr>
          <p:cNvPr id="121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CB708-664F-4770-AECF-BA1A1B220D5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122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DFDCD-830D-4E78-9097-B6B92A67D6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66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2204E-7DD4-40E6-BC6B-54E45788136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91D2C-8D54-4FB7-92D2-9073743D5A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558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CB708-664F-4770-AECF-BA1A1B220D57}" type="datetimeFigureOut">
              <a:rPr lang="zh-CN" altLang="en-US" smtClean="0"/>
              <a:t>2023/11/23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DFDCD-830D-4E78-9097-B6B92A67D6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154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owerpoint template design by DAJU_PPT正版来源小红书大橘PPT微信DAJU_PPT请勿抄袭搬运！盗版必究！"/>
          <p:cNvSpPr txBox="1"/>
          <p:nvPr/>
        </p:nvSpPr>
        <p:spPr>
          <a:xfrm>
            <a:off x="2407920" y="6249873"/>
            <a:ext cx="73761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——</a:t>
            </a:r>
            <a:r>
              <a:rPr kumimoji="0" lang="en-US" altLang="zh-CN" sz="14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 </a:t>
            </a:r>
            <a:r>
              <a:rPr kumimoji="0" lang="zh-CN" altLang="en-US" sz="14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艰苦朴素 </a:t>
            </a:r>
            <a:r>
              <a:rPr kumimoji="0" lang="en-US" altLang="zh-CN" sz="14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· </a:t>
            </a:r>
            <a:r>
              <a:rPr kumimoji="0" lang="zh-CN" altLang="en-US" sz="14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实事求是 </a:t>
            </a:r>
            <a:r>
              <a:rPr kumimoji="0" lang="en-US" altLang="zh-CN" sz="14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· </a:t>
            </a:r>
            <a:r>
              <a:rPr kumimoji="0" lang="zh-CN" altLang="en-US" sz="14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严格要求 </a:t>
            </a:r>
            <a:r>
              <a:rPr kumimoji="0" lang="en-US" altLang="zh-CN" sz="14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· </a:t>
            </a:r>
            <a:r>
              <a:rPr kumimoji="0" lang="zh-CN" altLang="en-US" sz="14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勇于探索 </a:t>
            </a:r>
            <a:r>
              <a:rPr kumimoji="0" lang="en-US" altLang="zh-CN" sz="1400" b="0" i="0" u="none" strike="noStrike" kern="120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——</a:t>
            </a:r>
          </a:p>
        </p:txBody>
      </p:sp>
      <p:sp>
        <p:nvSpPr>
          <p:cNvPr id="30" name="powerpoint template design by DAJU_PPT正版来源小红书大橘PPT微信DAJU_PPT请勿抄袭搬运！盗版必究！"/>
          <p:cNvSpPr txBox="1"/>
          <p:nvPr/>
        </p:nvSpPr>
        <p:spPr>
          <a:xfrm>
            <a:off x="4540258" y="3921378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30463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汇报人：马锐东</a:t>
            </a:r>
          </a:p>
        </p:txBody>
      </p:sp>
      <p:sp>
        <p:nvSpPr>
          <p:cNvPr id="2" name="powerpoint template design by DAJU_PPT正版来源小红书大橘PPT微信DAJU_PPT请勿抄袭搬运！盗版必究！"/>
          <p:cNvSpPr/>
          <p:nvPr/>
        </p:nvSpPr>
        <p:spPr>
          <a:xfrm>
            <a:off x="351099" y="312517"/>
            <a:ext cx="11489802" cy="6302416"/>
          </a:xfrm>
          <a:prstGeom prst="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powerpoint template design by DAJU_PPT正版来源小红书大橘PPT微信DAJU_PPT请勿抄袭搬运！盗版必究！"/>
          <p:cNvSpPr/>
          <p:nvPr/>
        </p:nvSpPr>
        <p:spPr>
          <a:xfrm>
            <a:off x="0" y="5842000"/>
            <a:ext cx="12192000" cy="1016000"/>
          </a:xfrm>
          <a:custGeom>
            <a:avLst/>
            <a:gdLst>
              <a:gd name="connsiteX0" fmla="*/ 6096000 w 12192000"/>
              <a:gd name="connsiteY0" fmla="*/ 0 h 1016000"/>
              <a:gd name="connsiteX1" fmla="*/ 11872101 w 12192000"/>
              <a:gd name="connsiteY1" fmla="*/ 363047 h 1016000"/>
              <a:gd name="connsiteX2" fmla="*/ 12192000 w 12192000"/>
              <a:gd name="connsiteY2" fmla="*/ 416457 h 1016000"/>
              <a:gd name="connsiteX3" fmla="*/ 12192000 w 12192000"/>
              <a:gd name="connsiteY3" fmla="*/ 1016000 h 1016000"/>
              <a:gd name="connsiteX4" fmla="*/ 0 w 12192000"/>
              <a:gd name="connsiteY4" fmla="*/ 1016000 h 1016000"/>
              <a:gd name="connsiteX5" fmla="*/ 0 w 12192000"/>
              <a:gd name="connsiteY5" fmla="*/ 416457 h 1016000"/>
              <a:gd name="connsiteX6" fmla="*/ 319900 w 12192000"/>
              <a:gd name="connsiteY6" fmla="*/ 363047 h 1016000"/>
              <a:gd name="connsiteX7" fmla="*/ 6096000 w 12192000"/>
              <a:gd name="connsiteY7" fmla="*/ 0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016000">
                <a:moveTo>
                  <a:pt x="6096000" y="0"/>
                </a:moveTo>
                <a:cubicBezTo>
                  <a:pt x="8351708" y="0"/>
                  <a:pt x="10393868" y="138738"/>
                  <a:pt x="11872101" y="363047"/>
                </a:cubicBezTo>
                <a:lnTo>
                  <a:pt x="12192000" y="416457"/>
                </a:lnTo>
                <a:lnTo>
                  <a:pt x="12192000" y="1016000"/>
                </a:lnTo>
                <a:lnTo>
                  <a:pt x="0" y="1016000"/>
                </a:lnTo>
                <a:lnTo>
                  <a:pt x="0" y="416457"/>
                </a:lnTo>
                <a:lnTo>
                  <a:pt x="319900" y="363047"/>
                </a:lnTo>
                <a:cubicBezTo>
                  <a:pt x="1798133" y="138738"/>
                  <a:pt x="3840293" y="0"/>
                  <a:pt x="6096000" y="0"/>
                </a:cubicBez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110" y="1464384"/>
            <a:ext cx="2493781" cy="831847"/>
          </a:xfrm>
          <a:prstGeom prst="rect">
            <a:avLst/>
          </a:prstGeom>
        </p:spPr>
      </p:pic>
      <p:sp>
        <p:nvSpPr>
          <p:cNvPr id="9" name="powerpoint template design by DAJU_PPT正版来源小红书大橘PPT微信DAJU_PPT请勿抄袭搬运！盗版必究！">
            <a:extLst>
              <a:ext uri="{FF2B5EF4-FFF2-40B4-BE49-F238E27FC236}">
                <a16:creationId xmlns:a16="http://schemas.microsoft.com/office/drawing/2014/main" id="{F0F1BE7E-51BD-49EC-94EB-2A3E9483C152}"/>
              </a:ext>
            </a:extLst>
          </p:cNvPr>
          <p:cNvSpPr txBox="1"/>
          <p:nvPr/>
        </p:nvSpPr>
        <p:spPr>
          <a:xfrm>
            <a:off x="2552535" y="2598359"/>
            <a:ext cx="739176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rgbClr val="304637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ea"/>
                <a:sym typeface="+mn-lt"/>
              </a:rPr>
              <a:t>CGU</a:t>
            </a: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304637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ea"/>
                <a:sym typeface="+mn-lt"/>
              </a:rPr>
              <a:t>年会</a:t>
            </a: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rgbClr val="304637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ea"/>
                <a:sym typeface="+mn-lt"/>
              </a:rPr>
              <a:t>2023</a:t>
            </a: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304637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ea"/>
                <a:sym typeface="+mn-lt"/>
              </a:rPr>
              <a:t>分享</a:t>
            </a:r>
          </a:p>
        </p:txBody>
      </p:sp>
      <p:sp>
        <p:nvSpPr>
          <p:cNvPr id="10" name="powerpoint template design by DAJU_PPT正版来源小红书大橘PPT微信DAJU_PPT请勿抄袭搬运！盗版必究！">
            <a:extLst>
              <a:ext uri="{FF2B5EF4-FFF2-40B4-BE49-F238E27FC236}">
                <a16:creationId xmlns:a16="http://schemas.microsoft.com/office/drawing/2014/main" id="{FBFE8106-1338-455E-8C13-37919DBBE259}"/>
              </a:ext>
            </a:extLst>
          </p:cNvPr>
          <p:cNvSpPr txBox="1"/>
          <p:nvPr/>
        </p:nvSpPr>
        <p:spPr>
          <a:xfrm>
            <a:off x="4540258" y="4782732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30463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2023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30463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年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30463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11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30463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月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30463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23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30463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日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040CB23-6458-4CB5-A444-EDF9F183B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10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FB63903-0726-4F8A-813A-4614A1C7DC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09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CABBFAF-5015-4A2D-806F-F68CB32D4A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27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A7069B-40F6-487E-BF07-8CB6EEF0B9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667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990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2942" y="0"/>
            <a:ext cx="5139765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　１"/>
          <p:cNvPicPr>
            <a:picLocks noChangeAspect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145" y="0"/>
            <a:ext cx="9137360" cy="685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7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6637;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00-武汉大学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304637"/>
      </a:accent1>
      <a:accent2>
        <a:srgbClr val="D0B296"/>
      </a:accent2>
      <a:accent3>
        <a:srgbClr val="304637"/>
      </a:accent3>
      <a:accent4>
        <a:srgbClr val="D0B296"/>
      </a:accent4>
      <a:accent5>
        <a:srgbClr val="304637"/>
      </a:accent5>
      <a:accent6>
        <a:srgbClr val="D0B296"/>
      </a:accent6>
      <a:hlink>
        <a:srgbClr val="DF213B"/>
      </a:hlink>
      <a:folHlink>
        <a:srgbClr val="954F72"/>
      </a:folHlink>
    </a:clrScheme>
    <a:fontScheme name="mmhun255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26</Words>
  <Application>Microsoft Office PowerPoint</Application>
  <PresentationFormat>宽屏</PresentationFormat>
  <Paragraphs>5</Paragraphs>
  <Slides>56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56</vt:i4>
      </vt:variant>
    </vt:vector>
  </HeadingPairs>
  <TitlesOfParts>
    <vt:vector size="65" baseType="lpstr">
      <vt:lpstr>等线</vt:lpstr>
      <vt:lpstr>方正粗黑宋简体</vt:lpstr>
      <vt:lpstr>宋体</vt:lpstr>
      <vt:lpstr>微软雅黑</vt:lpstr>
      <vt:lpstr>Arial</vt:lpstr>
      <vt:lpstr>Calibri</vt:lpstr>
      <vt:lpstr>Calibri Light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NJVV-11048100</dc:creator>
  <cp:lastModifiedBy>马锐东</cp:lastModifiedBy>
  <cp:revision>9</cp:revision>
  <dcterms:created xsi:type="dcterms:W3CDTF">2020-01-15T11:09:52Z</dcterms:created>
  <dcterms:modified xsi:type="dcterms:W3CDTF">2023-11-23T08:52:19Z</dcterms:modified>
</cp:coreProperties>
</file>