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svg" ContentType="image/svg+xml"/>
  <Override PartName="/ppt/media/image2.svg" ContentType="image/svg+xml"/>
  <Override PartName="/ppt/media/image3.svg" ContentType="image/svg+xml"/>
  <Override PartName="/ppt/media/image4.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9" r:id="rId4"/>
  </p:sldMasterIdLst>
  <p:notesMasterIdLst>
    <p:notesMasterId r:id="rId10"/>
  </p:notesMasterIdLst>
  <p:sldIdLst>
    <p:sldId id="257" r:id="rId5"/>
    <p:sldId id="259" r:id="rId6"/>
    <p:sldId id="260" r:id="rId7"/>
    <p:sldId id="268" r:id="rId8"/>
    <p:sldId id="261" r:id="rId9"/>
    <p:sldId id="267" r:id="rId11"/>
    <p:sldId id="269" r:id="rId12"/>
    <p:sldId id="265" r:id="rId13"/>
    <p:sldId id="263" r:id="rId14"/>
    <p:sldId id="264"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 Type="http://schemas.openxmlformats.org/officeDocument/2006/relationships/theme" Target="theme/theme1.xml"/><Relationship Id="rId19" Type="http://schemas.openxmlformats.org/officeDocument/2006/relationships/commentAuthors" Target="commentAuthors.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21D011-EC35-498F-ADE3-3197FF1A64D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21D011-EC35-498F-ADE3-3197FF1A64D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2" Type="http://schemas.openxmlformats.org/officeDocument/2006/relationships/tags" Target="../tags/tag30.xml"/><Relationship Id="rId11" Type="http://schemas.openxmlformats.org/officeDocument/2006/relationships/tags" Target="../tags/tag29.xml"/><Relationship Id="rId10" Type="http://schemas.openxmlformats.org/officeDocument/2006/relationships/tags" Target="../tags/tag28.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38.xml"/><Relationship Id="rId8" Type="http://schemas.openxmlformats.org/officeDocument/2006/relationships/tags" Target="../tags/tag37.xml"/><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8" Type="http://schemas.openxmlformats.org/officeDocument/2006/relationships/tags" Target="../tags/tag47.xml"/><Relationship Id="rId17" Type="http://schemas.openxmlformats.org/officeDocument/2006/relationships/tags" Target="../tags/tag46.xml"/><Relationship Id="rId16" Type="http://schemas.openxmlformats.org/officeDocument/2006/relationships/tags" Target="../tags/tag45.xml"/><Relationship Id="rId15" Type="http://schemas.openxmlformats.org/officeDocument/2006/relationships/tags" Target="../tags/tag44.xml"/><Relationship Id="rId14" Type="http://schemas.openxmlformats.org/officeDocument/2006/relationships/tags" Target="../tags/tag43.xml"/><Relationship Id="rId13" Type="http://schemas.openxmlformats.org/officeDocument/2006/relationships/tags" Target="../tags/tag42.xml"/><Relationship Id="rId12" Type="http://schemas.openxmlformats.org/officeDocument/2006/relationships/tags" Target="../tags/tag41.xml"/><Relationship Id="rId11" Type="http://schemas.openxmlformats.org/officeDocument/2006/relationships/tags" Target="../tags/tag40.xml"/><Relationship Id="rId10" Type="http://schemas.openxmlformats.org/officeDocument/2006/relationships/tags" Target="../tags/tag39.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55.xml"/><Relationship Id="rId8" Type="http://schemas.openxmlformats.org/officeDocument/2006/relationships/tags" Target="../tags/tag54.xml"/><Relationship Id="rId7" Type="http://schemas.openxmlformats.org/officeDocument/2006/relationships/tags" Target="../tags/tag53.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3" Type="http://schemas.openxmlformats.org/officeDocument/2006/relationships/tags" Target="../tags/tag59.xml"/><Relationship Id="rId12" Type="http://schemas.openxmlformats.org/officeDocument/2006/relationships/tags" Target="../tags/tag58.xml"/><Relationship Id="rId11" Type="http://schemas.openxmlformats.org/officeDocument/2006/relationships/tags" Target="../tags/tag57.xml"/><Relationship Id="rId10" Type="http://schemas.openxmlformats.org/officeDocument/2006/relationships/tags" Target="../tags/tag56.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67.xml"/><Relationship Id="rId8" Type="http://schemas.openxmlformats.org/officeDocument/2006/relationships/tags" Target="../tags/tag66.xml"/><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5" Type="http://schemas.openxmlformats.org/officeDocument/2006/relationships/tags" Target="../tags/tag73.xml"/><Relationship Id="rId14" Type="http://schemas.openxmlformats.org/officeDocument/2006/relationships/tags" Target="../tags/tag72.xml"/><Relationship Id="rId13" Type="http://schemas.openxmlformats.org/officeDocument/2006/relationships/tags" Target="../tags/tag71.xml"/><Relationship Id="rId12" Type="http://schemas.openxmlformats.org/officeDocument/2006/relationships/tags" Target="../tags/tag70.xml"/><Relationship Id="rId11" Type="http://schemas.openxmlformats.org/officeDocument/2006/relationships/tags" Target="../tags/tag69.xml"/><Relationship Id="rId10" Type="http://schemas.openxmlformats.org/officeDocument/2006/relationships/tags" Target="../tags/tag68.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81.xml"/><Relationship Id="rId8" Type="http://schemas.openxmlformats.org/officeDocument/2006/relationships/tags" Target="../tags/tag80.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6" Type="http://schemas.openxmlformats.org/officeDocument/2006/relationships/tags" Target="../tags/tag88.xml"/><Relationship Id="rId15" Type="http://schemas.openxmlformats.org/officeDocument/2006/relationships/tags" Target="../tags/tag87.xml"/><Relationship Id="rId14" Type="http://schemas.openxmlformats.org/officeDocument/2006/relationships/tags" Target="../tags/tag86.xml"/><Relationship Id="rId13" Type="http://schemas.openxmlformats.org/officeDocument/2006/relationships/tags" Target="../tags/tag85.xml"/><Relationship Id="rId12" Type="http://schemas.openxmlformats.org/officeDocument/2006/relationships/tags" Target="../tags/tag84.xml"/><Relationship Id="rId11" Type="http://schemas.openxmlformats.org/officeDocument/2006/relationships/tags" Target="../tags/tag83.xml"/><Relationship Id="rId10" Type="http://schemas.openxmlformats.org/officeDocument/2006/relationships/tags" Target="../tags/tag82.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91.xml"/><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99.xml"/><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3" Type="http://schemas.openxmlformats.org/officeDocument/2006/relationships/tags" Target="../tags/tag103.xml"/><Relationship Id="rId12" Type="http://schemas.openxmlformats.org/officeDocument/2006/relationships/tags" Target="../tags/tag102.xml"/><Relationship Id="rId11" Type="http://schemas.openxmlformats.org/officeDocument/2006/relationships/tags" Target="../tags/tag101.xml"/><Relationship Id="rId10" Type="http://schemas.openxmlformats.org/officeDocument/2006/relationships/tags" Target="../tags/tag100.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9" Type="http://schemas.openxmlformats.org/officeDocument/2006/relationships/tags" Target="../tags/tag111.xml"/><Relationship Id="rId8" Type="http://schemas.openxmlformats.org/officeDocument/2006/relationships/tags" Target="../tags/tag110.xml"/><Relationship Id="rId7" Type="http://schemas.openxmlformats.org/officeDocument/2006/relationships/tags" Target="../tags/tag109.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 Id="rId3" Type="http://schemas.openxmlformats.org/officeDocument/2006/relationships/tags" Target="../tags/tag105.xml"/><Relationship Id="rId2" Type="http://schemas.openxmlformats.org/officeDocument/2006/relationships/tags" Target="../tags/tag104.xml"/><Relationship Id="rId13" Type="http://schemas.openxmlformats.org/officeDocument/2006/relationships/tags" Target="../tags/tag115.xml"/><Relationship Id="rId12" Type="http://schemas.openxmlformats.org/officeDocument/2006/relationships/tags" Target="../tags/tag114.xml"/><Relationship Id="rId11" Type="http://schemas.openxmlformats.org/officeDocument/2006/relationships/tags" Target="../tags/tag113.xml"/><Relationship Id="rId10" Type="http://schemas.openxmlformats.org/officeDocument/2006/relationships/tags" Target="../tags/tag112.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123.xml"/><Relationship Id="rId8" Type="http://schemas.openxmlformats.org/officeDocument/2006/relationships/tags" Target="../tags/tag122.xml"/><Relationship Id="rId7" Type="http://schemas.openxmlformats.org/officeDocument/2006/relationships/tags" Target="../tags/tag121.xml"/><Relationship Id="rId6" Type="http://schemas.openxmlformats.org/officeDocument/2006/relationships/tags" Target="../tags/tag120.xml"/><Relationship Id="rId5" Type="http://schemas.openxmlformats.org/officeDocument/2006/relationships/tags" Target="../tags/tag119.xml"/><Relationship Id="rId4" Type="http://schemas.openxmlformats.org/officeDocument/2006/relationships/tags" Target="../tags/tag118.xml"/><Relationship Id="rId3" Type="http://schemas.openxmlformats.org/officeDocument/2006/relationships/tags" Target="../tags/tag117.xml"/><Relationship Id="rId2" Type="http://schemas.openxmlformats.org/officeDocument/2006/relationships/tags" Target="../tags/tag116.xml"/><Relationship Id="rId12" Type="http://schemas.openxmlformats.org/officeDocument/2006/relationships/tags" Target="../tags/tag126.xml"/><Relationship Id="rId11" Type="http://schemas.openxmlformats.org/officeDocument/2006/relationships/tags" Target="../tags/tag125.xml"/><Relationship Id="rId10" Type="http://schemas.openxmlformats.org/officeDocument/2006/relationships/tags" Target="../tags/tag124.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34.xml"/><Relationship Id="rId8" Type="http://schemas.openxmlformats.org/officeDocument/2006/relationships/tags" Target="../tags/tag133.xml"/><Relationship Id="rId7" Type="http://schemas.openxmlformats.org/officeDocument/2006/relationships/tags" Target="../tags/tag132.xml"/><Relationship Id="rId6" Type="http://schemas.openxmlformats.org/officeDocument/2006/relationships/tags" Target="../tags/tag131.xml"/><Relationship Id="rId5" Type="http://schemas.openxmlformats.org/officeDocument/2006/relationships/tags" Target="../tags/tag130.xml"/><Relationship Id="rId4" Type="http://schemas.openxmlformats.org/officeDocument/2006/relationships/tags" Target="../tags/tag129.xml"/><Relationship Id="rId3" Type="http://schemas.openxmlformats.org/officeDocument/2006/relationships/tags" Target="../tags/tag128.xml"/><Relationship Id="rId2" Type="http://schemas.openxmlformats.org/officeDocument/2006/relationships/tags" Target="../tags/tag127.xml"/><Relationship Id="rId19" Type="http://schemas.openxmlformats.org/officeDocument/2006/relationships/tags" Target="../tags/tag144.xml"/><Relationship Id="rId18" Type="http://schemas.openxmlformats.org/officeDocument/2006/relationships/tags" Target="../tags/tag143.xml"/><Relationship Id="rId17" Type="http://schemas.openxmlformats.org/officeDocument/2006/relationships/tags" Target="../tags/tag142.xml"/><Relationship Id="rId16" Type="http://schemas.openxmlformats.org/officeDocument/2006/relationships/tags" Target="../tags/tag141.xml"/><Relationship Id="rId15" Type="http://schemas.openxmlformats.org/officeDocument/2006/relationships/tags" Target="../tags/tag140.xml"/><Relationship Id="rId14" Type="http://schemas.openxmlformats.org/officeDocument/2006/relationships/tags" Target="../tags/tag139.xml"/><Relationship Id="rId13" Type="http://schemas.openxmlformats.org/officeDocument/2006/relationships/tags" Target="../tags/tag138.xml"/><Relationship Id="rId12" Type="http://schemas.openxmlformats.org/officeDocument/2006/relationships/tags" Target="../tags/tag137.xml"/><Relationship Id="rId11" Type="http://schemas.openxmlformats.org/officeDocument/2006/relationships/tags" Target="../tags/tag136.xml"/><Relationship Id="rId10" Type="http://schemas.openxmlformats.org/officeDocument/2006/relationships/tags" Target="../tags/tag135.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52.xml"/><Relationship Id="rId8" Type="http://schemas.openxmlformats.org/officeDocument/2006/relationships/tags" Target="../tags/tag151.xml"/><Relationship Id="rId7" Type="http://schemas.openxmlformats.org/officeDocument/2006/relationships/tags" Target="../tags/tag150.xml"/><Relationship Id="rId6" Type="http://schemas.openxmlformats.org/officeDocument/2006/relationships/tags" Target="../tags/tag149.xml"/><Relationship Id="rId5" Type="http://schemas.openxmlformats.org/officeDocument/2006/relationships/tags" Target="../tags/tag148.xml"/><Relationship Id="rId4" Type="http://schemas.openxmlformats.org/officeDocument/2006/relationships/tags" Target="../tags/tag147.xml"/><Relationship Id="rId3" Type="http://schemas.openxmlformats.org/officeDocument/2006/relationships/tags" Target="../tags/tag146.xml"/><Relationship Id="rId2" Type="http://schemas.openxmlformats.org/officeDocument/2006/relationships/tags" Target="../tags/tag145.xml"/><Relationship Id="rId10" Type="http://schemas.openxmlformats.org/officeDocument/2006/relationships/tags" Target="../tags/tag153.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161.xml"/><Relationship Id="rId8" Type="http://schemas.openxmlformats.org/officeDocument/2006/relationships/tags" Target="../tags/tag160.xml"/><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3" Type="http://schemas.openxmlformats.org/officeDocument/2006/relationships/tags" Target="../tags/tag155.xml"/><Relationship Id="rId2" Type="http://schemas.openxmlformats.org/officeDocument/2006/relationships/tags" Target="../tags/tag154.xml"/><Relationship Id="rId12" Type="http://schemas.openxmlformats.org/officeDocument/2006/relationships/tags" Target="../tags/tag164.xml"/><Relationship Id="rId11" Type="http://schemas.openxmlformats.org/officeDocument/2006/relationships/tags" Target="../tags/tag163.xml"/><Relationship Id="rId10" Type="http://schemas.openxmlformats.org/officeDocument/2006/relationships/tags" Target="../tags/tag162.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172.xml"/><Relationship Id="rId8" Type="http://schemas.openxmlformats.org/officeDocument/2006/relationships/tags" Target="../tags/tag171.xml"/><Relationship Id="rId7" Type="http://schemas.openxmlformats.org/officeDocument/2006/relationships/tags" Target="../tags/tag170.xml"/><Relationship Id="rId6" Type="http://schemas.openxmlformats.org/officeDocument/2006/relationships/tags" Target="../tags/tag169.xml"/><Relationship Id="rId5" Type="http://schemas.openxmlformats.org/officeDocument/2006/relationships/tags" Target="../tags/tag168.xml"/><Relationship Id="rId4" Type="http://schemas.openxmlformats.org/officeDocument/2006/relationships/tags" Target="../tags/tag167.xml"/><Relationship Id="rId3" Type="http://schemas.openxmlformats.org/officeDocument/2006/relationships/tags" Target="../tags/tag166.xml"/><Relationship Id="rId2" Type="http://schemas.openxmlformats.org/officeDocument/2006/relationships/tags" Target="../tags/tag165.xml"/><Relationship Id="rId13" Type="http://schemas.openxmlformats.org/officeDocument/2006/relationships/tags" Target="../tags/tag176.xml"/><Relationship Id="rId12" Type="http://schemas.openxmlformats.org/officeDocument/2006/relationships/tags" Target="../tags/tag175.xml"/><Relationship Id="rId11" Type="http://schemas.openxmlformats.org/officeDocument/2006/relationships/tags" Target="../tags/tag174.xml"/><Relationship Id="rId10" Type="http://schemas.openxmlformats.org/officeDocument/2006/relationships/tags" Target="../tags/tag173.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184.xml"/><Relationship Id="rId8" Type="http://schemas.openxmlformats.org/officeDocument/2006/relationships/tags" Target="../tags/tag183.xml"/><Relationship Id="rId7" Type="http://schemas.openxmlformats.org/officeDocument/2006/relationships/tags" Target="../tags/tag182.xml"/><Relationship Id="rId6" Type="http://schemas.openxmlformats.org/officeDocument/2006/relationships/tags" Target="../tags/tag181.xml"/><Relationship Id="rId5" Type="http://schemas.openxmlformats.org/officeDocument/2006/relationships/tags" Target="../tags/tag180.xml"/><Relationship Id="rId4" Type="http://schemas.openxmlformats.org/officeDocument/2006/relationships/tags" Target="../tags/tag179.xml"/><Relationship Id="rId3" Type="http://schemas.openxmlformats.org/officeDocument/2006/relationships/tags" Target="../tags/tag178.xml"/><Relationship Id="rId2" Type="http://schemas.openxmlformats.org/officeDocument/2006/relationships/tags" Target="../tags/tag177.xml"/><Relationship Id="rId13" Type="http://schemas.openxmlformats.org/officeDocument/2006/relationships/tags" Target="../tags/tag188.xml"/><Relationship Id="rId12" Type="http://schemas.openxmlformats.org/officeDocument/2006/relationships/tags" Target="../tags/tag187.xml"/><Relationship Id="rId11" Type="http://schemas.openxmlformats.org/officeDocument/2006/relationships/tags" Target="../tags/tag186.xml"/><Relationship Id="rId10" Type="http://schemas.openxmlformats.org/officeDocument/2006/relationships/tags" Target="../tags/tag185.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196.xml"/><Relationship Id="rId8" Type="http://schemas.openxmlformats.org/officeDocument/2006/relationships/tags" Target="../tags/tag195.xml"/><Relationship Id="rId7" Type="http://schemas.openxmlformats.org/officeDocument/2006/relationships/tags" Target="../tags/tag194.xml"/><Relationship Id="rId6" Type="http://schemas.openxmlformats.org/officeDocument/2006/relationships/tags" Target="../tags/tag193.xml"/><Relationship Id="rId5" Type="http://schemas.openxmlformats.org/officeDocument/2006/relationships/tags" Target="../tags/tag192.xml"/><Relationship Id="rId4" Type="http://schemas.openxmlformats.org/officeDocument/2006/relationships/tags" Target="../tags/tag191.xml"/><Relationship Id="rId3" Type="http://schemas.openxmlformats.org/officeDocument/2006/relationships/tags" Target="../tags/tag190.xml"/><Relationship Id="rId2" Type="http://schemas.openxmlformats.org/officeDocument/2006/relationships/tags" Target="../tags/tag189.xml"/><Relationship Id="rId13" Type="http://schemas.openxmlformats.org/officeDocument/2006/relationships/tags" Target="../tags/tag200.xml"/><Relationship Id="rId12" Type="http://schemas.openxmlformats.org/officeDocument/2006/relationships/tags" Target="../tags/tag199.xml"/><Relationship Id="rId11" Type="http://schemas.openxmlformats.org/officeDocument/2006/relationships/tags" Target="../tags/tag198.xml"/><Relationship Id="rId10" Type="http://schemas.openxmlformats.org/officeDocument/2006/relationships/tags" Target="../tags/tag197.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208.xml"/><Relationship Id="rId8" Type="http://schemas.openxmlformats.org/officeDocument/2006/relationships/tags" Target="../tags/tag207.xml"/><Relationship Id="rId7" Type="http://schemas.openxmlformats.org/officeDocument/2006/relationships/tags" Target="../tags/tag206.xml"/><Relationship Id="rId6" Type="http://schemas.openxmlformats.org/officeDocument/2006/relationships/tags" Target="../tags/tag205.xml"/><Relationship Id="rId5" Type="http://schemas.openxmlformats.org/officeDocument/2006/relationships/tags" Target="../tags/tag204.xml"/><Relationship Id="rId4" Type="http://schemas.openxmlformats.org/officeDocument/2006/relationships/tags" Target="../tags/tag203.xml"/><Relationship Id="rId3" Type="http://schemas.openxmlformats.org/officeDocument/2006/relationships/tags" Target="../tags/tag202.xml"/><Relationship Id="rId2" Type="http://schemas.openxmlformats.org/officeDocument/2006/relationships/tags" Target="../tags/tag201.xml"/><Relationship Id="rId14" Type="http://schemas.openxmlformats.org/officeDocument/2006/relationships/tags" Target="../tags/tag213.xml"/><Relationship Id="rId13" Type="http://schemas.openxmlformats.org/officeDocument/2006/relationships/tags" Target="../tags/tag212.xml"/><Relationship Id="rId12" Type="http://schemas.openxmlformats.org/officeDocument/2006/relationships/tags" Target="../tags/tag211.xml"/><Relationship Id="rId11" Type="http://schemas.openxmlformats.org/officeDocument/2006/relationships/tags" Target="../tags/tag210.xml"/><Relationship Id="rId10" Type="http://schemas.openxmlformats.org/officeDocument/2006/relationships/tags" Target="../tags/tag209.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221.xml"/><Relationship Id="rId8" Type="http://schemas.openxmlformats.org/officeDocument/2006/relationships/tags" Target="../tags/tag220.xml"/><Relationship Id="rId7" Type="http://schemas.openxmlformats.org/officeDocument/2006/relationships/tags" Target="../tags/tag219.xml"/><Relationship Id="rId6" Type="http://schemas.openxmlformats.org/officeDocument/2006/relationships/tags" Target="../tags/tag218.xml"/><Relationship Id="rId5" Type="http://schemas.openxmlformats.org/officeDocument/2006/relationships/tags" Target="../tags/tag217.xml"/><Relationship Id="rId4" Type="http://schemas.openxmlformats.org/officeDocument/2006/relationships/tags" Target="../tags/tag216.xml"/><Relationship Id="rId3" Type="http://schemas.openxmlformats.org/officeDocument/2006/relationships/tags" Target="../tags/tag215.xml"/><Relationship Id="rId2" Type="http://schemas.openxmlformats.org/officeDocument/2006/relationships/tags" Target="../tags/tag214.xml"/><Relationship Id="rId10" Type="http://schemas.openxmlformats.org/officeDocument/2006/relationships/tags" Target="../tags/tag222.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236.xml"/><Relationship Id="rId8" Type="http://schemas.openxmlformats.org/officeDocument/2006/relationships/tags" Target="../tags/tag235.xml"/><Relationship Id="rId7" Type="http://schemas.openxmlformats.org/officeDocument/2006/relationships/tags" Target="../tags/tag234.xml"/><Relationship Id="rId6" Type="http://schemas.openxmlformats.org/officeDocument/2006/relationships/tags" Target="../tags/tag233.xml"/><Relationship Id="rId5" Type="http://schemas.openxmlformats.org/officeDocument/2006/relationships/tags" Target="../tags/tag232.xml"/><Relationship Id="rId4" Type="http://schemas.openxmlformats.org/officeDocument/2006/relationships/tags" Target="../tags/tag231.xml"/><Relationship Id="rId3" Type="http://schemas.openxmlformats.org/officeDocument/2006/relationships/tags" Target="../tags/tag230.xml"/><Relationship Id="rId20" Type="http://schemas.openxmlformats.org/officeDocument/2006/relationships/tags" Target="../tags/tag247.xml"/><Relationship Id="rId2" Type="http://schemas.openxmlformats.org/officeDocument/2006/relationships/tags" Target="../tags/tag229.xml"/><Relationship Id="rId19" Type="http://schemas.openxmlformats.org/officeDocument/2006/relationships/tags" Target="../tags/tag246.xml"/><Relationship Id="rId18" Type="http://schemas.openxmlformats.org/officeDocument/2006/relationships/tags" Target="../tags/tag245.xml"/><Relationship Id="rId17" Type="http://schemas.openxmlformats.org/officeDocument/2006/relationships/tags" Target="../tags/tag244.xml"/><Relationship Id="rId16" Type="http://schemas.openxmlformats.org/officeDocument/2006/relationships/tags" Target="../tags/tag243.xml"/><Relationship Id="rId15" Type="http://schemas.openxmlformats.org/officeDocument/2006/relationships/tags" Target="../tags/tag242.xml"/><Relationship Id="rId14" Type="http://schemas.openxmlformats.org/officeDocument/2006/relationships/tags" Target="../tags/tag241.xml"/><Relationship Id="rId13" Type="http://schemas.openxmlformats.org/officeDocument/2006/relationships/tags" Target="../tags/tag240.xml"/><Relationship Id="rId12" Type="http://schemas.openxmlformats.org/officeDocument/2006/relationships/tags" Target="../tags/tag239.xml"/><Relationship Id="rId11" Type="http://schemas.openxmlformats.org/officeDocument/2006/relationships/tags" Target="../tags/tag238.xml"/><Relationship Id="rId10" Type="http://schemas.openxmlformats.org/officeDocument/2006/relationships/tags" Target="../tags/tag237.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9" Type="http://schemas.openxmlformats.org/officeDocument/2006/relationships/tags" Target="../tags/tag255.xml"/><Relationship Id="rId8" Type="http://schemas.openxmlformats.org/officeDocument/2006/relationships/tags" Target="../tags/tag254.xml"/><Relationship Id="rId7" Type="http://schemas.openxmlformats.org/officeDocument/2006/relationships/tags" Target="../tags/tag253.xml"/><Relationship Id="rId6" Type="http://schemas.openxmlformats.org/officeDocument/2006/relationships/tags" Target="../tags/tag252.xml"/><Relationship Id="rId5" Type="http://schemas.openxmlformats.org/officeDocument/2006/relationships/tags" Target="../tags/tag251.xml"/><Relationship Id="rId4" Type="http://schemas.openxmlformats.org/officeDocument/2006/relationships/tags" Target="../tags/tag250.xml"/><Relationship Id="rId3" Type="http://schemas.openxmlformats.org/officeDocument/2006/relationships/tags" Target="../tags/tag249.xml"/><Relationship Id="rId2" Type="http://schemas.openxmlformats.org/officeDocument/2006/relationships/tags" Target="../tags/tag248.xml"/><Relationship Id="rId12" Type="http://schemas.openxmlformats.org/officeDocument/2006/relationships/tags" Target="../tags/tag258.xml"/><Relationship Id="rId11" Type="http://schemas.openxmlformats.org/officeDocument/2006/relationships/tags" Target="../tags/tag257.xml"/><Relationship Id="rId10" Type="http://schemas.openxmlformats.org/officeDocument/2006/relationships/tags" Target="../tags/tag256.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266.xml"/><Relationship Id="rId8" Type="http://schemas.openxmlformats.org/officeDocument/2006/relationships/tags" Target="../tags/tag265.xml"/><Relationship Id="rId7" Type="http://schemas.openxmlformats.org/officeDocument/2006/relationships/tags" Target="../tags/tag264.xml"/><Relationship Id="rId6" Type="http://schemas.openxmlformats.org/officeDocument/2006/relationships/tags" Target="../tags/tag263.xml"/><Relationship Id="rId5" Type="http://schemas.openxmlformats.org/officeDocument/2006/relationships/tags" Target="../tags/tag262.xml"/><Relationship Id="rId4" Type="http://schemas.openxmlformats.org/officeDocument/2006/relationships/tags" Target="../tags/tag261.xml"/><Relationship Id="rId3" Type="http://schemas.openxmlformats.org/officeDocument/2006/relationships/tags" Target="../tags/tag260.xml"/><Relationship Id="rId2" Type="http://schemas.openxmlformats.org/officeDocument/2006/relationships/tags" Target="../tags/tag259.xml"/><Relationship Id="rId18" Type="http://schemas.openxmlformats.org/officeDocument/2006/relationships/tags" Target="../tags/tag275.xml"/><Relationship Id="rId17" Type="http://schemas.openxmlformats.org/officeDocument/2006/relationships/tags" Target="../tags/tag274.xml"/><Relationship Id="rId16" Type="http://schemas.openxmlformats.org/officeDocument/2006/relationships/tags" Target="../tags/tag273.xml"/><Relationship Id="rId15" Type="http://schemas.openxmlformats.org/officeDocument/2006/relationships/tags" Target="../tags/tag272.xml"/><Relationship Id="rId14" Type="http://schemas.openxmlformats.org/officeDocument/2006/relationships/tags" Target="../tags/tag271.xml"/><Relationship Id="rId13" Type="http://schemas.openxmlformats.org/officeDocument/2006/relationships/tags" Target="../tags/tag270.xml"/><Relationship Id="rId12" Type="http://schemas.openxmlformats.org/officeDocument/2006/relationships/tags" Target="../tags/tag269.xml"/><Relationship Id="rId11" Type="http://schemas.openxmlformats.org/officeDocument/2006/relationships/tags" Target="../tags/tag268.xml"/><Relationship Id="rId10" Type="http://schemas.openxmlformats.org/officeDocument/2006/relationships/tags" Target="../tags/tag267.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9" Type="http://schemas.openxmlformats.org/officeDocument/2006/relationships/tags" Target="../tags/tag283.xml"/><Relationship Id="rId8" Type="http://schemas.openxmlformats.org/officeDocument/2006/relationships/tags" Target="../tags/tag282.xml"/><Relationship Id="rId7" Type="http://schemas.openxmlformats.org/officeDocument/2006/relationships/tags" Target="../tags/tag281.xml"/><Relationship Id="rId6" Type="http://schemas.openxmlformats.org/officeDocument/2006/relationships/tags" Target="../tags/tag280.xml"/><Relationship Id="rId5" Type="http://schemas.openxmlformats.org/officeDocument/2006/relationships/tags" Target="../tags/tag279.xml"/><Relationship Id="rId4" Type="http://schemas.openxmlformats.org/officeDocument/2006/relationships/tags" Target="../tags/tag278.xml"/><Relationship Id="rId3" Type="http://schemas.openxmlformats.org/officeDocument/2006/relationships/tags" Target="../tags/tag277.xml"/><Relationship Id="rId2" Type="http://schemas.openxmlformats.org/officeDocument/2006/relationships/tags" Target="../tags/tag276.xml"/><Relationship Id="rId13" Type="http://schemas.openxmlformats.org/officeDocument/2006/relationships/tags" Target="../tags/tag287.xml"/><Relationship Id="rId12" Type="http://schemas.openxmlformats.org/officeDocument/2006/relationships/tags" Target="../tags/tag286.xml"/><Relationship Id="rId11" Type="http://schemas.openxmlformats.org/officeDocument/2006/relationships/tags" Target="../tags/tag285.xml"/><Relationship Id="rId10" Type="http://schemas.openxmlformats.org/officeDocument/2006/relationships/tags" Target="../tags/tag284.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295.xml"/><Relationship Id="rId8" Type="http://schemas.openxmlformats.org/officeDocument/2006/relationships/tags" Target="../tags/tag294.xml"/><Relationship Id="rId7" Type="http://schemas.openxmlformats.org/officeDocument/2006/relationships/tags" Target="../tags/tag293.xml"/><Relationship Id="rId6" Type="http://schemas.openxmlformats.org/officeDocument/2006/relationships/tags" Target="../tags/tag292.xml"/><Relationship Id="rId5" Type="http://schemas.openxmlformats.org/officeDocument/2006/relationships/tags" Target="../tags/tag291.xml"/><Relationship Id="rId4" Type="http://schemas.openxmlformats.org/officeDocument/2006/relationships/tags" Target="../tags/tag290.xml"/><Relationship Id="rId3" Type="http://schemas.openxmlformats.org/officeDocument/2006/relationships/tags" Target="../tags/tag289.xml"/><Relationship Id="rId2" Type="http://schemas.openxmlformats.org/officeDocument/2006/relationships/tags" Target="../tags/tag288.xml"/><Relationship Id="rId15" Type="http://schemas.openxmlformats.org/officeDocument/2006/relationships/tags" Target="../tags/tag301.xml"/><Relationship Id="rId14" Type="http://schemas.openxmlformats.org/officeDocument/2006/relationships/tags" Target="../tags/tag300.xml"/><Relationship Id="rId13" Type="http://schemas.openxmlformats.org/officeDocument/2006/relationships/tags" Target="../tags/tag299.xml"/><Relationship Id="rId12" Type="http://schemas.openxmlformats.org/officeDocument/2006/relationships/tags" Target="../tags/tag298.xml"/><Relationship Id="rId11" Type="http://schemas.openxmlformats.org/officeDocument/2006/relationships/tags" Target="../tags/tag297.xml"/><Relationship Id="rId10" Type="http://schemas.openxmlformats.org/officeDocument/2006/relationships/tags" Target="../tags/tag296.xml"/><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309.xml"/><Relationship Id="rId8" Type="http://schemas.openxmlformats.org/officeDocument/2006/relationships/tags" Target="../tags/tag308.xml"/><Relationship Id="rId7" Type="http://schemas.openxmlformats.org/officeDocument/2006/relationships/tags" Target="../tags/tag307.xml"/><Relationship Id="rId6" Type="http://schemas.openxmlformats.org/officeDocument/2006/relationships/tags" Target="../tags/tag306.xml"/><Relationship Id="rId5" Type="http://schemas.openxmlformats.org/officeDocument/2006/relationships/tags" Target="../tags/tag305.xml"/><Relationship Id="rId4" Type="http://schemas.openxmlformats.org/officeDocument/2006/relationships/tags" Target="../tags/tag304.xml"/><Relationship Id="rId3" Type="http://schemas.openxmlformats.org/officeDocument/2006/relationships/tags" Target="../tags/tag303.xml"/><Relationship Id="rId2" Type="http://schemas.openxmlformats.org/officeDocument/2006/relationships/tags" Target="../tags/tag302.xml"/><Relationship Id="rId16" Type="http://schemas.openxmlformats.org/officeDocument/2006/relationships/tags" Target="../tags/tag316.xml"/><Relationship Id="rId15" Type="http://schemas.openxmlformats.org/officeDocument/2006/relationships/tags" Target="../tags/tag315.xml"/><Relationship Id="rId14" Type="http://schemas.openxmlformats.org/officeDocument/2006/relationships/tags" Target="../tags/tag314.xml"/><Relationship Id="rId13" Type="http://schemas.openxmlformats.org/officeDocument/2006/relationships/tags" Target="../tags/tag313.xml"/><Relationship Id="rId12" Type="http://schemas.openxmlformats.org/officeDocument/2006/relationships/tags" Target="../tags/tag312.xml"/><Relationship Id="rId11" Type="http://schemas.openxmlformats.org/officeDocument/2006/relationships/tags" Target="../tags/tag311.xml"/><Relationship Id="rId10" Type="http://schemas.openxmlformats.org/officeDocument/2006/relationships/tags" Target="../tags/tag310.xml"/><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4" Type="http://schemas.openxmlformats.org/officeDocument/2006/relationships/tags" Target="../tags/tag319.xml"/><Relationship Id="rId3" Type="http://schemas.openxmlformats.org/officeDocument/2006/relationships/tags" Target="../tags/tag318.xml"/><Relationship Id="rId2" Type="http://schemas.openxmlformats.org/officeDocument/2006/relationships/tags" Target="../tags/tag317.xml"/><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9" Type="http://schemas.openxmlformats.org/officeDocument/2006/relationships/tags" Target="../tags/tag327.xml"/><Relationship Id="rId8" Type="http://schemas.openxmlformats.org/officeDocument/2006/relationships/tags" Target="../tags/tag326.xml"/><Relationship Id="rId7" Type="http://schemas.openxmlformats.org/officeDocument/2006/relationships/tags" Target="../tags/tag325.xml"/><Relationship Id="rId6" Type="http://schemas.openxmlformats.org/officeDocument/2006/relationships/tags" Target="../tags/tag324.xml"/><Relationship Id="rId5" Type="http://schemas.openxmlformats.org/officeDocument/2006/relationships/tags" Target="../tags/tag323.xml"/><Relationship Id="rId4" Type="http://schemas.openxmlformats.org/officeDocument/2006/relationships/tags" Target="../tags/tag322.xml"/><Relationship Id="rId3" Type="http://schemas.openxmlformats.org/officeDocument/2006/relationships/tags" Target="../tags/tag321.xml"/><Relationship Id="rId2" Type="http://schemas.openxmlformats.org/officeDocument/2006/relationships/tags" Target="../tags/tag320.xml"/><Relationship Id="rId13" Type="http://schemas.openxmlformats.org/officeDocument/2006/relationships/tags" Target="../tags/tag331.xml"/><Relationship Id="rId12" Type="http://schemas.openxmlformats.org/officeDocument/2006/relationships/tags" Target="../tags/tag330.xml"/><Relationship Id="rId11" Type="http://schemas.openxmlformats.org/officeDocument/2006/relationships/tags" Target="../tags/tag329.xml"/><Relationship Id="rId10" Type="http://schemas.openxmlformats.org/officeDocument/2006/relationships/tags" Target="../tags/tag328.xml"/><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9" Type="http://schemas.openxmlformats.org/officeDocument/2006/relationships/tags" Target="../tags/tag339.xml"/><Relationship Id="rId8" Type="http://schemas.openxmlformats.org/officeDocument/2006/relationships/tags" Target="../tags/tag338.xml"/><Relationship Id="rId7" Type="http://schemas.openxmlformats.org/officeDocument/2006/relationships/tags" Target="../tags/tag337.xml"/><Relationship Id="rId6" Type="http://schemas.openxmlformats.org/officeDocument/2006/relationships/tags" Target="../tags/tag336.xml"/><Relationship Id="rId5" Type="http://schemas.openxmlformats.org/officeDocument/2006/relationships/tags" Target="../tags/tag335.xml"/><Relationship Id="rId4" Type="http://schemas.openxmlformats.org/officeDocument/2006/relationships/tags" Target="../tags/tag334.xml"/><Relationship Id="rId3" Type="http://schemas.openxmlformats.org/officeDocument/2006/relationships/tags" Target="../tags/tag333.xml"/><Relationship Id="rId2" Type="http://schemas.openxmlformats.org/officeDocument/2006/relationships/tags" Target="../tags/tag332.xml"/><Relationship Id="rId13" Type="http://schemas.openxmlformats.org/officeDocument/2006/relationships/tags" Target="../tags/tag343.xml"/><Relationship Id="rId12" Type="http://schemas.openxmlformats.org/officeDocument/2006/relationships/tags" Target="../tags/tag342.xml"/><Relationship Id="rId11" Type="http://schemas.openxmlformats.org/officeDocument/2006/relationships/tags" Target="../tags/tag341.xml"/><Relationship Id="rId10" Type="http://schemas.openxmlformats.org/officeDocument/2006/relationships/tags" Target="../tags/tag340.xml"/><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9" Type="http://schemas.openxmlformats.org/officeDocument/2006/relationships/tags" Target="../tags/tag351.xml"/><Relationship Id="rId8" Type="http://schemas.openxmlformats.org/officeDocument/2006/relationships/tags" Target="../tags/tag350.xml"/><Relationship Id="rId7" Type="http://schemas.openxmlformats.org/officeDocument/2006/relationships/tags" Target="../tags/tag349.xml"/><Relationship Id="rId6" Type="http://schemas.openxmlformats.org/officeDocument/2006/relationships/tags" Target="../tags/tag348.xml"/><Relationship Id="rId5" Type="http://schemas.openxmlformats.org/officeDocument/2006/relationships/tags" Target="../tags/tag347.xml"/><Relationship Id="rId4" Type="http://schemas.openxmlformats.org/officeDocument/2006/relationships/tags" Target="../tags/tag346.xml"/><Relationship Id="rId3" Type="http://schemas.openxmlformats.org/officeDocument/2006/relationships/tags" Target="../tags/tag345.xml"/><Relationship Id="rId2" Type="http://schemas.openxmlformats.org/officeDocument/2006/relationships/tags" Target="../tags/tag344.xml"/><Relationship Id="rId12" Type="http://schemas.openxmlformats.org/officeDocument/2006/relationships/tags" Target="../tags/tag354.xml"/><Relationship Id="rId11" Type="http://schemas.openxmlformats.org/officeDocument/2006/relationships/tags" Target="../tags/tag353.xml"/><Relationship Id="rId10" Type="http://schemas.openxmlformats.org/officeDocument/2006/relationships/tags" Target="../tags/tag352.xml"/><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9" Type="http://schemas.openxmlformats.org/officeDocument/2006/relationships/tags" Target="../tags/tag362.xml"/><Relationship Id="rId8" Type="http://schemas.openxmlformats.org/officeDocument/2006/relationships/tags" Target="../tags/tag361.xml"/><Relationship Id="rId7" Type="http://schemas.openxmlformats.org/officeDocument/2006/relationships/tags" Target="../tags/tag360.xml"/><Relationship Id="rId6" Type="http://schemas.openxmlformats.org/officeDocument/2006/relationships/tags" Target="../tags/tag359.xml"/><Relationship Id="rId5" Type="http://schemas.openxmlformats.org/officeDocument/2006/relationships/tags" Target="../tags/tag358.xml"/><Relationship Id="rId4" Type="http://schemas.openxmlformats.org/officeDocument/2006/relationships/tags" Target="../tags/tag357.xml"/><Relationship Id="rId3" Type="http://schemas.openxmlformats.org/officeDocument/2006/relationships/tags" Target="../tags/tag356.xml"/><Relationship Id="rId2" Type="http://schemas.openxmlformats.org/officeDocument/2006/relationships/tags" Target="../tags/tag355.xml"/><Relationship Id="rId19" Type="http://schemas.openxmlformats.org/officeDocument/2006/relationships/tags" Target="../tags/tag372.xml"/><Relationship Id="rId18" Type="http://schemas.openxmlformats.org/officeDocument/2006/relationships/tags" Target="../tags/tag371.xml"/><Relationship Id="rId17" Type="http://schemas.openxmlformats.org/officeDocument/2006/relationships/tags" Target="../tags/tag370.xml"/><Relationship Id="rId16" Type="http://schemas.openxmlformats.org/officeDocument/2006/relationships/tags" Target="../tags/tag369.xml"/><Relationship Id="rId15" Type="http://schemas.openxmlformats.org/officeDocument/2006/relationships/tags" Target="../tags/tag368.xml"/><Relationship Id="rId14" Type="http://schemas.openxmlformats.org/officeDocument/2006/relationships/tags" Target="../tags/tag367.xml"/><Relationship Id="rId13" Type="http://schemas.openxmlformats.org/officeDocument/2006/relationships/tags" Target="../tags/tag366.xml"/><Relationship Id="rId12" Type="http://schemas.openxmlformats.org/officeDocument/2006/relationships/tags" Target="../tags/tag365.xml"/><Relationship Id="rId11" Type="http://schemas.openxmlformats.org/officeDocument/2006/relationships/tags" Target="../tags/tag364.xml"/><Relationship Id="rId10" Type="http://schemas.openxmlformats.org/officeDocument/2006/relationships/tags" Target="../tags/tag363.xml"/><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9" Type="http://schemas.openxmlformats.org/officeDocument/2006/relationships/tags" Target="../tags/tag380.xml"/><Relationship Id="rId8" Type="http://schemas.openxmlformats.org/officeDocument/2006/relationships/tags" Target="../tags/tag379.xml"/><Relationship Id="rId7" Type="http://schemas.openxmlformats.org/officeDocument/2006/relationships/tags" Target="../tags/tag378.xml"/><Relationship Id="rId6" Type="http://schemas.openxmlformats.org/officeDocument/2006/relationships/tags" Target="../tags/tag377.xml"/><Relationship Id="rId5" Type="http://schemas.openxmlformats.org/officeDocument/2006/relationships/tags" Target="../tags/tag376.xml"/><Relationship Id="rId4" Type="http://schemas.openxmlformats.org/officeDocument/2006/relationships/tags" Target="../tags/tag375.xml"/><Relationship Id="rId3" Type="http://schemas.openxmlformats.org/officeDocument/2006/relationships/tags" Target="../tags/tag374.xml"/><Relationship Id="rId2" Type="http://schemas.openxmlformats.org/officeDocument/2006/relationships/tags" Target="../tags/tag373.xml"/><Relationship Id="rId10" Type="http://schemas.openxmlformats.org/officeDocument/2006/relationships/tags" Target="../tags/tag381.xml"/><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9" Type="http://schemas.openxmlformats.org/officeDocument/2006/relationships/tags" Target="../tags/tag389.xml"/><Relationship Id="rId8" Type="http://schemas.openxmlformats.org/officeDocument/2006/relationships/tags" Target="../tags/tag388.xml"/><Relationship Id="rId7" Type="http://schemas.openxmlformats.org/officeDocument/2006/relationships/tags" Target="../tags/tag387.xml"/><Relationship Id="rId6" Type="http://schemas.openxmlformats.org/officeDocument/2006/relationships/tags" Target="../tags/tag386.xml"/><Relationship Id="rId5" Type="http://schemas.openxmlformats.org/officeDocument/2006/relationships/tags" Target="../tags/tag385.xml"/><Relationship Id="rId4" Type="http://schemas.openxmlformats.org/officeDocument/2006/relationships/tags" Target="../tags/tag384.xml"/><Relationship Id="rId3" Type="http://schemas.openxmlformats.org/officeDocument/2006/relationships/tags" Target="../tags/tag383.xml"/><Relationship Id="rId2" Type="http://schemas.openxmlformats.org/officeDocument/2006/relationships/tags" Target="../tags/tag382.xml"/><Relationship Id="rId12" Type="http://schemas.openxmlformats.org/officeDocument/2006/relationships/tags" Target="../tags/tag392.xml"/><Relationship Id="rId11" Type="http://schemas.openxmlformats.org/officeDocument/2006/relationships/tags" Target="../tags/tag391.xml"/><Relationship Id="rId10" Type="http://schemas.openxmlformats.org/officeDocument/2006/relationships/tags" Target="../tags/tag390.xml"/><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9" Type="http://schemas.openxmlformats.org/officeDocument/2006/relationships/tags" Target="../tags/tag400.xml"/><Relationship Id="rId8" Type="http://schemas.openxmlformats.org/officeDocument/2006/relationships/tags" Target="../tags/tag399.xml"/><Relationship Id="rId7" Type="http://schemas.openxmlformats.org/officeDocument/2006/relationships/tags" Target="../tags/tag398.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3" Type="http://schemas.openxmlformats.org/officeDocument/2006/relationships/tags" Target="../tags/tag394.xml"/><Relationship Id="rId2" Type="http://schemas.openxmlformats.org/officeDocument/2006/relationships/tags" Target="../tags/tag393.xml"/><Relationship Id="rId13" Type="http://schemas.openxmlformats.org/officeDocument/2006/relationships/tags" Target="../tags/tag404.xml"/><Relationship Id="rId12" Type="http://schemas.openxmlformats.org/officeDocument/2006/relationships/tags" Target="../tags/tag403.xml"/><Relationship Id="rId11" Type="http://schemas.openxmlformats.org/officeDocument/2006/relationships/tags" Target="../tags/tag402.xml"/><Relationship Id="rId10" Type="http://schemas.openxmlformats.org/officeDocument/2006/relationships/tags" Target="../tags/tag401.xml"/><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9" Type="http://schemas.openxmlformats.org/officeDocument/2006/relationships/tags" Target="../tags/tag412.xml"/><Relationship Id="rId8" Type="http://schemas.openxmlformats.org/officeDocument/2006/relationships/tags" Target="../tags/tag411.xml"/><Relationship Id="rId7" Type="http://schemas.openxmlformats.org/officeDocument/2006/relationships/tags" Target="../tags/tag410.xml"/><Relationship Id="rId6" Type="http://schemas.openxmlformats.org/officeDocument/2006/relationships/tags" Target="../tags/tag409.xml"/><Relationship Id="rId5" Type="http://schemas.openxmlformats.org/officeDocument/2006/relationships/tags" Target="../tags/tag408.xml"/><Relationship Id="rId4" Type="http://schemas.openxmlformats.org/officeDocument/2006/relationships/tags" Target="../tags/tag407.xml"/><Relationship Id="rId3" Type="http://schemas.openxmlformats.org/officeDocument/2006/relationships/tags" Target="../tags/tag406.xml"/><Relationship Id="rId2" Type="http://schemas.openxmlformats.org/officeDocument/2006/relationships/tags" Target="../tags/tag405.xml"/><Relationship Id="rId13" Type="http://schemas.openxmlformats.org/officeDocument/2006/relationships/tags" Target="../tags/tag416.xml"/><Relationship Id="rId12" Type="http://schemas.openxmlformats.org/officeDocument/2006/relationships/tags" Target="../tags/tag415.xml"/><Relationship Id="rId11" Type="http://schemas.openxmlformats.org/officeDocument/2006/relationships/tags" Target="../tags/tag414.xml"/><Relationship Id="rId10" Type="http://schemas.openxmlformats.org/officeDocument/2006/relationships/tags" Target="../tags/tag413.xml"/><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9" Type="http://schemas.openxmlformats.org/officeDocument/2006/relationships/tags" Target="../tags/tag424.xml"/><Relationship Id="rId8" Type="http://schemas.openxmlformats.org/officeDocument/2006/relationships/tags" Target="../tags/tag423.xml"/><Relationship Id="rId7" Type="http://schemas.openxmlformats.org/officeDocument/2006/relationships/tags" Target="../tags/tag422.xml"/><Relationship Id="rId6" Type="http://schemas.openxmlformats.org/officeDocument/2006/relationships/tags" Target="../tags/tag421.xml"/><Relationship Id="rId5" Type="http://schemas.openxmlformats.org/officeDocument/2006/relationships/tags" Target="../tags/tag420.xml"/><Relationship Id="rId4" Type="http://schemas.openxmlformats.org/officeDocument/2006/relationships/tags" Target="../tags/tag419.xml"/><Relationship Id="rId3" Type="http://schemas.openxmlformats.org/officeDocument/2006/relationships/tags" Target="../tags/tag418.xml"/><Relationship Id="rId2" Type="http://schemas.openxmlformats.org/officeDocument/2006/relationships/tags" Target="../tags/tag417.xml"/><Relationship Id="rId13" Type="http://schemas.openxmlformats.org/officeDocument/2006/relationships/tags" Target="../tags/tag428.xml"/><Relationship Id="rId12" Type="http://schemas.openxmlformats.org/officeDocument/2006/relationships/tags" Target="../tags/tag427.xml"/><Relationship Id="rId11" Type="http://schemas.openxmlformats.org/officeDocument/2006/relationships/tags" Target="../tags/tag426.xml"/><Relationship Id="rId10" Type="http://schemas.openxmlformats.org/officeDocument/2006/relationships/tags" Target="../tags/tag425.xml"/><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9" Type="http://schemas.openxmlformats.org/officeDocument/2006/relationships/tags" Target="../tags/tag436.xml"/><Relationship Id="rId8" Type="http://schemas.openxmlformats.org/officeDocument/2006/relationships/tags" Target="../tags/tag435.xml"/><Relationship Id="rId7" Type="http://schemas.openxmlformats.org/officeDocument/2006/relationships/tags" Target="../tags/tag434.xml"/><Relationship Id="rId6" Type="http://schemas.openxmlformats.org/officeDocument/2006/relationships/tags" Target="../tags/tag433.xml"/><Relationship Id="rId5" Type="http://schemas.openxmlformats.org/officeDocument/2006/relationships/tags" Target="../tags/tag432.xml"/><Relationship Id="rId4" Type="http://schemas.openxmlformats.org/officeDocument/2006/relationships/tags" Target="../tags/tag431.xml"/><Relationship Id="rId3" Type="http://schemas.openxmlformats.org/officeDocument/2006/relationships/tags" Target="../tags/tag430.xml"/><Relationship Id="rId2" Type="http://schemas.openxmlformats.org/officeDocument/2006/relationships/tags" Target="../tags/tag429.xml"/><Relationship Id="rId14" Type="http://schemas.openxmlformats.org/officeDocument/2006/relationships/tags" Target="../tags/tag441.xml"/><Relationship Id="rId13" Type="http://schemas.openxmlformats.org/officeDocument/2006/relationships/tags" Target="../tags/tag440.xml"/><Relationship Id="rId12" Type="http://schemas.openxmlformats.org/officeDocument/2006/relationships/tags" Target="../tags/tag439.xml"/><Relationship Id="rId11" Type="http://schemas.openxmlformats.org/officeDocument/2006/relationships/tags" Target="../tags/tag438.xml"/><Relationship Id="rId10" Type="http://schemas.openxmlformats.org/officeDocument/2006/relationships/tags" Target="../tags/tag437.xml"/><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9" Type="http://schemas.openxmlformats.org/officeDocument/2006/relationships/tags" Target="../tags/tag449.xml"/><Relationship Id="rId8" Type="http://schemas.openxmlformats.org/officeDocument/2006/relationships/tags" Target="../tags/tag448.xml"/><Relationship Id="rId7" Type="http://schemas.openxmlformats.org/officeDocument/2006/relationships/tags" Target="../tags/tag447.xml"/><Relationship Id="rId6" Type="http://schemas.openxmlformats.org/officeDocument/2006/relationships/tags" Target="../tags/tag446.xml"/><Relationship Id="rId5" Type="http://schemas.openxmlformats.org/officeDocument/2006/relationships/tags" Target="../tags/tag445.xml"/><Relationship Id="rId4" Type="http://schemas.openxmlformats.org/officeDocument/2006/relationships/tags" Target="../tags/tag444.xml"/><Relationship Id="rId3" Type="http://schemas.openxmlformats.org/officeDocument/2006/relationships/tags" Target="../tags/tag443.xml"/><Relationship Id="rId2" Type="http://schemas.openxmlformats.org/officeDocument/2006/relationships/tags" Target="../tags/tag442.xml"/><Relationship Id="rId10" Type="http://schemas.openxmlformats.org/officeDocument/2006/relationships/tags" Target="../tags/tag450.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grpSp>
        <p:nvGrpSpPr>
          <p:cNvPr id="6" name="组合 5"/>
          <p:cNvGrpSpPr/>
          <p:nvPr userDrawn="1">
            <p:custDataLst>
              <p:tags r:id="rId2"/>
            </p:custDataLst>
          </p:nvPr>
        </p:nvGrpSpPr>
        <p:grpSpPr>
          <a:xfrm>
            <a:off x="-318" y="-953"/>
            <a:ext cx="12192000" cy="6858953"/>
            <a:chOff x="-318" y="-953"/>
            <a:chExt cx="12192000" cy="6858953"/>
          </a:xfrm>
        </p:grpSpPr>
        <p:grpSp>
          <p:nvGrpSpPr>
            <p:cNvPr id="4" name="组合 3"/>
            <p:cNvGrpSpPr/>
            <p:nvPr userDrawn="1"/>
          </p:nvGrpSpPr>
          <p:grpSpPr>
            <a:xfrm>
              <a:off x="-318" y="635"/>
              <a:ext cx="12192000" cy="6857365"/>
              <a:chOff x="-318" y="635"/>
              <a:chExt cx="12192000" cy="6857365"/>
            </a:xfrm>
          </p:grpSpPr>
          <p:grpSp>
            <p:nvGrpSpPr>
              <p:cNvPr id="11" name="组合 10"/>
              <p:cNvGrpSpPr/>
              <p:nvPr userDrawn="1">
                <p:custDataLst>
                  <p:tags r:id="rId3"/>
                </p:custDataLst>
              </p:nvPr>
            </p:nvGrpSpPr>
            <p:grpSpPr>
              <a:xfrm>
                <a:off x="-318" y="635"/>
                <a:ext cx="12192000" cy="6857365"/>
                <a:chOff x="0" y="0"/>
                <a:chExt cx="19200" cy="10799"/>
              </a:xfrm>
            </p:grpSpPr>
            <p:sp>
              <p:nvSpPr>
                <p:cNvPr id="12" name="矩形 11"/>
                <p:cNvSpPr/>
                <p:nvPr userDrawn="1">
                  <p:custDataLst>
                    <p:tags r:id="rId4"/>
                  </p:custDataLst>
                </p:nvPr>
              </p:nvSpPr>
              <p:spPr>
                <a:xfrm>
                  <a:off x="0" y="0"/>
                  <a:ext cx="19200" cy="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a:bodyPr>
                <a:lstStyle/>
                <a:p>
                  <a:pPr algn="ctr">
                    <a:lnSpc>
                      <a:spcPct val="130000"/>
                    </a:lnSpc>
                  </a:pPr>
                  <a:endParaRPr lang="zh-CN" altLang="en-US">
                    <a:solidFill>
                      <a:schemeClr val="lt1"/>
                    </a:solidFill>
                  </a:endParaRPr>
                </a:p>
              </p:txBody>
            </p:sp>
            <p:sp>
              <p:nvSpPr>
                <p:cNvPr id="13" name="矩形 12"/>
                <p:cNvSpPr/>
                <p:nvPr userDrawn="1">
                  <p:custDataLst>
                    <p:tags r:id="rId5"/>
                  </p:custDataLst>
                </p:nvPr>
              </p:nvSpPr>
              <p:spPr>
                <a:xfrm>
                  <a:off x="0" y="9720"/>
                  <a:ext cx="19200" cy="10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a:bodyPr>
                <a:lstStyle/>
                <a:p>
                  <a:pPr algn="ctr">
                    <a:lnSpc>
                      <a:spcPct val="130000"/>
                    </a:lnSpc>
                  </a:pPr>
                  <a:endParaRPr lang="zh-CN" altLang="en-US">
                    <a:solidFill>
                      <a:schemeClr val="lt1"/>
                    </a:solidFill>
                  </a:endParaRPr>
                </a:p>
              </p:txBody>
            </p:sp>
            <p:sp>
              <p:nvSpPr>
                <p:cNvPr id="25" name="菱形 24"/>
                <p:cNvSpPr/>
                <p:nvPr userDrawn="1">
                  <p:custDataLst>
                    <p:tags r:id="rId6"/>
                  </p:custDataLst>
                </p:nvPr>
              </p:nvSpPr>
              <p:spPr>
                <a:xfrm flipH="1">
                  <a:off x="420" y="399"/>
                  <a:ext cx="474" cy="441"/>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fontScale="25000" lnSpcReduction="20000"/>
                </a:bodyPr>
                <a:lstStyle/>
                <a:p>
                  <a:pPr algn="ctr">
                    <a:lnSpc>
                      <a:spcPct val="150000"/>
                    </a:lnSpc>
                  </a:pPr>
                  <a:endParaRPr lang="zh-CN" altLang="en-US">
                    <a:solidFill>
                      <a:schemeClr val="lt1"/>
                    </a:solidFill>
                  </a:endParaRPr>
                </a:p>
              </p:txBody>
            </p:sp>
            <p:grpSp>
              <p:nvGrpSpPr>
                <p:cNvPr id="19" name="组合 18"/>
                <p:cNvGrpSpPr/>
                <p:nvPr userDrawn="1">
                  <p:custDataLst>
                    <p:tags r:id="rId7"/>
                  </p:custDataLst>
                </p:nvPr>
              </p:nvGrpSpPr>
              <p:grpSpPr>
                <a:xfrm>
                  <a:off x="16448" y="9574"/>
                  <a:ext cx="2074" cy="675"/>
                  <a:chOff x="0" y="3633950"/>
                  <a:chExt cx="1405715" cy="457699"/>
                </a:xfrm>
              </p:grpSpPr>
              <p:sp>
                <p:nvSpPr>
                  <p:cNvPr id="20" name="菱形 19"/>
                  <p:cNvSpPr/>
                  <p:nvPr userDrawn="1">
                    <p:custDataLst>
                      <p:tags r:id="rId8"/>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fontScale="32500" lnSpcReduction="20000"/>
                  </a:bodyPr>
                  <a:lstStyle/>
                  <a:p>
                    <a:pPr algn="ctr">
                      <a:lnSpc>
                        <a:spcPct val="150000"/>
                      </a:lnSpc>
                    </a:pPr>
                    <a:endParaRPr lang="zh-CN" altLang="en-US">
                      <a:solidFill>
                        <a:schemeClr val="lt1"/>
                      </a:solidFill>
                    </a:endParaRPr>
                  </a:p>
                </p:txBody>
              </p:sp>
              <p:sp>
                <p:nvSpPr>
                  <p:cNvPr id="21" name="菱形 20"/>
                  <p:cNvSpPr/>
                  <p:nvPr userDrawn="1">
                    <p:custDataLst>
                      <p:tags r:id="rId9"/>
                    </p:custDataLst>
                  </p:nvPr>
                </p:nvSpPr>
                <p:spPr>
                  <a:xfrm>
                    <a:off x="474008"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fontScale="32500" lnSpcReduction="20000"/>
                  </a:bodyPr>
                  <a:lstStyle/>
                  <a:p>
                    <a:pPr algn="ctr">
                      <a:lnSpc>
                        <a:spcPct val="150000"/>
                      </a:lnSpc>
                    </a:pPr>
                    <a:endParaRPr lang="zh-CN" altLang="en-US">
                      <a:solidFill>
                        <a:schemeClr val="lt1"/>
                      </a:solidFill>
                    </a:endParaRPr>
                  </a:p>
                </p:txBody>
              </p:sp>
              <p:sp>
                <p:nvSpPr>
                  <p:cNvPr id="22" name="菱形 21"/>
                  <p:cNvSpPr/>
                  <p:nvPr userDrawn="1">
                    <p:custDataLst>
                      <p:tags r:id="rId10"/>
                    </p:custDataLst>
                  </p:nvPr>
                </p:nvSpPr>
                <p:spPr>
                  <a:xfrm>
                    <a:off x="948016"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fontScale="32500" lnSpcReduction="20000"/>
                  </a:bodyPr>
                  <a:lstStyle/>
                  <a:p>
                    <a:pPr algn="ctr">
                      <a:lnSpc>
                        <a:spcPct val="150000"/>
                      </a:lnSpc>
                    </a:pPr>
                    <a:endParaRPr lang="zh-CN" altLang="en-US">
                      <a:solidFill>
                        <a:schemeClr val="lt1"/>
                      </a:solidFill>
                    </a:endParaRPr>
                  </a:p>
                </p:txBody>
              </p:sp>
            </p:grpSp>
          </p:grpSp>
          <p:sp>
            <p:nvSpPr>
              <p:cNvPr id="8" name="圆角矩形 7"/>
              <p:cNvSpPr/>
              <p:nvPr userDrawn="1">
                <p:custDataLst>
                  <p:tags r:id="rId11"/>
                </p:custDataLst>
              </p:nvPr>
            </p:nvSpPr>
            <p:spPr>
              <a:xfrm>
                <a:off x="193040" y="182880"/>
                <a:ext cx="11805285" cy="6491605"/>
              </a:xfrm>
              <a:prstGeom prst="roundRect">
                <a:avLst>
                  <a:gd name="adj" fmla="val 172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a:bodyPr>
              <a:lstStyle/>
              <a:p>
                <a:pPr algn="ctr">
                  <a:lnSpc>
                    <a:spcPct val="130000"/>
                  </a:lnSpc>
                </a:pPr>
                <a:endParaRPr lang="zh-CN" altLang="en-US">
                  <a:solidFill>
                    <a:schemeClr val="lt1"/>
                  </a:solidFill>
                </a:endParaRPr>
              </a:p>
            </p:txBody>
          </p:sp>
        </p:grpSp>
        <p:sp>
          <p:nvSpPr>
            <p:cNvPr id="10" name="五边形 4"/>
            <p:cNvSpPr/>
            <p:nvPr userDrawn="1">
              <p:custDataLst>
                <p:tags r:id="rId12"/>
              </p:custDataLst>
            </p:nvPr>
          </p:nvSpPr>
          <p:spPr>
            <a:xfrm rot="5400000">
              <a:off x="5432425" y="-160020"/>
              <a:ext cx="1327785" cy="164592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a:bodyPr>
            <a:lstStyle/>
            <a:p>
              <a:pPr algn="ctr">
                <a:lnSpc>
                  <a:spcPct val="130000"/>
                </a:lnSpc>
              </a:pPr>
              <a:endParaRPr lang="zh-CN" altLang="en-US" dirty="0">
                <a:solidFill>
                  <a:schemeClr val="lt1"/>
                </a:solidFill>
              </a:endParaRPr>
            </a:p>
          </p:txBody>
        </p:sp>
        <p:sp>
          <p:nvSpPr>
            <p:cNvPr id="9" name="五边形 6"/>
            <p:cNvSpPr/>
            <p:nvPr userDrawn="1">
              <p:custDataLst>
                <p:tags r:id="rId13"/>
              </p:custDataLst>
            </p:nvPr>
          </p:nvSpPr>
          <p:spPr>
            <a:xfrm rot="16200000" flipV="1">
              <a:off x="5792470" y="5658485"/>
              <a:ext cx="607060" cy="1645920"/>
            </a:xfrm>
            <a:prstGeom prst="homePlate">
              <a:avLst>
                <a:gd name="adj" fmla="val 80230"/>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a:bodyPr>
            <a:lstStyle/>
            <a:p>
              <a:pPr algn="ctr">
                <a:lnSpc>
                  <a:spcPct val="130000"/>
                </a:lnSpc>
              </a:pPr>
              <a:endParaRPr lang="zh-CN" altLang="en-US">
                <a:solidFill>
                  <a:schemeClr val="lt1"/>
                </a:solidFill>
              </a:endParaRPr>
            </a:p>
          </p:txBody>
        </p:sp>
      </p:grpSp>
      <p:sp>
        <p:nvSpPr>
          <p:cNvPr id="16" name="日期占位符 15"/>
          <p:cNvSpPr>
            <a:spLocks noGrp="1"/>
          </p:cNvSpPr>
          <p:nvPr>
            <p:ph type="dt" sz="half" idx="10"/>
            <p:custDataLst>
              <p:tags r:id="rId14"/>
            </p:custDataLst>
          </p:nvPr>
        </p:nvSpPr>
        <p:spPr>
          <a:xfrm>
            <a:off x="879742" y="6349833"/>
            <a:ext cx="2700000" cy="316800"/>
          </a:xfrm>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5"/>
            </p:custDataLst>
          </p:nvPr>
        </p:nvSpPr>
        <p:spPr>
          <a:xfrm>
            <a:off x="4116000" y="6349833"/>
            <a:ext cx="3960000" cy="316800"/>
          </a:xfrm>
        </p:spPr>
        <p:txBody>
          <a:bodyPr/>
          <a:lstStyle/>
          <a:p>
            <a:endParaRPr lang="zh-CN" altLang="en-US" dirty="0"/>
          </a:p>
        </p:txBody>
      </p:sp>
      <p:sp>
        <p:nvSpPr>
          <p:cNvPr id="18" name="灯片编号占位符 17"/>
          <p:cNvSpPr>
            <a:spLocks noGrp="1"/>
          </p:cNvSpPr>
          <p:nvPr>
            <p:ph type="sldNum" sz="quarter" idx="12"/>
            <p:custDataLst>
              <p:tags r:id="rId16"/>
            </p:custDataLst>
          </p:nvPr>
        </p:nvSpPr>
        <p:spPr>
          <a:xfrm>
            <a:off x="8610600" y="6349833"/>
            <a:ext cx="2700000" cy="316800"/>
          </a:xfrm>
        </p:spPr>
        <p:txBody>
          <a:bodyPr/>
          <a:lstStyle/>
          <a:p>
            <a:fld id="{49AE70B2-8BF9-45C0-BB95-33D1B9D3A854}" type="slidenum">
              <a:rPr lang="zh-CN" altLang="en-US" smtClean="0"/>
            </a:fld>
            <a:endParaRPr lang="zh-CN" altLang="en-US" dirty="0"/>
          </a:p>
        </p:txBody>
      </p:sp>
      <p:sp>
        <p:nvSpPr>
          <p:cNvPr id="5" name="文本占位符 4"/>
          <p:cNvSpPr>
            <a:spLocks noGrp="1"/>
          </p:cNvSpPr>
          <p:nvPr>
            <p:ph type="body" sz="quarter" idx="13" hasCustomPrompt="1"/>
            <p:custDataLst>
              <p:tags r:id="rId17"/>
            </p:custDataLst>
          </p:nvPr>
        </p:nvSpPr>
        <p:spPr>
          <a:xfrm>
            <a:off x="3328201" y="4283393"/>
            <a:ext cx="2520000" cy="485140"/>
          </a:xfrm>
        </p:spPr>
        <p:txBody>
          <a:bodyPr lIns="90000" tIns="46800" rIns="90000" bIns="46800" anchor="ctr" anchorCtr="0">
            <a:normAutofit/>
          </a:bodyPr>
          <a:lstStyle>
            <a:lvl1pPr marL="0" indent="0" algn="r">
              <a:lnSpc>
                <a:spcPct val="130000"/>
              </a:lnSpc>
              <a:spcAft>
                <a:spcPts val="0"/>
              </a:spcAft>
              <a:buNone/>
              <a:defRPr sz="1800" baseline="0">
                <a:solidFill>
                  <a:schemeClr val="tx1">
                    <a:lumMod val="85000"/>
                    <a:lumOff val="15000"/>
                  </a:schemeClr>
                </a:solidFill>
              </a:defRPr>
            </a:lvl1pPr>
          </a:lstStyle>
          <a:p>
            <a:pPr lvl="0"/>
            <a:r>
              <a:rPr lang="zh-CN" altLang="en-US" dirty="0"/>
              <a:t>单击此处编辑文本</a:t>
            </a:r>
            <a:endParaRPr lang="zh-CN" altLang="en-US" dirty="0"/>
          </a:p>
        </p:txBody>
      </p:sp>
      <p:sp>
        <p:nvSpPr>
          <p:cNvPr id="2" name="标题 1"/>
          <p:cNvSpPr>
            <a:spLocks noGrp="1"/>
          </p:cNvSpPr>
          <p:nvPr>
            <p:ph type="ctrTitle" hasCustomPrompt="1"/>
            <p:custDataLst>
              <p:tags r:id="rId18"/>
            </p:custDataLst>
          </p:nvPr>
        </p:nvSpPr>
        <p:spPr>
          <a:xfrm>
            <a:off x="2593022" y="2149048"/>
            <a:ext cx="7005956" cy="1344477"/>
          </a:xfrm>
        </p:spPr>
        <p:txBody>
          <a:bodyPr lIns="90000" tIns="46800" rIns="90000" bIns="0" anchor="b" anchorCtr="0">
            <a:normAutofit/>
          </a:bodyPr>
          <a:lstStyle>
            <a:lvl1pPr algn="ctr">
              <a:defRPr sz="6600" spc="600" baseline="0">
                <a:solidFill>
                  <a:schemeClr val="tx1">
                    <a:lumMod val="85000"/>
                    <a:lumOff val="15000"/>
                  </a:schemeClr>
                </a:solidFill>
                <a:ea typeface="汉仪旗黑-85S" panose="00020600040101010101" pitchFamily="18" charset="-122"/>
              </a:defRPr>
            </a:lvl1pPr>
          </a:lstStyle>
          <a:p>
            <a:r>
              <a:rPr lang="zh-CN" altLang="en-US" dirty="0"/>
              <a:t>编辑标题</a:t>
            </a:r>
            <a:endParaRPr lang="zh-CN" altLang="en-US" dirty="0"/>
          </a:p>
        </p:txBody>
      </p:sp>
      <p:sp>
        <p:nvSpPr>
          <p:cNvPr id="3" name="副标题 2"/>
          <p:cNvSpPr>
            <a:spLocks noGrp="1"/>
          </p:cNvSpPr>
          <p:nvPr>
            <p:ph type="subTitle" idx="1" hasCustomPrompt="1"/>
            <p:custDataLst>
              <p:tags r:id="rId19"/>
            </p:custDataLst>
          </p:nvPr>
        </p:nvSpPr>
        <p:spPr>
          <a:xfrm>
            <a:off x="2592705" y="3553460"/>
            <a:ext cx="7005320" cy="485140"/>
          </a:xfrm>
        </p:spPr>
        <p:txBody>
          <a:bodyPr lIns="90000" tIns="0" rIns="90000" bIns="46800" anchor="t" anchorCtr="0">
            <a:normAutofit/>
          </a:bodyPr>
          <a:lstStyle>
            <a:lvl1pPr marL="0" indent="0" algn="ctr" eaLnBrk="1" fontAlgn="auto" latinLnBrk="0" hangingPunct="1">
              <a:lnSpc>
                <a:spcPct val="100000"/>
              </a:lnSpc>
              <a:buNone/>
              <a:defRPr sz="2400" u="none" strike="noStrike" kern="1200" cap="none" spc="200" normalizeH="0" baseline="0">
                <a:solidFill>
                  <a:schemeClr val="tx1">
                    <a:lumMod val="85000"/>
                    <a:lumOff val="1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4" name="文本占位符 13"/>
          <p:cNvSpPr>
            <a:spLocks noGrp="1"/>
          </p:cNvSpPr>
          <p:nvPr>
            <p:ph type="body" sz="quarter" idx="14" hasCustomPrompt="1"/>
            <p:custDataLst>
              <p:tags r:id="rId20"/>
            </p:custDataLst>
          </p:nvPr>
        </p:nvSpPr>
        <p:spPr>
          <a:xfrm>
            <a:off x="6291496" y="4286643"/>
            <a:ext cx="2520000" cy="478640"/>
          </a:xfrm>
        </p:spPr>
        <p:txBody>
          <a:bodyPr lIns="90000" tIns="46800" rIns="90000" bIns="46800" anchor="ctr" anchorCtr="0">
            <a:normAutofit/>
          </a:bodyP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defRPr sz="1800"/>
            </a:lvl1pPr>
            <a:lvl2pPr marL="457200" indent="0">
              <a:buNone/>
              <a:defRPr/>
            </a:lvl2pPr>
          </a:lstStyle>
          <a:p>
            <a:pPr marL="0" marR="0" lvl="0" indent="0" algn="l" defTabSz="914400" rtl="0" eaLnBrk="1" fontAlgn="auto" latinLnBrk="0" hangingPunct="1">
              <a:lnSpc>
                <a:spcPct val="130000"/>
              </a:lnSpc>
              <a:spcBef>
                <a:spcPts val="0"/>
              </a:spcBef>
              <a:spcAft>
                <a:spcPts val="1000"/>
              </a:spcAft>
              <a:buClrTx/>
              <a:buSzTx/>
              <a:buFont typeface="Arial" panose="020B0604020202020204" pitchFamily="34" charset="0"/>
              <a:buNone/>
            </a:pPr>
            <a:r>
              <a:rPr lang="zh-CN" altLang="en-US" dirty="0"/>
              <a:t>单击此处编辑文本</a:t>
            </a:r>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294286" y="-27771"/>
            <a:ext cx="11755418" cy="6611091"/>
            <a:chOff x="294286" y="-27771"/>
            <a:chExt cx="11755418" cy="6611091"/>
          </a:xfrm>
        </p:grpSpPr>
        <p:grpSp>
          <p:nvGrpSpPr>
            <p:cNvPr id="8" name="组合 7"/>
            <p:cNvGrpSpPr/>
            <p:nvPr userDrawn="1">
              <p:custDataLst>
                <p:tags r:id="rId3"/>
              </p:custDataLst>
            </p:nvPr>
          </p:nvGrpSpPr>
          <p:grpSpPr>
            <a:xfrm>
              <a:off x="11598965" y="6433146"/>
              <a:ext cx="450739" cy="150174"/>
              <a:chOff x="0" y="3623101"/>
              <a:chExt cx="1405715" cy="468548"/>
            </a:xfrm>
          </p:grpSpPr>
          <p:sp>
            <p:nvSpPr>
              <p:cNvPr id="10" name="菱形 9"/>
              <p:cNvSpPr/>
              <p:nvPr userDrawn="1">
                <p:custDataLst>
                  <p:tags r:id="rId4"/>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菱形 10"/>
              <p:cNvSpPr/>
              <p:nvPr userDrawn="1">
                <p:custDataLst>
                  <p:tags r:id="rId5"/>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userDrawn="1">
                <p:custDataLst>
                  <p:tags r:id="rId6"/>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五边形 4"/>
            <p:cNvSpPr/>
            <p:nvPr userDrawn="1">
              <p:custDataLst>
                <p:tags r:id="rId7"/>
              </p:custDataLst>
            </p:nvPr>
          </p:nvSpPr>
          <p:spPr>
            <a:xfrm rot="5400000">
              <a:off x="346791" y="-80276"/>
              <a:ext cx="438277" cy="543287"/>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 name="标题 1"/>
          <p:cNvSpPr>
            <a:spLocks noGrp="1"/>
          </p:cNvSpPr>
          <p:nvPr>
            <p:ph type="title"/>
            <p:custDataLst>
              <p:tags r:id="rId8"/>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9"/>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2"/>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2"/>
        </a:solidFill>
        <a:effectLst/>
      </p:bgPr>
    </p:bg>
    <p:spTree>
      <p:nvGrpSpPr>
        <p:cNvPr id="1" name=""/>
        <p:cNvGrpSpPr/>
        <p:nvPr/>
      </p:nvGrpSpPr>
      <p:grpSpPr>
        <a:xfrm>
          <a:off x="0" y="0"/>
          <a:ext cx="0" cy="0"/>
          <a:chOff x="0" y="0"/>
          <a:chExt cx="0" cy="0"/>
        </a:xfrm>
      </p:grpSpPr>
      <p:grpSp>
        <p:nvGrpSpPr>
          <p:cNvPr id="9" name="组合 8"/>
          <p:cNvGrpSpPr/>
          <p:nvPr userDrawn="1">
            <p:custDataLst>
              <p:tags r:id="rId2"/>
            </p:custDataLst>
          </p:nvPr>
        </p:nvGrpSpPr>
        <p:grpSpPr>
          <a:xfrm>
            <a:off x="-318" y="-953"/>
            <a:ext cx="12192000" cy="6858953"/>
            <a:chOff x="-318" y="-953"/>
            <a:chExt cx="12192000" cy="6858953"/>
          </a:xfrm>
        </p:grpSpPr>
        <p:grpSp>
          <p:nvGrpSpPr>
            <p:cNvPr id="11" name="组合 10"/>
            <p:cNvGrpSpPr/>
            <p:nvPr userDrawn="1">
              <p:custDataLst>
                <p:tags r:id="rId3"/>
              </p:custDataLst>
            </p:nvPr>
          </p:nvGrpSpPr>
          <p:grpSpPr>
            <a:xfrm>
              <a:off x="-318" y="635"/>
              <a:ext cx="12192000" cy="6857365"/>
              <a:chOff x="0" y="0"/>
              <a:chExt cx="19200" cy="10799"/>
            </a:xfrm>
          </p:grpSpPr>
          <p:sp>
            <p:nvSpPr>
              <p:cNvPr id="12" name="矩形 11"/>
              <p:cNvSpPr/>
              <p:nvPr userDrawn="1">
                <p:custDataLst>
                  <p:tags r:id="rId4"/>
                </p:custDataLst>
              </p:nvPr>
            </p:nvSpPr>
            <p:spPr>
              <a:xfrm>
                <a:off x="0" y="0"/>
                <a:ext cx="19200" cy="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custDataLst>
                  <p:tags r:id="rId5"/>
                </p:custDataLst>
              </p:nvPr>
            </p:nvSpPr>
            <p:spPr>
              <a:xfrm>
                <a:off x="0" y="9720"/>
                <a:ext cx="19200" cy="10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p:nvPr userDrawn="1">
                <p:custDataLst>
                  <p:tags r:id="rId6"/>
                </p:custDataLst>
              </p:nvPr>
            </p:nvSpPr>
            <p:spPr>
              <a:xfrm flipH="1">
                <a:off x="420" y="399"/>
                <a:ext cx="474" cy="441"/>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userDrawn="1">
                <p:custDataLst>
                  <p:tags r:id="rId7"/>
                </p:custDataLst>
              </p:nvPr>
            </p:nvGrpSpPr>
            <p:grpSpPr>
              <a:xfrm>
                <a:off x="16448" y="9574"/>
                <a:ext cx="2074" cy="675"/>
                <a:chOff x="0" y="3633950"/>
                <a:chExt cx="1405715" cy="457699"/>
              </a:xfrm>
            </p:grpSpPr>
            <p:sp>
              <p:nvSpPr>
                <p:cNvPr id="16" name="菱形 15"/>
                <p:cNvSpPr/>
                <p:nvPr userDrawn="1">
                  <p:custDataLst>
                    <p:tags r:id="rId8"/>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菱形 16"/>
                <p:cNvSpPr/>
                <p:nvPr userDrawn="1">
                  <p:custDataLst>
                    <p:tags r:id="rId9"/>
                  </p:custDataLst>
                </p:nvPr>
              </p:nvSpPr>
              <p:spPr>
                <a:xfrm>
                  <a:off x="474008"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菱形 17"/>
                <p:cNvSpPr/>
                <p:nvPr userDrawn="1">
                  <p:custDataLst>
                    <p:tags r:id="rId10"/>
                  </p:custDataLst>
                </p:nvPr>
              </p:nvSpPr>
              <p:spPr>
                <a:xfrm>
                  <a:off x="948016"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7" name="圆角矩形 7"/>
            <p:cNvSpPr/>
            <p:nvPr userDrawn="1">
              <p:custDataLst>
                <p:tags r:id="rId11"/>
              </p:custDataLst>
            </p:nvPr>
          </p:nvSpPr>
          <p:spPr>
            <a:xfrm>
              <a:off x="193040" y="182880"/>
              <a:ext cx="11805285" cy="6491605"/>
            </a:xfrm>
            <a:prstGeom prst="roundRect">
              <a:avLst>
                <a:gd name="adj" fmla="val 172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五边形 4"/>
            <p:cNvSpPr/>
            <p:nvPr userDrawn="1">
              <p:custDataLst>
                <p:tags r:id="rId12"/>
              </p:custDataLst>
            </p:nvPr>
          </p:nvSpPr>
          <p:spPr>
            <a:xfrm rot="5400000">
              <a:off x="5432425" y="-160020"/>
              <a:ext cx="1327785" cy="164592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五边形 6"/>
            <p:cNvSpPr/>
            <p:nvPr userDrawn="1">
              <p:custDataLst>
                <p:tags r:id="rId13"/>
              </p:custDataLst>
            </p:nvPr>
          </p:nvSpPr>
          <p:spPr>
            <a:xfrm rot="16200000" flipV="1">
              <a:off x="5792470" y="5658485"/>
              <a:ext cx="607060" cy="1645920"/>
            </a:xfrm>
            <a:prstGeom prst="homePlate">
              <a:avLst>
                <a:gd name="adj" fmla="val 80230"/>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hasCustomPrompt="1"/>
            <p:custDataLst>
              <p:tags r:id="rId14"/>
            </p:custDataLst>
          </p:nvPr>
        </p:nvSpPr>
        <p:spPr>
          <a:xfrm>
            <a:off x="4116000" y="2651764"/>
            <a:ext cx="5409566" cy="939160"/>
          </a:xfrm>
        </p:spPr>
        <p:txBody>
          <a:bodyPr lIns="90000" tIns="46800" rIns="90000" bIns="46800" anchor="b" anchorCtr="0">
            <a:normAutofit/>
          </a:bodyPr>
          <a:lstStyle>
            <a:lvl1pPr>
              <a:defRPr sz="4800" u="none" strike="noStrike" kern="1200" cap="none" spc="0" normalizeH="0" baseline="0">
                <a:solidFill>
                  <a:schemeClr val="tx1">
                    <a:lumMod val="85000"/>
                    <a:lumOff val="15000"/>
                  </a:schemeClr>
                </a:solidFill>
                <a:uFillTx/>
                <a:latin typeface="Arial" panose="020B0604020202020204" pitchFamily="34" charset="0"/>
                <a:ea typeface="汉仪旗黑-85S" panose="00020600040101010101" pitchFamily="18" charset="-122"/>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15"/>
            </p:custDataLst>
          </p:nvPr>
        </p:nvSpPr>
        <p:spPr>
          <a:xfrm>
            <a:off x="4116000" y="3646276"/>
            <a:ext cx="5409566" cy="1310880"/>
          </a:xfrm>
        </p:spPr>
        <p:txBody>
          <a:bodyPr lIns="90000" tIns="0" rIns="90000" bIns="46800">
            <a:normAutofit/>
          </a:bodyPr>
          <a:lstStyle>
            <a:lvl1pPr marL="0" indent="0" eaLnBrk="1" fontAlgn="auto" latinLnBrk="0" hangingPunct="1">
              <a:buNone/>
              <a:defRPr kumimoji="0" lang="zh-CN" altLang="en-US" sz="1600" b="0" i="0" u="none" strike="noStrike" kern="1200" cap="none" spc="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16"/>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7"/>
            </p:custDataLst>
          </p:nvPr>
        </p:nvSpPr>
        <p:spPr/>
        <p:txBody>
          <a:bodyPr/>
          <a:lstStyle/>
          <a:p>
            <a:endParaRPr lang="zh-CN" altLang="en-US"/>
          </a:p>
        </p:txBody>
      </p:sp>
      <p:sp>
        <p:nvSpPr>
          <p:cNvPr id="6" name="灯片编号占位符 5"/>
          <p:cNvSpPr>
            <a:spLocks noGrp="1"/>
          </p:cNvSpPr>
          <p:nvPr>
            <p:ph type="sldNum" sz="quarter" idx="12"/>
            <p:custDataLst>
              <p:tags r:id="rId18"/>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294286" y="-27771"/>
            <a:ext cx="11755418" cy="6611091"/>
            <a:chOff x="294286" y="-27771"/>
            <a:chExt cx="11755418" cy="6611091"/>
          </a:xfrm>
        </p:grpSpPr>
        <p:grpSp>
          <p:nvGrpSpPr>
            <p:cNvPr id="9" name="组合 8"/>
            <p:cNvGrpSpPr/>
            <p:nvPr userDrawn="1">
              <p:custDataLst>
                <p:tags r:id="rId3"/>
              </p:custDataLst>
            </p:nvPr>
          </p:nvGrpSpPr>
          <p:grpSpPr>
            <a:xfrm>
              <a:off x="11598965" y="6433146"/>
              <a:ext cx="450739" cy="150174"/>
              <a:chOff x="0" y="3623101"/>
              <a:chExt cx="1405715" cy="468548"/>
            </a:xfrm>
          </p:grpSpPr>
          <p:sp>
            <p:nvSpPr>
              <p:cNvPr id="11" name="菱形 10"/>
              <p:cNvSpPr/>
              <p:nvPr userDrawn="1">
                <p:custDataLst>
                  <p:tags r:id="rId4"/>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userDrawn="1">
                <p:custDataLst>
                  <p:tags r:id="rId5"/>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p:nvPr userDrawn="1">
                <p:custDataLst>
                  <p:tags r:id="rId6"/>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五边形 4"/>
            <p:cNvSpPr/>
            <p:nvPr userDrawn="1">
              <p:custDataLst>
                <p:tags r:id="rId7"/>
              </p:custDataLst>
            </p:nvPr>
          </p:nvSpPr>
          <p:spPr>
            <a:xfrm rot="5400000">
              <a:off x="346791" y="-80276"/>
              <a:ext cx="438277" cy="543287"/>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 name="标题 1"/>
          <p:cNvSpPr>
            <a:spLocks noGrp="1"/>
          </p:cNvSpPr>
          <p:nvPr>
            <p:ph type="title"/>
            <p:custDataLst>
              <p:tags r:id="rId8"/>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9"/>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10"/>
            </p:custDataLst>
          </p:nvPr>
        </p:nvSpPr>
        <p:spPr>
          <a:xfrm>
            <a:off x="6238877" y="952508"/>
            <a:ext cx="5283242" cy="5388907"/>
          </a:xfrm>
        </p:spPr>
        <p:txBody>
          <a:bodyPr>
            <a:noAutofit/>
          </a:bodyPr>
          <a:lstStyle>
            <a:lvl1pPr>
              <a:defRPr sz="1600" baseline="0">
                <a:solidFill>
                  <a:schemeClr val="tx1">
                    <a:lumMod val="85000"/>
                    <a:lumOff val="15000"/>
                  </a:schemeClr>
                </a:solidFill>
                <a:latin typeface="Arial" panose="020B0604020202020204" pitchFamily="34" charset="0"/>
                <a:ea typeface="微软雅黑" panose="020B0503020204020204" charset="-122"/>
              </a:defRPr>
            </a:lvl1pPr>
            <a:lvl2pPr>
              <a:defRPr sz="1600" baseline="0">
                <a:solidFill>
                  <a:schemeClr val="tx1">
                    <a:lumMod val="85000"/>
                    <a:lumOff val="15000"/>
                  </a:schemeClr>
                </a:solidFill>
                <a:latin typeface="Arial" panose="020B0604020202020204" pitchFamily="34" charset="0"/>
                <a:ea typeface="微软雅黑" panose="020B0503020204020204" charset="-122"/>
              </a:defRPr>
            </a:lvl2pPr>
            <a:lvl3pPr>
              <a:defRPr sz="1600" baseline="0">
                <a:solidFill>
                  <a:schemeClr val="tx1">
                    <a:lumMod val="85000"/>
                    <a:lumOff val="15000"/>
                  </a:schemeClr>
                </a:solidFill>
                <a:latin typeface="Arial" panose="020B0604020202020204" pitchFamily="34" charset="0"/>
                <a:ea typeface="微软雅黑" panose="020B0503020204020204" charset="-122"/>
              </a:defRPr>
            </a:lvl3pPr>
            <a:lvl4pPr>
              <a:defRPr sz="1600" baseline="0">
                <a:solidFill>
                  <a:schemeClr val="tx1">
                    <a:lumMod val="85000"/>
                    <a:lumOff val="15000"/>
                  </a:schemeClr>
                </a:solidFill>
                <a:latin typeface="Arial" panose="020B0604020202020204" pitchFamily="34" charset="0"/>
                <a:ea typeface="微软雅黑" panose="020B0503020204020204" charset="-122"/>
              </a:defRPr>
            </a:lvl4pPr>
            <a:lvl5pPr>
              <a:defRPr sz="160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2"/>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custDataLst>
              <p:tags r:id="rId13"/>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294286" y="-27771"/>
            <a:ext cx="11755418" cy="6611091"/>
            <a:chOff x="294286" y="-27771"/>
            <a:chExt cx="11755418" cy="6611091"/>
          </a:xfrm>
        </p:grpSpPr>
        <p:grpSp>
          <p:nvGrpSpPr>
            <p:cNvPr id="11" name="组合 10"/>
            <p:cNvGrpSpPr/>
            <p:nvPr userDrawn="1">
              <p:custDataLst>
                <p:tags r:id="rId3"/>
              </p:custDataLst>
            </p:nvPr>
          </p:nvGrpSpPr>
          <p:grpSpPr>
            <a:xfrm>
              <a:off x="11598965" y="6433146"/>
              <a:ext cx="450739" cy="150174"/>
              <a:chOff x="0" y="3623101"/>
              <a:chExt cx="1405715" cy="468548"/>
            </a:xfrm>
          </p:grpSpPr>
          <p:sp>
            <p:nvSpPr>
              <p:cNvPr id="13" name="菱形 12"/>
              <p:cNvSpPr/>
              <p:nvPr userDrawn="1">
                <p:custDataLst>
                  <p:tags r:id="rId4"/>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p:nvPr userDrawn="1">
                <p:custDataLst>
                  <p:tags r:id="rId5"/>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菱形 14"/>
              <p:cNvSpPr/>
              <p:nvPr userDrawn="1">
                <p:custDataLst>
                  <p:tags r:id="rId6"/>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五边形 4"/>
            <p:cNvSpPr/>
            <p:nvPr userDrawn="1">
              <p:custDataLst>
                <p:tags r:id="rId7"/>
              </p:custDataLst>
            </p:nvPr>
          </p:nvSpPr>
          <p:spPr>
            <a:xfrm rot="5400000">
              <a:off x="346791" y="-80276"/>
              <a:ext cx="438277" cy="543287"/>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 name="标题 1"/>
          <p:cNvSpPr>
            <a:spLocks noGrp="1"/>
          </p:cNvSpPr>
          <p:nvPr>
            <p:ph type="title"/>
            <p:custDataLst>
              <p:tags r:id="rId8"/>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9"/>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10"/>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1"/>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2"/>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3"/>
            </p:custDataLst>
          </p:nvPr>
        </p:nvSpPr>
        <p:spPr/>
        <p:txBody>
          <a:bodyPr/>
          <a:lstStyle>
            <a:lvl1pPr>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4"/>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custDataLst>
              <p:tags r:id="rId15"/>
            </p:custDataLst>
          </p:nvPr>
        </p:nvSpPr>
        <p:spPr/>
        <p:txBody>
          <a:bodyPr/>
          <a:lstStyle>
            <a:lvl1pPr>
              <a:defRPr baseline="0">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grpSp>
        <p:nvGrpSpPr>
          <p:cNvPr id="17" name="组合 16"/>
          <p:cNvGrpSpPr/>
          <p:nvPr userDrawn="1">
            <p:custDataLst>
              <p:tags r:id="rId2"/>
            </p:custDataLst>
          </p:nvPr>
        </p:nvGrpSpPr>
        <p:grpSpPr>
          <a:xfrm>
            <a:off x="-318" y="635"/>
            <a:ext cx="12192000" cy="6857365"/>
            <a:chOff x="-318" y="635"/>
            <a:chExt cx="12192000" cy="6857365"/>
          </a:xfrm>
        </p:grpSpPr>
        <p:grpSp>
          <p:nvGrpSpPr>
            <p:cNvPr id="16" name="组合 15"/>
            <p:cNvGrpSpPr/>
            <p:nvPr userDrawn="1"/>
          </p:nvGrpSpPr>
          <p:grpSpPr>
            <a:xfrm>
              <a:off x="-318" y="635"/>
              <a:ext cx="12192000" cy="6857365"/>
              <a:chOff x="-318" y="635"/>
              <a:chExt cx="12192000" cy="6857365"/>
            </a:xfrm>
          </p:grpSpPr>
          <p:grpSp>
            <p:nvGrpSpPr>
              <p:cNvPr id="8" name="组合 7"/>
              <p:cNvGrpSpPr/>
              <p:nvPr userDrawn="1">
                <p:custDataLst>
                  <p:tags r:id="rId3"/>
                </p:custDataLst>
              </p:nvPr>
            </p:nvGrpSpPr>
            <p:grpSpPr>
              <a:xfrm>
                <a:off x="-318" y="635"/>
                <a:ext cx="12192000" cy="6857365"/>
                <a:chOff x="0" y="0"/>
                <a:chExt cx="19200" cy="10799"/>
              </a:xfrm>
            </p:grpSpPr>
            <p:sp>
              <p:nvSpPr>
                <p:cNvPr id="9" name="矩形 8"/>
                <p:cNvSpPr/>
                <p:nvPr userDrawn="1">
                  <p:custDataLst>
                    <p:tags r:id="rId4"/>
                  </p:custDataLst>
                </p:nvPr>
              </p:nvSpPr>
              <p:spPr>
                <a:xfrm>
                  <a:off x="0" y="0"/>
                  <a:ext cx="19200" cy="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custDataLst>
                    <p:tags r:id="rId5"/>
                  </p:custDataLst>
                </p:nvPr>
              </p:nvSpPr>
              <p:spPr>
                <a:xfrm>
                  <a:off x="0" y="9720"/>
                  <a:ext cx="19200" cy="10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菱形 10"/>
                <p:cNvSpPr/>
                <p:nvPr userDrawn="1">
                  <p:custDataLst>
                    <p:tags r:id="rId6"/>
                  </p:custDataLst>
                </p:nvPr>
              </p:nvSpPr>
              <p:spPr>
                <a:xfrm flipH="1">
                  <a:off x="420" y="399"/>
                  <a:ext cx="474" cy="441"/>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userDrawn="1">
                  <p:custDataLst>
                    <p:tags r:id="rId7"/>
                  </p:custDataLst>
                </p:nvPr>
              </p:nvGrpSpPr>
              <p:grpSpPr>
                <a:xfrm>
                  <a:off x="16448" y="9574"/>
                  <a:ext cx="2074" cy="675"/>
                  <a:chOff x="0" y="3633950"/>
                  <a:chExt cx="1405715" cy="457699"/>
                </a:xfrm>
              </p:grpSpPr>
              <p:sp>
                <p:nvSpPr>
                  <p:cNvPr id="13" name="菱形 12"/>
                  <p:cNvSpPr/>
                  <p:nvPr userDrawn="1">
                    <p:custDataLst>
                      <p:tags r:id="rId8"/>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p:nvPr userDrawn="1">
                    <p:custDataLst>
                      <p:tags r:id="rId9"/>
                    </p:custDataLst>
                  </p:nvPr>
                </p:nvSpPr>
                <p:spPr>
                  <a:xfrm>
                    <a:off x="474008"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菱形 14"/>
                  <p:cNvSpPr/>
                  <p:nvPr userDrawn="1">
                    <p:custDataLst>
                      <p:tags r:id="rId10"/>
                    </p:custDataLst>
                  </p:nvPr>
                </p:nvSpPr>
                <p:spPr>
                  <a:xfrm>
                    <a:off x="948016"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 name="圆角矩形 7"/>
              <p:cNvSpPr/>
              <p:nvPr userDrawn="1">
                <p:custDataLst>
                  <p:tags r:id="rId11"/>
                </p:custDataLst>
              </p:nvPr>
            </p:nvSpPr>
            <p:spPr>
              <a:xfrm>
                <a:off x="193040" y="182880"/>
                <a:ext cx="11805285" cy="6491605"/>
              </a:xfrm>
              <a:prstGeom prst="roundRect">
                <a:avLst>
                  <a:gd name="adj" fmla="val 172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五边形 6"/>
            <p:cNvSpPr/>
            <p:nvPr userDrawn="1">
              <p:custDataLst>
                <p:tags r:id="rId12"/>
              </p:custDataLst>
            </p:nvPr>
          </p:nvSpPr>
          <p:spPr>
            <a:xfrm rot="16200000" flipV="1">
              <a:off x="5792470" y="5668645"/>
              <a:ext cx="607060" cy="1645920"/>
            </a:xfrm>
            <a:prstGeom prst="homePlate">
              <a:avLst>
                <a:gd name="adj" fmla="val 80230"/>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custDataLst>
              <p:tags r:id="rId13"/>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1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5"/>
            </p:custDataLst>
          </p:nvPr>
        </p:nvSpPr>
        <p:spPr/>
        <p:txBody>
          <a:bodyPr/>
          <a:lstStyle/>
          <a:p>
            <a:endParaRPr lang="zh-CN" altLang="en-US"/>
          </a:p>
        </p:txBody>
      </p:sp>
      <p:sp>
        <p:nvSpPr>
          <p:cNvPr id="5" name="灯片编号占位符 4"/>
          <p:cNvSpPr>
            <a:spLocks noGrp="1"/>
          </p:cNvSpPr>
          <p:nvPr>
            <p:ph type="sldNum" sz="quarter" idx="12"/>
            <p:custDataLst>
              <p:tags r:id="rId1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294286" y="-27771"/>
            <a:ext cx="11755418" cy="6611091"/>
            <a:chOff x="294286" y="-27771"/>
            <a:chExt cx="11755418" cy="6611091"/>
          </a:xfrm>
        </p:grpSpPr>
        <p:grpSp>
          <p:nvGrpSpPr>
            <p:cNvPr id="9" name="组合 8"/>
            <p:cNvGrpSpPr/>
            <p:nvPr userDrawn="1">
              <p:custDataLst>
                <p:tags r:id="rId3"/>
              </p:custDataLst>
            </p:nvPr>
          </p:nvGrpSpPr>
          <p:grpSpPr>
            <a:xfrm>
              <a:off x="11598965" y="6433146"/>
              <a:ext cx="450739" cy="150174"/>
              <a:chOff x="0" y="3623101"/>
              <a:chExt cx="1405715" cy="468548"/>
            </a:xfrm>
          </p:grpSpPr>
          <p:sp>
            <p:nvSpPr>
              <p:cNvPr id="11" name="菱形 10"/>
              <p:cNvSpPr/>
              <p:nvPr userDrawn="1">
                <p:custDataLst>
                  <p:tags r:id="rId4"/>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userDrawn="1">
                <p:custDataLst>
                  <p:tags r:id="rId5"/>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p:nvPr userDrawn="1">
                <p:custDataLst>
                  <p:tags r:id="rId6"/>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五边形 4"/>
            <p:cNvSpPr/>
            <p:nvPr userDrawn="1">
              <p:custDataLst>
                <p:tags r:id="rId7"/>
              </p:custDataLst>
            </p:nvPr>
          </p:nvSpPr>
          <p:spPr>
            <a:xfrm rot="5400000">
              <a:off x="346791" y="-80276"/>
              <a:ext cx="438277" cy="543287"/>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 name="标题 1"/>
          <p:cNvSpPr>
            <a:spLocks noGrp="1"/>
          </p:cNvSpPr>
          <p:nvPr>
            <p:ph type="title"/>
            <p:custDataLst>
              <p:tags r:id="rId8"/>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9"/>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10"/>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2"/>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7" name="灯片编号占位符 6"/>
          <p:cNvSpPr>
            <a:spLocks noGrp="1"/>
          </p:cNvSpPr>
          <p:nvPr>
            <p:ph type="sldNum" sz="quarter" idx="12"/>
            <p:custDataLst>
              <p:tags r:id="rId13"/>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tx2"/>
        </a:solidFill>
        <a:effectLst/>
      </p:bgPr>
    </p:bg>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257176" y="284361"/>
            <a:ext cx="11842224" cy="6446131"/>
            <a:chOff x="257176" y="284361"/>
            <a:chExt cx="11842224" cy="6446131"/>
          </a:xfrm>
        </p:grpSpPr>
        <p:sp>
          <p:nvSpPr>
            <p:cNvPr id="8" name="矩形 7"/>
            <p:cNvSpPr/>
            <p:nvPr userDrawn="1">
              <p:custDataLst>
                <p:tags r:id="rId3"/>
              </p:custDataLst>
            </p:nvPr>
          </p:nvSpPr>
          <p:spPr>
            <a:xfrm>
              <a:off x="257176" y="285907"/>
              <a:ext cx="11677650" cy="6295867"/>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en-US" altLang="zh-CN" dirty="0">
                <a:sym typeface="+mn-ea"/>
              </a:endParaRPr>
            </a:p>
          </p:txBody>
        </p:sp>
        <p:grpSp>
          <p:nvGrpSpPr>
            <p:cNvPr id="9" name="组合 8"/>
            <p:cNvGrpSpPr/>
            <p:nvPr userDrawn="1">
              <p:custDataLst>
                <p:tags r:id="rId4"/>
              </p:custDataLst>
            </p:nvPr>
          </p:nvGrpSpPr>
          <p:grpSpPr>
            <a:xfrm>
              <a:off x="11148545" y="6413693"/>
              <a:ext cx="950855" cy="316799"/>
              <a:chOff x="0" y="3623101"/>
              <a:chExt cx="1405715" cy="468548"/>
            </a:xfrm>
          </p:grpSpPr>
          <p:sp>
            <p:nvSpPr>
              <p:cNvPr id="11" name="菱形 10"/>
              <p:cNvSpPr/>
              <p:nvPr userDrawn="1">
                <p:custDataLst>
                  <p:tags r:id="rId5"/>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userDrawn="1">
                <p:custDataLst>
                  <p:tags r:id="rId6"/>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p:nvPr userDrawn="1">
                <p:custDataLst>
                  <p:tags r:id="rId7"/>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五边形 4"/>
            <p:cNvSpPr/>
            <p:nvPr userDrawn="1">
              <p:custDataLst>
                <p:tags r:id="rId8"/>
              </p:custDataLst>
            </p:nvPr>
          </p:nvSpPr>
          <p:spPr>
            <a:xfrm rot="5400000">
              <a:off x="660603" y="231856"/>
              <a:ext cx="438277" cy="543287"/>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 name="竖排标题 1"/>
          <p:cNvSpPr>
            <a:spLocks noGrp="1"/>
          </p:cNvSpPr>
          <p:nvPr>
            <p:ph type="title" orient="vert"/>
            <p:custDataLst>
              <p:tags r:id="rId9"/>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10"/>
            </p:custDataLst>
          </p:nvPr>
        </p:nvSpPr>
        <p:spPr>
          <a:xfrm>
            <a:off x="669925" y="952500"/>
            <a:ext cx="9828101"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2"/>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3"/>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tx2"/>
        </a:solidFill>
        <a:effectLst/>
      </p:bgPr>
    </p:bg>
    <p:spTree>
      <p:nvGrpSpPr>
        <p:cNvPr id="1" name=""/>
        <p:cNvGrpSpPr/>
        <p:nvPr/>
      </p:nvGrpSpPr>
      <p:grpSpPr>
        <a:xfrm>
          <a:off x="0" y="0"/>
          <a:ext cx="0" cy="0"/>
          <a:chOff x="0" y="0"/>
          <a:chExt cx="0" cy="0"/>
        </a:xfrm>
      </p:grpSpPr>
      <p:grpSp>
        <p:nvGrpSpPr>
          <p:cNvPr id="6" name="组合 5"/>
          <p:cNvGrpSpPr/>
          <p:nvPr userDrawn="1">
            <p:custDataLst>
              <p:tags r:id="rId2"/>
            </p:custDataLst>
          </p:nvPr>
        </p:nvGrpSpPr>
        <p:grpSpPr>
          <a:xfrm>
            <a:off x="257176" y="284361"/>
            <a:ext cx="11842224" cy="6446131"/>
            <a:chOff x="257176" y="284361"/>
            <a:chExt cx="11842224" cy="6446131"/>
          </a:xfrm>
        </p:grpSpPr>
        <p:sp>
          <p:nvSpPr>
            <p:cNvPr id="8" name="矩形 7"/>
            <p:cNvSpPr/>
            <p:nvPr userDrawn="1">
              <p:custDataLst>
                <p:tags r:id="rId3"/>
              </p:custDataLst>
            </p:nvPr>
          </p:nvSpPr>
          <p:spPr>
            <a:xfrm>
              <a:off x="257176" y="285907"/>
              <a:ext cx="11677650" cy="6295867"/>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en-US" altLang="zh-CN" dirty="0">
                <a:sym typeface="+mn-ea"/>
              </a:endParaRPr>
            </a:p>
          </p:txBody>
        </p:sp>
        <p:grpSp>
          <p:nvGrpSpPr>
            <p:cNvPr id="9" name="组合 8"/>
            <p:cNvGrpSpPr/>
            <p:nvPr userDrawn="1">
              <p:custDataLst>
                <p:tags r:id="rId4"/>
              </p:custDataLst>
            </p:nvPr>
          </p:nvGrpSpPr>
          <p:grpSpPr>
            <a:xfrm>
              <a:off x="11148545" y="6413693"/>
              <a:ext cx="950855" cy="316799"/>
              <a:chOff x="0" y="3623101"/>
              <a:chExt cx="1405715" cy="468548"/>
            </a:xfrm>
          </p:grpSpPr>
          <p:sp>
            <p:nvSpPr>
              <p:cNvPr id="11" name="菱形 10"/>
              <p:cNvSpPr/>
              <p:nvPr userDrawn="1">
                <p:custDataLst>
                  <p:tags r:id="rId5"/>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userDrawn="1">
                <p:custDataLst>
                  <p:tags r:id="rId6"/>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p:nvPr userDrawn="1">
                <p:custDataLst>
                  <p:tags r:id="rId7"/>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五边形 4"/>
            <p:cNvSpPr/>
            <p:nvPr userDrawn="1">
              <p:custDataLst>
                <p:tags r:id="rId8"/>
              </p:custDataLst>
            </p:nvPr>
          </p:nvSpPr>
          <p:spPr>
            <a:xfrm rot="5400000">
              <a:off x="660603" y="231856"/>
              <a:ext cx="438277" cy="543287"/>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 name="日期占位符 2"/>
          <p:cNvSpPr>
            <a:spLocks noGrp="1"/>
          </p:cNvSpPr>
          <p:nvPr>
            <p:ph type="dt" sz="half" idx="10"/>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2"/>
            </p:custDataLst>
          </p:nvPr>
        </p:nvSpPr>
        <p:spPr>
          <a:xfrm>
            <a:off x="669930" y="952508"/>
            <a:ext cx="10852237" cy="5388907"/>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grpSp>
        <p:nvGrpSpPr>
          <p:cNvPr id="21" name="组合 20"/>
          <p:cNvGrpSpPr/>
          <p:nvPr userDrawn="1">
            <p:custDataLst>
              <p:tags r:id="rId2"/>
            </p:custDataLst>
          </p:nvPr>
        </p:nvGrpSpPr>
        <p:grpSpPr>
          <a:xfrm>
            <a:off x="-318" y="-953"/>
            <a:ext cx="12192000" cy="6858953"/>
            <a:chOff x="-318" y="-953"/>
            <a:chExt cx="12192000" cy="6858953"/>
          </a:xfrm>
        </p:grpSpPr>
        <p:grpSp>
          <p:nvGrpSpPr>
            <p:cNvPr id="22" name="组合 21"/>
            <p:cNvGrpSpPr/>
            <p:nvPr userDrawn="1"/>
          </p:nvGrpSpPr>
          <p:grpSpPr>
            <a:xfrm>
              <a:off x="-318" y="635"/>
              <a:ext cx="12192000" cy="6857365"/>
              <a:chOff x="-318" y="635"/>
              <a:chExt cx="12192000" cy="6857365"/>
            </a:xfrm>
          </p:grpSpPr>
          <p:grpSp>
            <p:nvGrpSpPr>
              <p:cNvPr id="25" name="组合 24"/>
              <p:cNvGrpSpPr/>
              <p:nvPr userDrawn="1">
                <p:custDataLst>
                  <p:tags r:id="rId3"/>
                </p:custDataLst>
              </p:nvPr>
            </p:nvGrpSpPr>
            <p:grpSpPr>
              <a:xfrm>
                <a:off x="-318" y="635"/>
                <a:ext cx="12192000" cy="6857365"/>
                <a:chOff x="0" y="0"/>
                <a:chExt cx="19200" cy="10799"/>
              </a:xfrm>
            </p:grpSpPr>
            <p:sp>
              <p:nvSpPr>
                <p:cNvPr id="27" name="矩形 26"/>
                <p:cNvSpPr/>
                <p:nvPr userDrawn="1">
                  <p:custDataLst>
                    <p:tags r:id="rId4"/>
                  </p:custDataLst>
                </p:nvPr>
              </p:nvSpPr>
              <p:spPr>
                <a:xfrm>
                  <a:off x="0" y="0"/>
                  <a:ext cx="19200" cy="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userDrawn="1">
                  <p:custDataLst>
                    <p:tags r:id="rId5"/>
                  </p:custDataLst>
                </p:nvPr>
              </p:nvSpPr>
              <p:spPr>
                <a:xfrm>
                  <a:off x="0" y="9720"/>
                  <a:ext cx="19200" cy="10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菱形 28"/>
                <p:cNvSpPr/>
                <p:nvPr userDrawn="1">
                  <p:custDataLst>
                    <p:tags r:id="rId6"/>
                  </p:custDataLst>
                </p:nvPr>
              </p:nvSpPr>
              <p:spPr>
                <a:xfrm flipH="1">
                  <a:off x="420" y="399"/>
                  <a:ext cx="474" cy="441"/>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userDrawn="1">
                  <p:custDataLst>
                    <p:tags r:id="rId7"/>
                  </p:custDataLst>
                </p:nvPr>
              </p:nvGrpSpPr>
              <p:grpSpPr>
                <a:xfrm>
                  <a:off x="16448" y="9574"/>
                  <a:ext cx="2074" cy="675"/>
                  <a:chOff x="0" y="3633950"/>
                  <a:chExt cx="1405715" cy="457699"/>
                </a:xfrm>
              </p:grpSpPr>
              <p:sp>
                <p:nvSpPr>
                  <p:cNvPr id="31" name="菱形 30"/>
                  <p:cNvSpPr/>
                  <p:nvPr userDrawn="1">
                    <p:custDataLst>
                      <p:tags r:id="rId8"/>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菱形 31"/>
                  <p:cNvSpPr/>
                  <p:nvPr userDrawn="1">
                    <p:custDataLst>
                      <p:tags r:id="rId9"/>
                    </p:custDataLst>
                  </p:nvPr>
                </p:nvSpPr>
                <p:spPr>
                  <a:xfrm>
                    <a:off x="474008"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菱形 32"/>
                  <p:cNvSpPr/>
                  <p:nvPr userDrawn="1">
                    <p:custDataLst>
                      <p:tags r:id="rId10"/>
                    </p:custDataLst>
                  </p:nvPr>
                </p:nvSpPr>
                <p:spPr>
                  <a:xfrm>
                    <a:off x="948016"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6" name="圆角矩形 7"/>
              <p:cNvSpPr/>
              <p:nvPr userDrawn="1">
                <p:custDataLst>
                  <p:tags r:id="rId11"/>
                </p:custDataLst>
              </p:nvPr>
            </p:nvSpPr>
            <p:spPr>
              <a:xfrm>
                <a:off x="193040" y="182880"/>
                <a:ext cx="11805285" cy="6491605"/>
              </a:xfrm>
              <a:prstGeom prst="roundRect">
                <a:avLst>
                  <a:gd name="adj" fmla="val 172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五边形 4"/>
            <p:cNvSpPr/>
            <p:nvPr userDrawn="1">
              <p:custDataLst>
                <p:tags r:id="rId12"/>
              </p:custDataLst>
            </p:nvPr>
          </p:nvSpPr>
          <p:spPr>
            <a:xfrm rot="5400000">
              <a:off x="5432425" y="-160020"/>
              <a:ext cx="1327785" cy="164592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五边形 6"/>
            <p:cNvSpPr/>
            <p:nvPr userDrawn="1">
              <p:custDataLst>
                <p:tags r:id="rId13"/>
              </p:custDataLst>
            </p:nvPr>
          </p:nvSpPr>
          <p:spPr>
            <a:xfrm rot="16200000" flipV="1">
              <a:off x="5792470" y="5658485"/>
              <a:ext cx="607060" cy="1645920"/>
            </a:xfrm>
            <a:prstGeom prst="homePlate">
              <a:avLst>
                <a:gd name="adj" fmla="val 80230"/>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日期占位符 2"/>
          <p:cNvSpPr>
            <a:spLocks noGrp="1"/>
          </p:cNvSpPr>
          <p:nvPr>
            <p:ph type="dt" sz="half" idx="10"/>
            <p:custDataLst>
              <p:tags r:id="rId1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5"/>
            </p:custDataLst>
          </p:nvPr>
        </p:nvSpPr>
        <p:spPr/>
        <p:txBody>
          <a:bodyPr/>
          <a:lstStyle/>
          <a:p>
            <a:endParaRPr lang="zh-CN" altLang="en-US"/>
          </a:p>
        </p:txBody>
      </p:sp>
      <p:sp>
        <p:nvSpPr>
          <p:cNvPr id="5" name="灯片编号占位符 4"/>
          <p:cNvSpPr>
            <a:spLocks noGrp="1"/>
          </p:cNvSpPr>
          <p:nvPr>
            <p:ph type="sldNum" sz="quarter" idx="12"/>
            <p:custDataLst>
              <p:tags r:id="rId16"/>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17"/>
            </p:custDataLst>
          </p:nvPr>
        </p:nvSpPr>
        <p:spPr>
          <a:xfrm>
            <a:off x="2593023" y="2000251"/>
            <a:ext cx="7005955" cy="1491328"/>
          </a:xfrm>
        </p:spPr>
        <p:txBody>
          <a:bodyPr vert="horz" lIns="90000" tIns="46800" rIns="90000" bIns="0" rtlCol="0" anchor="b" anchorCtr="0">
            <a:normAutofit/>
          </a:bodyPr>
          <a:lstStyle>
            <a:lvl1pPr marL="0" marR="0" algn="ctr" defTabSz="914400" rtl="0" eaLnBrk="1" fontAlgn="auto" latinLnBrk="0" hangingPunct="1">
              <a:lnSpc>
                <a:spcPct val="100000"/>
              </a:lnSpc>
              <a:buNone/>
              <a:defRPr kumimoji="0" lang="zh-CN" altLang="en-US" sz="8800" b="1" i="0" u="none" strike="noStrike" kern="1200" cap="none" spc="600" normalizeH="0" baseline="0" noProof="1" dirty="0">
                <a:solidFill>
                  <a:schemeClr val="tx1">
                    <a:lumMod val="85000"/>
                    <a:lumOff val="15000"/>
                  </a:schemeClr>
                </a:solidFill>
                <a:uFillTx/>
                <a:latin typeface="Arial" panose="020B0604020202020204" pitchFamily="34" charset="0"/>
                <a:ea typeface="汉仪旗黑-85S" panose="00020600040101010101" pitchFamily="18" charset="-122"/>
                <a:cs typeface="+mj-cs"/>
                <a:sym typeface="+mn-ea"/>
              </a:defRPr>
            </a:lvl1pPr>
          </a:lstStyle>
          <a:p>
            <a:pPr lvl="0"/>
            <a:r>
              <a:rPr dirty="0">
                <a:sym typeface="+mn-ea"/>
              </a:rPr>
              <a:t>编辑标题</a:t>
            </a:r>
            <a:endParaRPr dirty="0">
              <a:sym typeface="+mn-ea"/>
            </a:endParaRPr>
          </a:p>
        </p:txBody>
      </p:sp>
      <p:sp>
        <p:nvSpPr>
          <p:cNvPr id="10" name="文本占位符 9"/>
          <p:cNvSpPr>
            <a:spLocks noGrp="1"/>
          </p:cNvSpPr>
          <p:nvPr>
            <p:ph type="body" sz="quarter" idx="13" hasCustomPrompt="1"/>
            <p:custDataLst>
              <p:tags r:id="rId18"/>
            </p:custDataLst>
          </p:nvPr>
        </p:nvSpPr>
        <p:spPr>
          <a:xfrm>
            <a:off x="4979820" y="4079895"/>
            <a:ext cx="2232360" cy="481249"/>
          </a:xfrm>
        </p:spPr>
        <p:txBody>
          <a:bodyPr lIns="90000" tIns="0" rIns="90000" bIns="46800" anchor="ctr" anchorCtr="0">
            <a:normAutofit/>
          </a:bodyPr>
          <a:lstStyle>
            <a:lvl1pPr marL="0" indent="0" algn="ctr">
              <a:buNone/>
              <a:defRPr sz="2000" baseline="0">
                <a:latin typeface="Arial" panose="020B0604020202020204" pitchFamily="34" charset="0"/>
              </a:defRPr>
            </a:lvl1pPr>
            <a:lvl2pPr marL="457200" indent="0">
              <a:buNone/>
              <a:defRPr/>
            </a:lvl2pPr>
          </a:lstStyle>
          <a:p>
            <a:pPr lvl="0"/>
            <a:r>
              <a:rPr lang="zh-CN" altLang="en-US" dirty="0"/>
              <a:t>编辑文本</a:t>
            </a:r>
            <a:endParaRPr lang="zh-CN" altLang="en-US" dirty="0"/>
          </a:p>
        </p:txBody>
      </p:sp>
      <p:sp>
        <p:nvSpPr>
          <p:cNvPr id="12" name="文本占位符 11"/>
          <p:cNvSpPr>
            <a:spLocks noGrp="1"/>
          </p:cNvSpPr>
          <p:nvPr>
            <p:ph type="body" sz="quarter" idx="14" hasCustomPrompt="1"/>
            <p:custDataLst>
              <p:tags r:id="rId19"/>
            </p:custDataLst>
          </p:nvPr>
        </p:nvSpPr>
        <p:spPr>
          <a:xfrm>
            <a:off x="2593022" y="3539541"/>
            <a:ext cx="7005955" cy="481249"/>
          </a:xfrm>
        </p:spPr>
        <p:txBody>
          <a:bodyPr lIns="90000" tIns="0" rIns="90000" bIns="46800" anchor="t" anchorCtr="0">
            <a:normAutofit/>
          </a:bodyPr>
          <a:lstStyle>
            <a:lvl1pPr marL="0" indent="0" algn="ctr">
              <a:buNone/>
              <a:defRPr sz="2400" baseline="0">
                <a:latin typeface="Arial" panose="020B0604020202020204" pitchFamily="34" charset="0"/>
              </a:defRPr>
            </a:lvl1pPr>
            <a:lvl2pPr marL="457200" indent="0">
              <a:buNone/>
              <a:defRPr/>
            </a:lvl2pPr>
          </a:lstStyle>
          <a:p>
            <a:pPr lvl="0"/>
            <a:r>
              <a:rPr lang="zh-CN" altLang="en-US" dirty="0"/>
              <a:t>单击此处编辑文本</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grpSp>
        <p:nvGrpSpPr>
          <p:cNvPr id="17" name="组合 16"/>
          <p:cNvGrpSpPr/>
          <p:nvPr userDrawn="1">
            <p:custDataLst>
              <p:tags r:id="rId2"/>
            </p:custDataLst>
          </p:nvPr>
        </p:nvGrpSpPr>
        <p:grpSpPr>
          <a:xfrm rot="0">
            <a:off x="11598910" y="6433185"/>
            <a:ext cx="450850" cy="149860"/>
            <a:chOff x="0" y="3623101"/>
            <a:chExt cx="1405715" cy="468548"/>
          </a:xfrm>
        </p:grpSpPr>
        <p:sp>
          <p:nvSpPr>
            <p:cNvPr id="19" name="菱形 18"/>
            <p:cNvSpPr/>
            <p:nvPr userDrawn="1">
              <p:custDataLst>
                <p:tags r:id="rId3"/>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菱形 19"/>
            <p:cNvSpPr/>
            <p:nvPr userDrawn="1">
              <p:custDataLst>
                <p:tags r:id="rId4"/>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菱形 20"/>
            <p:cNvSpPr/>
            <p:nvPr userDrawn="1">
              <p:custDataLst>
                <p:tags r:id="rId5"/>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五边形 4"/>
          <p:cNvSpPr/>
          <p:nvPr userDrawn="1">
            <p:custDataLst>
              <p:tags r:id="rId6"/>
            </p:custDataLst>
          </p:nvPr>
        </p:nvSpPr>
        <p:spPr>
          <a:xfrm rot="5400000">
            <a:off x="346710" y="-80010"/>
            <a:ext cx="438150" cy="54356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日期占位符 2"/>
          <p:cNvSpPr>
            <a:spLocks noGrp="1"/>
          </p:cNvSpPr>
          <p:nvPr userDrawn="1">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userDrawn="1">
            <p:ph type="ftr" sz="quarter" idx="11"/>
            <p:custDataLst>
              <p:tags r:id="rId8"/>
            </p:custDataLst>
          </p:nvPr>
        </p:nvSpPr>
        <p:spPr/>
        <p:txBody>
          <a:bodyPr/>
          <a:lstStyle/>
          <a:p>
            <a:endParaRPr lang="zh-CN" altLang="en-US" dirty="0"/>
          </a:p>
        </p:txBody>
      </p:sp>
      <p:sp>
        <p:nvSpPr>
          <p:cNvPr id="5" name="灯片编号占位符 4"/>
          <p:cNvSpPr>
            <a:spLocks noGrp="1"/>
          </p:cNvSpPr>
          <p:nvPr userDrawn="1">
            <p:ph type="sldNum" sz="quarter" idx="12"/>
            <p:custDataLst>
              <p:tags r:id="rId9"/>
            </p:custDataLst>
          </p:nvPr>
        </p:nvSpPr>
        <p:spPr/>
        <p:txBody>
          <a:bodyPr/>
          <a:lstStyle/>
          <a:p>
            <a:fld id="{49AE70B2-8BF9-45C0-BB95-33D1B9D3A854}" type="slidenum">
              <a:rPr lang="zh-CN" altLang="en-US" smtClean="0"/>
            </a:fld>
            <a:endParaRPr lang="zh-CN" altLang="en-US" dirty="0"/>
          </a:p>
        </p:txBody>
      </p:sp>
      <p:sp>
        <p:nvSpPr>
          <p:cNvPr id="7" name="标题 6"/>
          <p:cNvSpPr>
            <a:spLocks noGrp="1"/>
          </p:cNvSpPr>
          <p:nvPr>
            <p:ph type="title"/>
            <p:custDataLst>
              <p:tags r:id="rId10"/>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24" name="矩形 23"/>
          <p:cNvSpPr/>
          <p:nvPr userDrawn="1">
            <p:custDataLst>
              <p:tags r:id="rId2"/>
            </p:custDataLst>
          </p:nvPr>
        </p:nvSpPr>
        <p:spPr>
          <a:xfrm>
            <a:off x="257175" y="285750"/>
            <a:ext cx="11677650" cy="6296025"/>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en-US" altLang="zh-CN" dirty="0">
              <a:sym typeface="+mn-ea"/>
            </a:endParaRPr>
          </a:p>
        </p:txBody>
      </p:sp>
      <p:grpSp>
        <p:nvGrpSpPr>
          <p:cNvPr id="25" name="组合 24"/>
          <p:cNvGrpSpPr/>
          <p:nvPr userDrawn="1">
            <p:custDataLst>
              <p:tags r:id="rId3"/>
            </p:custDataLst>
          </p:nvPr>
        </p:nvGrpSpPr>
        <p:grpSpPr>
          <a:xfrm rot="0">
            <a:off x="11148695" y="6413500"/>
            <a:ext cx="950595" cy="316865"/>
            <a:chOff x="0" y="3623101"/>
            <a:chExt cx="1405715" cy="468548"/>
          </a:xfrm>
        </p:grpSpPr>
        <p:sp>
          <p:nvSpPr>
            <p:cNvPr id="27" name="菱形 26"/>
            <p:cNvSpPr/>
            <p:nvPr userDrawn="1">
              <p:custDataLst>
                <p:tags r:id="rId4"/>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菱形 27"/>
            <p:cNvSpPr/>
            <p:nvPr userDrawn="1">
              <p:custDataLst>
                <p:tags r:id="rId5"/>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菱形 28"/>
            <p:cNvSpPr/>
            <p:nvPr userDrawn="1">
              <p:custDataLst>
                <p:tags r:id="rId6"/>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五边形 4"/>
          <p:cNvSpPr/>
          <p:nvPr userDrawn="1">
            <p:custDataLst>
              <p:tags r:id="rId7"/>
            </p:custDataLst>
          </p:nvPr>
        </p:nvSpPr>
        <p:spPr>
          <a:xfrm rot="5400000">
            <a:off x="660400" y="231775"/>
            <a:ext cx="438150" cy="54356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userDrawn="1">
            <p:ph type="title" hasCustomPrompt="1"/>
            <p:custDataLst>
              <p:tags r:id="rId8"/>
            </p:custDataLst>
          </p:nvPr>
        </p:nvSpPr>
        <p:spPr>
          <a:xfrm>
            <a:off x="1281600" y="1249200"/>
            <a:ext cx="9626400" cy="723600"/>
          </a:xfrm>
        </p:spPr>
        <p:txBody>
          <a:bodyPr lIns="90000" tIns="46800" rIns="90000" bIns="46800" anchor="ctr">
            <a:normAutofit/>
          </a:bodyPr>
          <a:lstStyle>
            <a:lvl1pPr marL="0" indent="0">
              <a:buFont typeface="Arial" panose="020B0604020202020204" pitchFamily="34" charset="0"/>
              <a:buNone/>
              <a:defRPr sz="32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userDrawn="1">
            <p:ph sz="quarter" idx="13"/>
            <p:custDataLst>
              <p:tags r:id="rId9"/>
            </p:custDataLst>
          </p:nvPr>
        </p:nvSpPr>
        <p:spPr>
          <a:xfrm>
            <a:off x="1281113" y="2163600"/>
            <a:ext cx="9626600" cy="3445200"/>
          </a:xfrm>
        </p:spPr>
        <p:txBody>
          <a:bodyPr lIns="90000" tIns="46800" rIns="90000" bIns="46800">
            <a:normAutofit/>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vl2pPr marL="457200" indent="0">
              <a:buNone/>
              <a:defRPr baseline="0">
                <a:solidFill>
                  <a:schemeClr val="tx1">
                    <a:lumMod val="85000"/>
                    <a:lumOff val="15000"/>
                  </a:schemeClr>
                </a:solidFill>
                <a:latin typeface="Arial" panose="020B0604020202020204" pitchFamily="34" charset="0"/>
                <a:ea typeface="微软雅黑" panose="020B0503020204020204" charset="-122"/>
              </a:defRPr>
            </a:lvl2pPr>
            <a:lvl3pPr marL="914400" indent="0">
              <a:buNone/>
              <a:defRPr baseline="0">
                <a:solidFill>
                  <a:schemeClr val="tx1">
                    <a:lumMod val="85000"/>
                    <a:lumOff val="15000"/>
                  </a:schemeClr>
                </a:solidFill>
                <a:latin typeface="Arial" panose="020B0604020202020204" pitchFamily="34" charset="0"/>
                <a:ea typeface="微软雅黑" panose="020B0503020204020204" charset="-122"/>
              </a:defRPr>
            </a:lvl3pPr>
            <a:lvl4pPr marL="1371600" indent="0">
              <a:buNone/>
              <a:defRPr baseline="0">
                <a:solidFill>
                  <a:schemeClr val="tx1">
                    <a:lumMod val="85000"/>
                    <a:lumOff val="15000"/>
                  </a:schemeClr>
                </a:solidFill>
                <a:latin typeface="Arial" panose="020B0604020202020204" pitchFamily="34" charset="0"/>
                <a:ea typeface="微软雅黑" panose="020B0503020204020204" charset="-122"/>
              </a:defRPr>
            </a:lvl4pPr>
            <a:lvl5pPr marL="1828800" indent="0">
              <a:buNone/>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userDrawn="1">
            <p:ph type="dt" sz="half" idx="10"/>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userDrawn="1">
            <p:ph type="ftr" sz="quarter" idx="11"/>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userDrawn="1">
            <p:ph type="sldNum" sz="quarter" idx="12"/>
            <p:custDataLst>
              <p:tags r:id="rId12"/>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1"/>
            <a:ext cx="4823460" cy="6858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dirty="0">
              <a:solidFill>
                <a:schemeClr val="tx1">
                  <a:lumMod val="85000"/>
                  <a:lumOff val="15000"/>
                </a:schemeClr>
              </a:solidFill>
              <a:latin typeface="Arial" panose="020B0604020202020204" pitchFamily="34" charset="0"/>
              <a:ea typeface="微软雅黑" panose="020B0503020204020204" charset="-122"/>
              <a:sym typeface="+mn-ea"/>
            </a:endParaRPr>
          </a:p>
        </p:txBody>
      </p:sp>
      <p:grpSp>
        <p:nvGrpSpPr>
          <p:cNvPr id="16" name="组合 15"/>
          <p:cNvGrpSpPr/>
          <p:nvPr userDrawn="1">
            <p:custDataLst>
              <p:tags r:id="rId3"/>
            </p:custDataLst>
          </p:nvPr>
        </p:nvGrpSpPr>
        <p:grpSpPr>
          <a:xfrm rot="0">
            <a:off x="11598910" y="6433185"/>
            <a:ext cx="450850" cy="149860"/>
            <a:chOff x="0" y="3623101"/>
            <a:chExt cx="1405715" cy="468548"/>
          </a:xfrm>
        </p:grpSpPr>
        <p:sp>
          <p:nvSpPr>
            <p:cNvPr id="18" name="菱形 17"/>
            <p:cNvSpPr/>
            <p:nvPr userDrawn="1">
              <p:custDataLst>
                <p:tags r:id="rId4"/>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菱形 18"/>
            <p:cNvSpPr/>
            <p:nvPr userDrawn="1">
              <p:custDataLst>
                <p:tags r:id="rId5"/>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菱形 21"/>
            <p:cNvSpPr/>
            <p:nvPr userDrawn="1">
              <p:custDataLst>
                <p:tags r:id="rId6"/>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五边形 4"/>
          <p:cNvSpPr/>
          <p:nvPr userDrawn="1">
            <p:custDataLst>
              <p:tags r:id="rId7"/>
            </p:custDataLst>
          </p:nvPr>
        </p:nvSpPr>
        <p:spPr>
          <a:xfrm rot="5400000">
            <a:off x="346710" y="-80010"/>
            <a:ext cx="438150" cy="54356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userDrawn="1">
            <p:ph type="title" hasCustomPrompt="1"/>
            <p:custDataLst>
              <p:tags r:id="rId8"/>
            </p:custDataLst>
          </p:nvPr>
        </p:nvSpPr>
        <p:spPr>
          <a:xfrm>
            <a:off x="583200" y="629920"/>
            <a:ext cx="3960000" cy="1022480"/>
          </a:xfrm>
        </p:spPr>
        <p:txBody>
          <a:bodyPr lIns="90000" tIns="46800" rIns="90000" bIns="46800" anchor="ctr">
            <a:normAutofit/>
          </a:bodyPr>
          <a:lstStyle>
            <a:lvl1pPr marL="0" indent="0">
              <a:buFont typeface="Arial" panose="020B0604020202020204" pitchFamily="34" charset="0"/>
              <a:buNone/>
              <a:defRPr sz="36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编辑标题</a:t>
            </a:r>
            <a:endParaRPr lang="zh-CN" altLang="en-US" dirty="0"/>
          </a:p>
        </p:txBody>
      </p:sp>
      <p:sp>
        <p:nvSpPr>
          <p:cNvPr id="3" name="日期占位符 2"/>
          <p:cNvSpPr>
            <a:spLocks noGrp="1"/>
          </p:cNvSpPr>
          <p:nvPr userDrawn="1">
            <p:ph type="dt" sz="half" idx="10"/>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dirty="0"/>
          </a:p>
        </p:txBody>
      </p:sp>
      <p:sp>
        <p:nvSpPr>
          <p:cNvPr id="4" name="页脚占位符 3"/>
          <p:cNvSpPr>
            <a:spLocks noGrp="1"/>
          </p:cNvSpPr>
          <p:nvPr userDrawn="1">
            <p:ph type="ftr" sz="quarter" idx="11"/>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userDrawn="1">
            <p:ph type="sldNum" sz="quarter" idx="12"/>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userDrawn="1">
            <p:ph type="body" sz="quarter" idx="13"/>
            <p:custDataLst>
              <p:tags r:id="rId12"/>
            </p:custDataLst>
          </p:nvPr>
        </p:nvSpPr>
        <p:spPr>
          <a:xfrm>
            <a:off x="586800" y="1764000"/>
            <a:ext cx="3956400" cy="4093200"/>
          </a:xfrm>
        </p:spPr>
        <p:txBody>
          <a:bodyPr lIns="90000" tIns="46800" rIns="90000" bIns="46800">
            <a:normAutofit/>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vl2pPr marL="457200" indent="0">
              <a:buNone/>
              <a:defRPr baseline="0">
                <a:solidFill>
                  <a:schemeClr val="tx1">
                    <a:lumMod val="85000"/>
                    <a:lumOff val="15000"/>
                  </a:schemeClr>
                </a:solidFill>
                <a:latin typeface="Arial" panose="020B0604020202020204" pitchFamily="34" charset="0"/>
                <a:ea typeface="微软雅黑" panose="020B0503020204020204" charset="-122"/>
              </a:defRPr>
            </a:lvl2pPr>
            <a:lvl3pPr marL="914400" indent="0">
              <a:buNone/>
              <a:defRPr baseline="0">
                <a:solidFill>
                  <a:schemeClr val="tx1">
                    <a:lumMod val="85000"/>
                    <a:lumOff val="15000"/>
                  </a:schemeClr>
                </a:solidFill>
                <a:latin typeface="Arial" panose="020B0604020202020204" pitchFamily="34" charset="0"/>
                <a:ea typeface="微软雅黑" panose="020B0503020204020204" charset="-122"/>
              </a:defRPr>
            </a:lvl3pPr>
            <a:lvl4pPr marL="1371600" indent="0">
              <a:buNone/>
              <a:defRPr baseline="0">
                <a:solidFill>
                  <a:schemeClr val="tx1">
                    <a:lumMod val="85000"/>
                    <a:lumOff val="15000"/>
                  </a:schemeClr>
                </a:solidFill>
                <a:latin typeface="Arial" panose="020B0604020202020204" pitchFamily="34" charset="0"/>
                <a:ea typeface="微软雅黑" panose="020B0503020204020204" charset="-122"/>
              </a:defRPr>
            </a:lvl4pPr>
            <a:lvl5pPr marL="1828800" indent="0">
              <a:buNone/>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userDrawn="1">
            <p:ph sz="quarter" idx="14"/>
            <p:custDataLst>
              <p:tags r:id="rId13"/>
            </p:custDataLst>
          </p:nvPr>
        </p:nvSpPr>
        <p:spPr>
          <a:xfrm>
            <a:off x="5101200" y="769938"/>
            <a:ext cx="6480000" cy="5087937"/>
          </a:xfrm>
        </p:spPr>
        <p:txBody>
          <a:bodyPr lIns="90000" tIns="46800" rIns="90000" bIns="46800">
            <a:normAutofit/>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vl2pPr marL="457200" indent="0">
              <a:buNone/>
              <a:defRPr baseline="0">
                <a:solidFill>
                  <a:schemeClr val="tx1">
                    <a:lumMod val="85000"/>
                    <a:lumOff val="15000"/>
                  </a:schemeClr>
                </a:solidFill>
                <a:latin typeface="Arial" panose="020B0604020202020204" pitchFamily="34" charset="0"/>
                <a:ea typeface="微软雅黑" panose="020B0503020204020204" charset="-122"/>
              </a:defRPr>
            </a:lvl2pPr>
            <a:lvl3pPr marL="914400" indent="0">
              <a:buNone/>
              <a:defRPr baseline="0">
                <a:solidFill>
                  <a:schemeClr val="tx1">
                    <a:lumMod val="85000"/>
                    <a:lumOff val="15000"/>
                  </a:schemeClr>
                </a:solidFill>
                <a:latin typeface="Arial" panose="020B0604020202020204" pitchFamily="34" charset="0"/>
                <a:ea typeface="微软雅黑" panose="020B0503020204020204" charset="-122"/>
              </a:defRPr>
            </a:lvl3pPr>
            <a:lvl4pPr marL="1371600" indent="0">
              <a:buNone/>
              <a:defRPr baseline="0">
                <a:solidFill>
                  <a:schemeClr val="tx1">
                    <a:lumMod val="85000"/>
                    <a:lumOff val="15000"/>
                  </a:schemeClr>
                </a:solidFill>
                <a:latin typeface="Arial" panose="020B0604020202020204" pitchFamily="34" charset="0"/>
                <a:ea typeface="微软雅黑" panose="020B0503020204020204" charset="-122"/>
              </a:defRPr>
            </a:lvl4pPr>
            <a:lvl5pPr marL="1828800" indent="0">
              <a:buNone/>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charset="-122"/>
              <a:sym typeface="+mn-ea"/>
            </a:endParaRPr>
          </a:p>
        </p:txBody>
      </p:sp>
      <p:grpSp>
        <p:nvGrpSpPr>
          <p:cNvPr id="23" name="组合 22"/>
          <p:cNvGrpSpPr/>
          <p:nvPr userDrawn="1">
            <p:custDataLst>
              <p:tags r:id="rId3"/>
            </p:custDataLst>
          </p:nvPr>
        </p:nvGrpSpPr>
        <p:grpSpPr>
          <a:xfrm rot="0">
            <a:off x="11598910" y="6433185"/>
            <a:ext cx="450850" cy="149860"/>
            <a:chOff x="0" y="3623101"/>
            <a:chExt cx="1405715" cy="468548"/>
          </a:xfrm>
        </p:grpSpPr>
        <p:sp>
          <p:nvSpPr>
            <p:cNvPr id="25" name="菱形 24"/>
            <p:cNvSpPr/>
            <p:nvPr userDrawn="1">
              <p:custDataLst>
                <p:tags r:id="rId4"/>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菱形 25"/>
            <p:cNvSpPr/>
            <p:nvPr userDrawn="1">
              <p:custDataLst>
                <p:tags r:id="rId5"/>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菱形 26"/>
            <p:cNvSpPr/>
            <p:nvPr userDrawn="1">
              <p:custDataLst>
                <p:tags r:id="rId6"/>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五边形 4"/>
          <p:cNvSpPr/>
          <p:nvPr userDrawn="1">
            <p:custDataLst>
              <p:tags r:id="rId7"/>
            </p:custDataLst>
          </p:nvPr>
        </p:nvSpPr>
        <p:spPr>
          <a:xfrm rot="5400000">
            <a:off x="346710" y="-80010"/>
            <a:ext cx="438150" cy="54356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custDataLst>
              <p:tags r:id="rId8"/>
            </p:custDataLst>
          </p:nvPr>
        </p:nvSpPr>
        <p:spPr>
          <a:xfrm>
            <a:off x="612000" y="689418"/>
            <a:ext cx="10976400" cy="718182"/>
          </a:xfrm>
        </p:spPr>
        <p:txBody>
          <a:bodyPr lIns="90000" tIns="46800" rIns="90000" bIns="46800" anchor="ctr">
            <a:normAutofit/>
          </a:bodyPr>
          <a:lstStyle>
            <a:lvl1pPr algn="ctr">
              <a:defRPr sz="36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2"/>
            </p:custDataLst>
          </p:nvPr>
        </p:nvSpPr>
        <p:spPr>
          <a:xfrm>
            <a:off x="612000" y="1659600"/>
            <a:ext cx="10975975" cy="828000"/>
          </a:xfrm>
        </p:spPr>
        <p:txBody>
          <a:bodyPr lIns="90000" tIns="46800" rIns="90000" bIns="46800">
            <a:normAutofit/>
          </a:bodyPr>
          <a:lstStyle>
            <a:lvl1pPr algn="ct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3"/>
            </p:custDataLst>
          </p:nvPr>
        </p:nvSpPr>
        <p:spPr>
          <a:xfrm>
            <a:off x="612775" y="2808000"/>
            <a:ext cx="10965600" cy="3430800"/>
          </a:xfrm>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charset="-122"/>
              <a:sym typeface="+mn-ea"/>
            </a:endParaRPr>
          </a:p>
        </p:txBody>
      </p:sp>
      <p:grpSp>
        <p:nvGrpSpPr>
          <p:cNvPr id="21" name="组合 20"/>
          <p:cNvGrpSpPr/>
          <p:nvPr userDrawn="1">
            <p:custDataLst>
              <p:tags r:id="rId3"/>
            </p:custDataLst>
          </p:nvPr>
        </p:nvGrpSpPr>
        <p:grpSpPr>
          <a:xfrm rot="0">
            <a:off x="11598910" y="6433185"/>
            <a:ext cx="450850" cy="149860"/>
            <a:chOff x="0" y="3623101"/>
            <a:chExt cx="1405715" cy="468548"/>
          </a:xfrm>
        </p:grpSpPr>
        <p:sp>
          <p:nvSpPr>
            <p:cNvPr id="25" name="菱形 24"/>
            <p:cNvSpPr/>
            <p:nvPr userDrawn="1">
              <p:custDataLst>
                <p:tags r:id="rId4"/>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菱形 25"/>
            <p:cNvSpPr/>
            <p:nvPr userDrawn="1">
              <p:custDataLst>
                <p:tags r:id="rId5"/>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菱形 26"/>
            <p:cNvSpPr/>
            <p:nvPr userDrawn="1">
              <p:custDataLst>
                <p:tags r:id="rId6"/>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五边形 4"/>
          <p:cNvSpPr/>
          <p:nvPr userDrawn="1">
            <p:custDataLst>
              <p:tags r:id="rId7"/>
            </p:custDataLst>
          </p:nvPr>
        </p:nvSpPr>
        <p:spPr>
          <a:xfrm rot="5400000">
            <a:off x="346710" y="-80010"/>
            <a:ext cx="438150" cy="54356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custDataLst>
              <p:tags r:id="rId8"/>
            </p:custDataLst>
          </p:nvPr>
        </p:nvSpPr>
        <p:spPr>
          <a:xfrm>
            <a:off x="604800" y="579120"/>
            <a:ext cx="10976400" cy="655680"/>
          </a:xfrm>
        </p:spPr>
        <p:txBody>
          <a:bodyPr lIns="90000" tIns="46800" rIns="90000" bIns="46800" anchor="ctr">
            <a:normAutofit/>
          </a:bodyPr>
          <a:lstStyle>
            <a:lvl1pPr algn="ctr">
              <a:defRPr sz="32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2"/>
            </p:custDataLst>
          </p:nvPr>
        </p:nvSpPr>
        <p:spPr>
          <a:xfrm>
            <a:off x="604837" y="1681200"/>
            <a:ext cx="10990800" cy="3211200"/>
          </a:xfrm>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3"/>
            </p:custDataLst>
          </p:nvPr>
        </p:nvSpPr>
        <p:spPr>
          <a:xfrm>
            <a:off x="594000" y="5180400"/>
            <a:ext cx="11001600" cy="1011600"/>
          </a:xfrm>
        </p:spPr>
        <p:txBody>
          <a:bodyPr lIns="90000" tIns="46800" rIns="90000" bIns="46800">
            <a:normAutofit/>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charset="-122"/>
              <a:sym typeface="+mn-ea"/>
            </a:endParaRPr>
          </a:p>
        </p:txBody>
      </p:sp>
      <p:sp>
        <p:nvSpPr>
          <p:cNvPr id="2" name="标题 1"/>
          <p:cNvSpPr>
            <a:spLocks noGrp="1"/>
          </p:cNvSpPr>
          <p:nvPr>
            <p:ph type="title"/>
            <p:custDataLst>
              <p:tags r:id="rId3"/>
            </p:custDataLst>
          </p:nvPr>
        </p:nvSpPr>
        <p:spPr>
          <a:xfrm>
            <a:off x="579600" y="237600"/>
            <a:ext cx="11037600" cy="441964"/>
          </a:xfrm>
        </p:spPr>
        <p:txBody>
          <a:bodyPr lIns="90000" tIns="46800" rIns="90000" bIns="46800">
            <a:normAutofit/>
          </a:bodyPr>
          <a:lstStyle>
            <a:lvl1pPr marL="0" indent="0">
              <a:buFont typeface="Arial" panose="020B0604020202020204" pitchFamily="34" charset="0"/>
              <a:buNone/>
              <a:defRPr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7"/>
            </p:custDataLst>
          </p:nvPr>
        </p:nvSpPr>
        <p:spPr>
          <a:xfrm>
            <a:off x="579600" y="1663200"/>
            <a:ext cx="5342400" cy="2894400"/>
          </a:xfrm>
        </p:spPr>
        <p:txBody>
          <a:bodyPr lIns="90000" tIns="46800" rIns="90000" bIns="46800">
            <a:normAutofit/>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vl2pPr marL="457200" indent="0">
              <a:buNone/>
              <a:defRPr baseline="0">
                <a:solidFill>
                  <a:schemeClr val="tx1">
                    <a:lumMod val="85000"/>
                    <a:lumOff val="15000"/>
                  </a:schemeClr>
                </a:solidFill>
                <a:latin typeface="Arial" panose="020B0604020202020204" pitchFamily="34" charset="0"/>
                <a:ea typeface="微软雅黑" panose="020B0503020204020204" charset="-122"/>
              </a:defRPr>
            </a:lvl2pPr>
            <a:lvl3pPr marL="914400" indent="0">
              <a:buNone/>
              <a:defRPr baseline="0">
                <a:solidFill>
                  <a:schemeClr val="tx1">
                    <a:lumMod val="85000"/>
                    <a:lumOff val="15000"/>
                  </a:schemeClr>
                </a:solidFill>
                <a:latin typeface="Arial" panose="020B0604020202020204" pitchFamily="34" charset="0"/>
                <a:ea typeface="微软雅黑" panose="020B0503020204020204" charset="-122"/>
              </a:defRPr>
            </a:lvl3pPr>
            <a:lvl4pPr marL="1371600" indent="0">
              <a:buNone/>
              <a:defRPr baseline="0">
                <a:solidFill>
                  <a:schemeClr val="tx1">
                    <a:lumMod val="85000"/>
                    <a:lumOff val="15000"/>
                  </a:schemeClr>
                </a:solidFill>
                <a:latin typeface="Arial" panose="020B0604020202020204" pitchFamily="34" charset="0"/>
                <a:ea typeface="微软雅黑" panose="020B0503020204020204" charset="-122"/>
              </a:defRPr>
            </a:lvl4pPr>
            <a:lvl5pPr marL="1828800" indent="0">
              <a:buNone/>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6242400" y="1663200"/>
            <a:ext cx="5367600" cy="2894400"/>
          </a:xfrm>
        </p:spPr>
        <p:txBody>
          <a:bodyPr lIns="90000" tIns="46800" rIns="90000" bIns="46800">
            <a:normAutofit/>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vl2pPr marL="457200" indent="0">
              <a:buNone/>
              <a:defRPr baseline="0">
                <a:solidFill>
                  <a:schemeClr val="tx1">
                    <a:lumMod val="85000"/>
                    <a:lumOff val="15000"/>
                  </a:schemeClr>
                </a:solidFill>
                <a:latin typeface="Arial" panose="020B0604020202020204" pitchFamily="34" charset="0"/>
                <a:ea typeface="微软雅黑" panose="020B0503020204020204" charset="-122"/>
              </a:defRPr>
            </a:lvl2pPr>
            <a:lvl3pPr marL="914400" indent="0">
              <a:buNone/>
              <a:defRPr baseline="0">
                <a:solidFill>
                  <a:schemeClr val="tx1">
                    <a:lumMod val="85000"/>
                    <a:lumOff val="15000"/>
                  </a:schemeClr>
                </a:solidFill>
                <a:latin typeface="Arial" panose="020B0604020202020204" pitchFamily="34" charset="0"/>
                <a:ea typeface="微软雅黑" panose="020B0503020204020204" charset="-122"/>
              </a:defRPr>
            </a:lvl3pPr>
            <a:lvl4pPr marL="1371600" indent="0">
              <a:buNone/>
              <a:defRPr baseline="0">
                <a:solidFill>
                  <a:schemeClr val="tx1">
                    <a:lumMod val="85000"/>
                    <a:lumOff val="15000"/>
                  </a:schemeClr>
                </a:solidFill>
                <a:latin typeface="Arial" panose="020B0604020202020204" pitchFamily="34" charset="0"/>
                <a:ea typeface="微软雅黑" panose="020B0503020204020204" charset="-122"/>
              </a:defRPr>
            </a:lvl4pPr>
            <a:lvl5pPr marL="1828800" indent="0">
              <a:buNone/>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9"/>
            </p:custDataLst>
          </p:nvPr>
        </p:nvSpPr>
        <p:spPr>
          <a:xfrm>
            <a:off x="572400" y="4816800"/>
            <a:ext cx="5342400" cy="781200"/>
          </a:xfrm>
        </p:spPr>
        <p:txBody>
          <a:bodyPr lIns="90000" tIns="46800" rIns="90000" bIns="46800">
            <a:normAutofit/>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0"/>
            </p:custDataLst>
          </p:nvPr>
        </p:nvSpPr>
        <p:spPr>
          <a:xfrm>
            <a:off x="6253200" y="4813200"/>
            <a:ext cx="5367600" cy="781200"/>
          </a:xfrm>
        </p:spPr>
        <p:txBody>
          <a:bodyPr lIns="90000" tIns="46800" rIns="90000" bIns="46800">
            <a:normAutofit/>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grpSp>
        <p:nvGrpSpPr>
          <p:cNvPr id="19" name="组合 18"/>
          <p:cNvGrpSpPr/>
          <p:nvPr userDrawn="1">
            <p:custDataLst>
              <p:tags r:id="rId11"/>
            </p:custDataLst>
          </p:nvPr>
        </p:nvGrpSpPr>
        <p:grpSpPr>
          <a:xfrm flipH="1">
            <a:off x="11129043" y="317149"/>
            <a:ext cx="976314" cy="307818"/>
            <a:chOff x="7177184" y="4307561"/>
            <a:chExt cx="976314" cy="307818"/>
          </a:xfrm>
        </p:grpSpPr>
        <p:sp>
          <p:nvSpPr>
            <p:cNvPr id="6" name="等腰三角形 5"/>
            <p:cNvSpPr/>
            <p:nvPr userDrawn="1">
              <p:custDataLst>
                <p:tags r:id="rId12"/>
              </p:custDataLst>
            </p:nvPr>
          </p:nvSpPr>
          <p:spPr>
            <a:xfrm rot="5400000" flipH="1">
              <a:off x="7887012" y="4348893"/>
              <a:ext cx="307818" cy="225154"/>
            </a:xfrm>
            <a:custGeom>
              <a:avLst/>
              <a:gdLst>
                <a:gd name="connsiteX0" fmla="*/ 0 w 482721"/>
                <a:gd name="connsiteY0" fmla="*/ 353086 h 353086"/>
                <a:gd name="connsiteX1" fmla="*/ 241361 w 482721"/>
                <a:gd name="connsiteY1" fmla="*/ 0 h 353086"/>
                <a:gd name="connsiteX2" fmla="*/ 482721 w 482721"/>
                <a:gd name="connsiteY2" fmla="*/ 353086 h 353086"/>
                <a:gd name="connsiteX3" fmla="*/ 0 w 482721"/>
                <a:gd name="connsiteY3" fmla="*/ 353086 h 353086"/>
                <a:gd name="connsiteX0-1" fmla="*/ 0 w 482721"/>
                <a:gd name="connsiteY0-2" fmla="*/ 353086 h 353086"/>
                <a:gd name="connsiteX1-3" fmla="*/ 241361 w 482721"/>
                <a:gd name="connsiteY1-4" fmla="*/ 0 h 353086"/>
                <a:gd name="connsiteX2-5" fmla="*/ 482721 w 482721"/>
                <a:gd name="connsiteY2-6" fmla="*/ 353086 h 353086"/>
                <a:gd name="connsiteX3-7" fmla="*/ 235390 w 482721"/>
                <a:gd name="connsiteY3-8" fmla="*/ 353086 h 353086"/>
                <a:gd name="connsiteX4" fmla="*/ 0 w 482721"/>
                <a:gd name="connsiteY4" fmla="*/ 353086 h 353086"/>
                <a:gd name="connsiteX0-9" fmla="*/ 0 w 482721"/>
                <a:gd name="connsiteY0-10" fmla="*/ 353086 h 353086"/>
                <a:gd name="connsiteX1-11" fmla="*/ 241361 w 482721"/>
                <a:gd name="connsiteY1-12" fmla="*/ 0 h 353086"/>
                <a:gd name="connsiteX2-13" fmla="*/ 482721 w 482721"/>
                <a:gd name="connsiteY2-14" fmla="*/ 353086 h 353086"/>
                <a:gd name="connsiteX3-15" fmla="*/ 217283 w 482721"/>
                <a:gd name="connsiteY3-16" fmla="*/ 226338 h 353086"/>
                <a:gd name="connsiteX4-17" fmla="*/ 0 w 482721"/>
                <a:gd name="connsiteY4-18" fmla="*/ 353086 h 353086"/>
                <a:gd name="connsiteX0-19" fmla="*/ 0 w 482721"/>
                <a:gd name="connsiteY0-20" fmla="*/ 353086 h 353086"/>
                <a:gd name="connsiteX1-21" fmla="*/ 241361 w 482721"/>
                <a:gd name="connsiteY1-22" fmla="*/ 0 h 353086"/>
                <a:gd name="connsiteX2-23" fmla="*/ 482721 w 482721"/>
                <a:gd name="connsiteY2-24" fmla="*/ 353086 h 353086"/>
                <a:gd name="connsiteX3-25" fmla="*/ 244443 w 482721"/>
                <a:gd name="connsiteY3-26" fmla="*/ 226338 h 353086"/>
                <a:gd name="connsiteX4-27" fmla="*/ 0 w 482721"/>
                <a:gd name="connsiteY4-28" fmla="*/ 353086 h 353086"/>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482721" h="353086">
                  <a:moveTo>
                    <a:pt x="0" y="353086"/>
                  </a:moveTo>
                  <a:lnTo>
                    <a:pt x="241361" y="0"/>
                  </a:lnTo>
                  <a:lnTo>
                    <a:pt x="482721" y="353086"/>
                  </a:lnTo>
                  <a:lnTo>
                    <a:pt x="244443" y="226338"/>
                  </a:lnTo>
                  <a:lnTo>
                    <a:pt x="0" y="353086"/>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sp>
          <p:nvSpPr>
            <p:cNvPr id="12" name="等腰三角形 5"/>
            <p:cNvSpPr/>
            <p:nvPr userDrawn="1">
              <p:custDataLst>
                <p:tags r:id="rId13"/>
              </p:custDataLst>
            </p:nvPr>
          </p:nvSpPr>
          <p:spPr>
            <a:xfrm rot="5400000" flipH="1">
              <a:off x="7511432" y="4348893"/>
              <a:ext cx="307818" cy="225154"/>
            </a:xfrm>
            <a:custGeom>
              <a:avLst/>
              <a:gdLst>
                <a:gd name="connsiteX0" fmla="*/ 0 w 482721"/>
                <a:gd name="connsiteY0" fmla="*/ 353086 h 353086"/>
                <a:gd name="connsiteX1" fmla="*/ 241361 w 482721"/>
                <a:gd name="connsiteY1" fmla="*/ 0 h 353086"/>
                <a:gd name="connsiteX2" fmla="*/ 482721 w 482721"/>
                <a:gd name="connsiteY2" fmla="*/ 353086 h 353086"/>
                <a:gd name="connsiteX3" fmla="*/ 0 w 482721"/>
                <a:gd name="connsiteY3" fmla="*/ 353086 h 353086"/>
                <a:gd name="connsiteX0-1" fmla="*/ 0 w 482721"/>
                <a:gd name="connsiteY0-2" fmla="*/ 353086 h 353086"/>
                <a:gd name="connsiteX1-3" fmla="*/ 241361 w 482721"/>
                <a:gd name="connsiteY1-4" fmla="*/ 0 h 353086"/>
                <a:gd name="connsiteX2-5" fmla="*/ 482721 w 482721"/>
                <a:gd name="connsiteY2-6" fmla="*/ 353086 h 353086"/>
                <a:gd name="connsiteX3-7" fmla="*/ 235390 w 482721"/>
                <a:gd name="connsiteY3-8" fmla="*/ 353086 h 353086"/>
                <a:gd name="connsiteX4" fmla="*/ 0 w 482721"/>
                <a:gd name="connsiteY4" fmla="*/ 353086 h 353086"/>
                <a:gd name="connsiteX0-9" fmla="*/ 0 w 482721"/>
                <a:gd name="connsiteY0-10" fmla="*/ 353086 h 353086"/>
                <a:gd name="connsiteX1-11" fmla="*/ 241361 w 482721"/>
                <a:gd name="connsiteY1-12" fmla="*/ 0 h 353086"/>
                <a:gd name="connsiteX2-13" fmla="*/ 482721 w 482721"/>
                <a:gd name="connsiteY2-14" fmla="*/ 353086 h 353086"/>
                <a:gd name="connsiteX3-15" fmla="*/ 217283 w 482721"/>
                <a:gd name="connsiteY3-16" fmla="*/ 226338 h 353086"/>
                <a:gd name="connsiteX4-17" fmla="*/ 0 w 482721"/>
                <a:gd name="connsiteY4-18" fmla="*/ 353086 h 353086"/>
                <a:gd name="connsiteX0-19" fmla="*/ 0 w 482721"/>
                <a:gd name="connsiteY0-20" fmla="*/ 353086 h 353086"/>
                <a:gd name="connsiteX1-21" fmla="*/ 241361 w 482721"/>
                <a:gd name="connsiteY1-22" fmla="*/ 0 h 353086"/>
                <a:gd name="connsiteX2-23" fmla="*/ 482721 w 482721"/>
                <a:gd name="connsiteY2-24" fmla="*/ 353086 h 353086"/>
                <a:gd name="connsiteX3-25" fmla="*/ 244443 w 482721"/>
                <a:gd name="connsiteY3-26" fmla="*/ 226338 h 353086"/>
                <a:gd name="connsiteX4-27" fmla="*/ 0 w 482721"/>
                <a:gd name="connsiteY4-28" fmla="*/ 353086 h 353086"/>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482721" h="353086">
                  <a:moveTo>
                    <a:pt x="0" y="353086"/>
                  </a:moveTo>
                  <a:lnTo>
                    <a:pt x="241361" y="0"/>
                  </a:lnTo>
                  <a:lnTo>
                    <a:pt x="482721" y="353086"/>
                  </a:lnTo>
                  <a:lnTo>
                    <a:pt x="244443" y="226338"/>
                  </a:lnTo>
                  <a:lnTo>
                    <a:pt x="0" y="353086"/>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sp>
          <p:nvSpPr>
            <p:cNvPr id="14" name="等腰三角形 5"/>
            <p:cNvSpPr/>
            <p:nvPr userDrawn="1">
              <p:custDataLst>
                <p:tags r:id="rId14"/>
              </p:custDataLst>
            </p:nvPr>
          </p:nvSpPr>
          <p:spPr>
            <a:xfrm rot="5400000" flipH="1">
              <a:off x="7135852" y="4348893"/>
              <a:ext cx="307818" cy="225154"/>
            </a:xfrm>
            <a:custGeom>
              <a:avLst/>
              <a:gdLst>
                <a:gd name="connsiteX0" fmla="*/ 0 w 482721"/>
                <a:gd name="connsiteY0" fmla="*/ 353086 h 353086"/>
                <a:gd name="connsiteX1" fmla="*/ 241361 w 482721"/>
                <a:gd name="connsiteY1" fmla="*/ 0 h 353086"/>
                <a:gd name="connsiteX2" fmla="*/ 482721 w 482721"/>
                <a:gd name="connsiteY2" fmla="*/ 353086 h 353086"/>
                <a:gd name="connsiteX3" fmla="*/ 0 w 482721"/>
                <a:gd name="connsiteY3" fmla="*/ 353086 h 353086"/>
                <a:gd name="connsiteX0-1" fmla="*/ 0 w 482721"/>
                <a:gd name="connsiteY0-2" fmla="*/ 353086 h 353086"/>
                <a:gd name="connsiteX1-3" fmla="*/ 241361 w 482721"/>
                <a:gd name="connsiteY1-4" fmla="*/ 0 h 353086"/>
                <a:gd name="connsiteX2-5" fmla="*/ 482721 w 482721"/>
                <a:gd name="connsiteY2-6" fmla="*/ 353086 h 353086"/>
                <a:gd name="connsiteX3-7" fmla="*/ 235390 w 482721"/>
                <a:gd name="connsiteY3-8" fmla="*/ 353086 h 353086"/>
                <a:gd name="connsiteX4" fmla="*/ 0 w 482721"/>
                <a:gd name="connsiteY4" fmla="*/ 353086 h 353086"/>
                <a:gd name="connsiteX0-9" fmla="*/ 0 w 482721"/>
                <a:gd name="connsiteY0-10" fmla="*/ 353086 h 353086"/>
                <a:gd name="connsiteX1-11" fmla="*/ 241361 w 482721"/>
                <a:gd name="connsiteY1-12" fmla="*/ 0 h 353086"/>
                <a:gd name="connsiteX2-13" fmla="*/ 482721 w 482721"/>
                <a:gd name="connsiteY2-14" fmla="*/ 353086 h 353086"/>
                <a:gd name="connsiteX3-15" fmla="*/ 217283 w 482721"/>
                <a:gd name="connsiteY3-16" fmla="*/ 226338 h 353086"/>
                <a:gd name="connsiteX4-17" fmla="*/ 0 w 482721"/>
                <a:gd name="connsiteY4-18" fmla="*/ 353086 h 353086"/>
                <a:gd name="connsiteX0-19" fmla="*/ 0 w 482721"/>
                <a:gd name="connsiteY0-20" fmla="*/ 353086 h 353086"/>
                <a:gd name="connsiteX1-21" fmla="*/ 241361 w 482721"/>
                <a:gd name="connsiteY1-22" fmla="*/ 0 h 353086"/>
                <a:gd name="connsiteX2-23" fmla="*/ 482721 w 482721"/>
                <a:gd name="connsiteY2-24" fmla="*/ 353086 h 353086"/>
                <a:gd name="connsiteX3-25" fmla="*/ 244443 w 482721"/>
                <a:gd name="connsiteY3-26" fmla="*/ 226338 h 353086"/>
                <a:gd name="connsiteX4-27" fmla="*/ 0 w 482721"/>
                <a:gd name="connsiteY4-28" fmla="*/ 353086 h 353086"/>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482721" h="353086">
                  <a:moveTo>
                    <a:pt x="0" y="353086"/>
                  </a:moveTo>
                  <a:lnTo>
                    <a:pt x="241361" y="0"/>
                  </a:lnTo>
                  <a:lnTo>
                    <a:pt x="482721" y="353086"/>
                  </a:lnTo>
                  <a:lnTo>
                    <a:pt x="244443" y="226338"/>
                  </a:lnTo>
                  <a:lnTo>
                    <a:pt x="0" y="353086"/>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7" name="圆角矩形 7"/>
          <p:cNvSpPr/>
          <p:nvPr userDrawn="1">
            <p:custDataLst>
              <p:tags r:id="rId2"/>
            </p:custDataLst>
          </p:nvPr>
        </p:nvSpPr>
        <p:spPr>
          <a:xfrm>
            <a:off x="193040" y="182880"/>
            <a:ext cx="11805285" cy="6491605"/>
          </a:xfrm>
          <a:prstGeom prst="roundRect">
            <a:avLst>
              <a:gd name="adj" fmla="val 172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sp>
        <p:nvSpPr>
          <p:cNvPr id="10" name="矩形 9"/>
          <p:cNvSpPr/>
          <p:nvPr userDrawn="1">
            <p:custDataLst>
              <p:tags r:id="rId3"/>
            </p:custDataLst>
          </p:nvPr>
        </p:nvSpPr>
        <p:spPr>
          <a:xfrm>
            <a:off x="0" y="98638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charset="-122"/>
              <a:sym typeface="+mn-ea"/>
            </a:endParaRPr>
          </a:p>
        </p:txBody>
      </p:sp>
      <p:sp>
        <p:nvSpPr>
          <p:cNvPr id="12" name="五边形 4"/>
          <p:cNvSpPr/>
          <p:nvPr userDrawn="1">
            <p:custDataLst>
              <p:tags r:id="rId4"/>
            </p:custDataLst>
          </p:nvPr>
        </p:nvSpPr>
        <p:spPr>
          <a:xfrm rot="5400000">
            <a:off x="5432425" y="-160020"/>
            <a:ext cx="1327785" cy="164592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五边形 6"/>
          <p:cNvSpPr/>
          <p:nvPr userDrawn="1">
            <p:custDataLst>
              <p:tags r:id="rId5"/>
            </p:custDataLst>
          </p:nvPr>
        </p:nvSpPr>
        <p:spPr>
          <a:xfrm rot="16200000" flipV="1">
            <a:off x="5792470" y="5731510"/>
            <a:ext cx="607060" cy="1645920"/>
          </a:xfrm>
          <a:prstGeom prst="homePlate">
            <a:avLst>
              <a:gd name="adj" fmla="val 80230"/>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userDrawn="1">
            <p:ph type="title" hasCustomPrompt="1"/>
            <p:custDataLst>
              <p:tags r:id="rId6"/>
            </p:custDataLst>
          </p:nvPr>
        </p:nvSpPr>
        <p:spPr>
          <a:xfrm>
            <a:off x="1522800" y="1818640"/>
            <a:ext cx="9144000" cy="1907360"/>
          </a:xfrm>
        </p:spPr>
        <p:txBody>
          <a:bodyPr lIns="90000" tIns="46800" rIns="90000" bIns="46800" anchor="b">
            <a:normAutofit/>
          </a:bodyPr>
          <a:lstStyle>
            <a:lvl1pPr marL="0" indent="0" algn="ctr">
              <a:buFont typeface="Arial" panose="020B0604020202020204" pitchFamily="34" charset="0"/>
              <a:buNone/>
              <a:defRPr sz="60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userDrawn="1">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userDrawn="1">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userDrawn="1">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userDrawn="1">
            <p:ph type="body" sz="quarter" idx="13"/>
            <p:custDataLst>
              <p:tags r:id="rId10"/>
            </p:custDataLst>
          </p:nvPr>
        </p:nvSpPr>
        <p:spPr>
          <a:xfrm>
            <a:off x="1522413" y="3862800"/>
            <a:ext cx="9144000" cy="1656000"/>
          </a:xfrm>
        </p:spPr>
        <p:txBody>
          <a:bodyPr lIns="90000" tIns="46800" rIns="90000" bIns="46800">
            <a:normAutofit/>
          </a:bodyPr>
          <a:lstStyle>
            <a:lvl1pPr marL="0" indent="0" algn="ctr">
              <a:buNone/>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grpSp>
        <p:nvGrpSpPr>
          <p:cNvPr id="6" name="组合 5"/>
          <p:cNvGrpSpPr/>
          <p:nvPr userDrawn="1">
            <p:custDataLst>
              <p:tags r:id="rId2"/>
            </p:custDataLst>
          </p:nvPr>
        </p:nvGrpSpPr>
        <p:grpSpPr>
          <a:xfrm>
            <a:off x="-318" y="-953"/>
            <a:ext cx="12192000" cy="6858953"/>
            <a:chOff x="-318" y="-953"/>
            <a:chExt cx="12192000" cy="6858953"/>
          </a:xfrm>
        </p:grpSpPr>
        <p:grpSp>
          <p:nvGrpSpPr>
            <p:cNvPr id="4" name="组合 3"/>
            <p:cNvGrpSpPr/>
            <p:nvPr userDrawn="1"/>
          </p:nvGrpSpPr>
          <p:grpSpPr>
            <a:xfrm>
              <a:off x="-318" y="635"/>
              <a:ext cx="12192000" cy="6857365"/>
              <a:chOff x="-318" y="635"/>
              <a:chExt cx="12192000" cy="6857365"/>
            </a:xfrm>
          </p:grpSpPr>
          <p:grpSp>
            <p:nvGrpSpPr>
              <p:cNvPr id="11" name="组合 10"/>
              <p:cNvGrpSpPr/>
              <p:nvPr userDrawn="1">
                <p:custDataLst>
                  <p:tags r:id="rId3"/>
                </p:custDataLst>
              </p:nvPr>
            </p:nvGrpSpPr>
            <p:grpSpPr>
              <a:xfrm>
                <a:off x="-318" y="635"/>
                <a:ext cx="12192000" cy="6857365"/>
                <a:chOff x="0" y="0"/>
                <a:chExt cx="19200" cy="10799"/>
              </a:xfrm>
            </p:grpSpPr>
            <p:sp>
              <p:nvSpPr>
                <p:cNvPr id="12" name="矩形 11"/>
                <p:cNvSpPr/>
                <p:nvPr userDrawn="1">
                  <p:custDataLst>
                    <p:tags r:id="rId4"/>
                  </p:custDataLst>
                </p:nvPr>
              </p:nvSpPr>
              <p:spPr>
                <a:xfrm>
                  <a:off x="0" y="0"/>
                  <a:ext cx="19200" cy="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a:bodyPr>
                <a:lstStyle/>
                <a:p>
                  <a:pPr algn="ctr">
                    <a:lnSpc>
                      <a:spcPct val="130000"/>
                    </a:lnSpc>
                  </a:pPr>
                  <a:endParaRPr lang="zh-CN" altLang="en-US"/>
                </a:p>
              </p:txBody>
            </p:sp>
            <p:sp>
              <p:nvSpPr>
                <p:cNvPr id="13" name="矩形 12"/>
                <p:cNvSpPr/>
                <p:nvPr userDrawn="1">
                  <p:custDataLst>
                    <p:tags r:id="rId5"/>
                  </p:custDataLst>
                </p:nvPr>
              </p:nvSpPr>
              <p:spPr>
                <a:xfrm>
                  <a:off x="0" y="9720"/>
                  <a:ext cx="19200" cy="10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a:bodyPr>
                <a:lstStyle/>
                <a:p>
                  <a:pPr algn="ctr">
                    <a:lnSpc>
                      <a:spcPct val="130000"/>
                    </a:lnSpc>
                  </a:pPr>
                  <a:endParaRPr lang="zh-CN" altLang="en-US"/>
                </a:p>
              </p:txBody>
            </p:sp>
            <p:sp>
              <p:nvSpPr>
                <p:cNvPr id="25" name="菱形 24"/>
                <p:cNvSpPr/>
                <p:nvPr userDrawn="1">
                  <p:custDataLst>
                    <p:tags r:id="rId6"/>
                  </p:custDataLst>
                </p:nvPr>
              </p:nvSpPr>
              <p:spPr>
                <a:xfrm flipH="1">
                  <a:off x="420" y="399"/>
                  <a:ext cx="474" cy="441"/>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fontScale="25000" lnSpcReduction="20000"/>
                </a:bodyPr>
                <a:lstStyle/>
                <a:p>
                  <a:pPr algn="ctr">
                    <a:lnSpc>
                      <a:spcPct val="150000"/>
                    </a:lnSpc>
                  </a:pPr>
                  <a:endParaRPr lang="zh-CN" altLang="en-US"/>
                </a:p>
              </p:txBody>
            </p:sp>
            <p:grpSp>
              <p:nvGrpSpPr>
                <p:cNvPr id="19" name="组合 18"/>
                <p:cNvGrpSpPr/>
                <p:nvPr userDrawn="1">
                  <p:custDataLst>
                    <p:tags r:id="rId7"/>
                  </p:custDataLst>
                </p:nvPr>
              </p:nvGrpSpPr>
              <p:grpSpPr>
                <a:xfrm>
                  <a:off x="16448" y="9574"/>
                  <a:ext cx="2074" cy="675"/>
                  <a:chOff x="0" y="3633950"/>
                  <a:chExt cx="1405715" cy="457699"/>
                </a:xfrm>
              </p:grpSpPr>
              <p:sp>
                <p:nvSpPr>
                  <p:cNvPr id="20" name="菱形 19"/>
                  <p:cNvSpPr/>
                  <p:nvPr userDrawn="1">
                    <p:custDataLst>
                      <p:tags r:id="rId8"/>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fontScale="32500" lnSpcReduction="20000"/>
                  </a:bodyPr>
                  <a:lstStyle/>
                  <a:p>
                    <a:pPr algn="ctr">
                      <a:lnSpc>
                        <a:spcPct val="150000"/>
                      </a:lnSpc>
                    </a:pPr>
                    <a:endParaRPr lang="zh-CN" altLang="en-US"/>
                  </a:p>
                </p:txBody>
              </p:sp>
              <p:sp>
                <p:nvSpPr>
                  <p:cNvPr id="21" name="菱形 20"/>
                  <p:cNvSpPr/>
                  <p:nvPr userDrawn="1">
                    <p:custDataLst>
                      <p:tags r:id="rId9"/>
                    </p:custDataLst>
                  </p:nvPr>
                </p:nvSpPr>
                <p:spPr>
                  <a:xfrm>
                    <a:off x="474008"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fontScale="32500" lnSpcReduction="20000"/>
                  </a:bodyPr>
                  <a:lstStyle/>
                  <a:p>
                    <a:pPr algn="ctr">
                      <a:lnSpc>
                        <a:spcPct val="150000"/>
                      </a:lnSpc>
                    </a:pPr>
                    <a:endParaRPr lang="zh-CN" altLang="en-US"/>
                  </a:p>
                </p:txBody>
              </p:sp>
              <p:sp>
                <p:nvSpPr>
                  <p:cNvPr id="22" name="菱形 21"/>
                  <p:cNvSpPr/>
                  <p:nvPr userDrawn="1">
                    <p:custDataLst>
                      <p:tags r:id="rId10"/>
                    </p:custDataLst>
                  </p:nvPr>
                </p:nvSpPr>
                <p:spPr>
                  <a:xfrm>
                    <a:off x="948016"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fontScale="32500" lnSpcReduction="20000"/>
                  </a:bodyPr>
                  <a:lstStyle/>
                  <a:p>
                    <a:pPr algn="ctr">
                      <a:lnSpc>
                        <a:spcPct val="150000"/>
                      </a:lnSpc>
                    </a:pPr>
                    <a:endParaRPr lang="zh-CN" altLang="en-US"/>
                  </a:p>
                </p:txBody>
              </p:sp>
            </p:grpSp>
          </p:grpSp>
          <p:sp>
            <p:nvSpPr>
              <p:cNvPr id="8" name="圆角矩形 7"/>
              <p:cNvSpPr/>
              <p:nvPr userDrawn="1">
                <p:custDataLst>
                  <p:tags r:id="rId11"/>
                </p:custDataLst>
              </p:nvPr>
            </p:nvSpPr>
            <p:spPr>
              <a:xfrm>
                <a:off x="193040" y="182880"/>
                <a:ext cx="11805285" cy="6491605"/>
              </a:xfrm>
              <a:prstGeom prst="roundRect">
                <a:avLst>
                  <a:gd name="adj" fmla="val 172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a:bodyPr>
              <a:lstStyle/>
              <a:p>
                <a:pPr algn="ctr">
                  <a:lnSpc>
                    <a:spcPct val="130000"/>
                  </a:lnSpc>
                </a:pPr>
                <a:endParaRPr lang="zh-CN" altLang="en-US"/>
              </a:p>
            </p:txBody>
          </p:sp>
        </p:grpSp>
        <p:sp>
          <p:nvSpPr>
            <p:cNvPr id="10" name="五边形 4"/>
            <p:cNvSpPr/>
            <p:nvPr userDrawn="1">
              <p:custDataLst>
                <p:tags r:id="rId12"/>
              </p:custDataLst>
            </p:nvPr>
          </p:nvSpPr>
          <p:spPr>
            <a:xfrm rot="5400000">
              <a:off x="5432425" y="-160020"/>
              <a:ext cx="1327785" cy="164592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a:bodyPr>
            <a:lstStyle/>
            <a:p>
              <a:pPr algn="ctr">
                <a:lnSpc>
                  <a:spcPct val="130000"/>
                </a:lnSpc>
              </a:pPr>
              <a:endParaRPr lang="zh-CN" altLang="en-US" dirty="0"/>
            </a:p>
          </p:txBody>
        </p:sp>
        <p:sp>
          <p:nvSpPr>
            <p:cNvPr id="9" name="五边形 6"/>
            <p:cNvSpPr/>
            <p:nvPr userDrawn="1">
              <p:custDataLst>
                <p:tags r:id="rId13"/>
              </p:custDataLst>
            </p:nvPr>
          </p:nvSpPr>
          <p:spPr>
            <a:xfrm rot="16200000" flipV="1">
              <a:off x="5792470" y="5658485"/>
              <a:ext cx="607060" cy="1645920"/>
            </a:xfrm>
            <a:prstGeom prst="homePlate">
              <a:avLst>
                <a:gd name="adj" fmla="val 80230"/>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a:bodyPr>
            <a:lstStyle/>
            <a:p>
              <a:pPr algn="ctr">
                <a:lnSpc>
                  <a:spcPct val="130000"/>
                </a:lnSpc>
              </a:pPr>
              <a:endParaRPr lang="zh-CN" altLang="en-US"/>
            </a:p>
          </p:txBody>
        </p:sp>
      </p:grpSp>
      <p:sp>
        <p:nvSpPr>
          <p:cNvPr id="16" name="日期占位符 15"/>
          <p:cNvSpPr>
            <a:spLocks noGrp="1"/>
          </p:cNvSpPr>
          <p:nvPr>
            <p:ph type="dt" sz="half" idx="10"/>
            <p:custDataLst>
              <p:tags r:id="rId14"/>
            </p:custDataLst>
          </p:nvPr>
        </p:nvSpPr>
        <p:spPr>
          <a:xfrm>
            <a:off x="879742" y="6349833"/>
            <a:ext cx="2700000" cy="316800"/>
          </a:xfrm>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5"/>
            </p:custDataLst>
          </p:nvPr>
        </p:nvSpPr>
        <p:spPr>
          <a:xfrm>
            <a:off x="4116000" y="6349833"/>
            <a:ext cx="3960000" cy="316800"/>
          </a:xfrm>
        </p:spPr>
        <p:txBody>
          <a:bodyPr/>
          <a:lstStyle/>
          <a:p>
            <a:endParaRPr lang="zh-CN" altLang="en-US" dirty="0"/>
          </a:p>
        </p:txBody>
      </p:sp>
      <p:sp>
        <p:nvSpPr>
          <p:cNvPr id="18" name="灯片编号占位符 17"/>
          <p:cNvSpPr>
            <a:spLocks noGrp="1"/>
          </p:cNvSpPr>
          <p:nvPr>
            <p:ph type="sldNum" sz="quarter" idx="12"/>
            <p:custDataLst>
              <p:tags r:id="rId16"/>
            </p:custDataLst>
          </p:nvPr>
        </p:nvSpPr>
        <p:spPr>
          <a:xfrm>
            <a:off x="8610600" y="6349833"/>
            <a:ext cx="2700000" cy="316800"/>
          </a:xfrm>
        </p:spPr>
        <p:txBody>
          <a:bodyPr/>
          <a:lstStyle/>
          <a:p>
            <a:fld id="{49AE70B2-8BF9-45C0-BB95-33D1B9D3A854}" type="slidenum">
              <a:rPr lang="zh-CN" altLang="en-US" smtClean="0"/>
            </a:fld>
            <a:endParaRPr lang="zh-CN" altLang="en-US" dirty="0"/>
          </a:p>
        </p:txBody>
      </p:sp>
      <p:sp>
        <p:nvSpPr>
          <p:cNvPr id="5" name="文本占位符 4"/>
          <p:cNvSpPr>
            <a:spLocks noGrp="1"/>
          </p:cNvSpPr>
          <p:nvPr>
            <p:ph type="body" sz="quarter" idx="13" hasCustomPrompt="1"/>
            <p:custDataLst>
              <p:tags r:id="rId17"/>
            </p:custDataLst>
          </p:nvPr>
        </p:nvSpPr>
        <p:spPr>
          <a:xfrm>
            <a:off x="3328201" y="4283393"/>
            <a:ext cx="2520000" cy="485140"/>
          </a:xfrm>
        </p:spPr>
        <p:txBody>
          <a:bodyPr lIns="90000" tIns="46800" rIns="90000" bIns="46800" anchor="ctr" anchorCtr="0">
            <a:normAutofit/>
          </a:bodyPr>
          <a:lstStyle>
            <a:lvl1pPr marL="0" indent="0" algn="r">
              <a:lnSpc>
                <a:spcPct val="130000"/>
              </a:lnSpc>
              <a:spcAft>
                <a:spcPts val="0"/>
              </a:spcAft>
              <a:buNone/>
              <a:defRPr sz="1800" baseline="0">
                <a:solidFill>
                  <a:schemeClr val="tx1">
                    <a:lumMod val="85000"/>
                    <a:lumOff val="15000"/>
                  </a:schemeClr>
                </a:solidFill>
              </a:defRPr>
            </a:lvl1pPr>
          </a:lstStyle>
          <a:p>
            <a:pPr lvl="0"/>
            <a:r>
              <a:rPr lang="zh-CN" altLang="en-US" dirty="0"/>
              <a:t>单击此处编辑文本</a:t>
            </a:r>
            <a:endParaRPr lang="zh-CN" altLang="en-US" dirty="0"/>
          </a:p>
        </p:txBody>
      </p:sp>
      <p:sp>
        <p:nvSpPr>
          <p:cNvPr id="2" name="标题 1"/>
          <p:cNvSpPr>
            <a:spLocks noGrp="1"/>
          </p:cNvSpPr>
          <p:nvPr>
            <p:ph type="ctrTitle" hasCustomPrompt="1"/>
            <p:custDataLst>
              <p:tags r:id="rId18"/>
            </p:custDataLst>
          </p:nvPr>
        </p:nvSpPr>
        <p:spPr>
          <a:xfrm>
            <a:off x="2593022" y="2149048"/>
            <a:ext cx="7005956" cy="1344477"/>
          </a:xfrm>
        </p:spPr>
        <p:txBody>
          <a:bodyPr lIns="90000" tIns="46800" rIns="90000" bIns="0" anchor="b" anchorCtr="0">
            <a:normAutofit/>
          </a:bodyPr>
          <a:lstStyle>
            <a:lvl1pPr algn="ctr">
              <a:defRPr sz="6600" spc="600" baseline="0">
                <a:solidFill>
                  <a:schemeClr val="tx1">
                    <a:lumMod val="85000"/>
                    <a:lumOff val="15000"/>
                  </a:schemeClr>
                </a:solidFill>
                <a:ea typeface="汉仪旗黑-85S" panose="00020600040101010101" pitchFamily="18" charset="-122"/>
              </a:defRPr>
            </a:lvl1pPr>
          </a:lstStyle>
          <a:p>
            <a:r>
              <a:rPr lang="zh-CN" altLang="en-US" dirty="0"/>
              <a:t>编辑标题</a:t>
            </a:r>
            <a:endParaRPr lang="zh-CN" altLang="en-US" dirty="0"/>
          </a:p>
        </p:txBody>
      </p:sp>
      <p:sp>
        <p:nvSpPr>
          <p:cNvPr id="3" name="副标题 2"/>
          <p:cNvSpPr>
            <a:spLocks noGrp="1"/>
          </p:cNvSpPr>
          <p:nvPr>
            <p:ph type="subTitle" idx="1" hasCustomPrompt="1"/>
            <p:custDataLst>
              <p:tags r:id="rId19"/>
            </p:custDataLst>
          </p:nvPr>
        </p:nvSpPr>
        <p:spPr>
          <a:xfrm>
            <a:off x="2592705" y="3553460"/>
            <a:ext cx="7005320" cy="485140"/>
          </a:xfrm>
        </p:spPr>
        <p:txBody>
          <a:bodyPr lIns="90000" tIns="0" rIns="90000" bIns="46800" anchor="t" anchorCtr="0">
            <a:normAutofit/>
          </a:bodyPr>
          <a:lstStyle>
            <a:lvl1pPr marL="0" indent="0" algn="ctr" eaLnBrk="1" fontAlgn="auto" latinLnBrk="0" hangingPunct="1">
              <a:lnSpc>
                <a:spcPct val="100000"/>
              </a:lnSpc>
              <a:buNone/>
              <a:defRPr sz="2400" u="none" strike="noStrike" kern="1200" cap="none" spc="200" normalizeH="0" baseline="0">
                <a:solidFill>
                  <a:schemeClr val="tx1">
                    <a:lumMod val="85000"/>
                    <a:lumOff val="1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4" name="文本占位符 13"/>
          <p:cNvSpPr>
            <a:spLocks noGrp="1"/>
          </p:cNvSpPr>
          <p:nvPr>
            <p:ph type="body" sz="quarter" idx="14" hasCustomPrompt="1"/>
            <p:custDataLst>
              <p:tags r:id="rId20"/>
            </p:custDataLst>
          </p:nvPr>
        </p:nvSpPr>
        <p:spPr>
          <a:xfrm>
            <a:off x="6291496" y="4286643"/>
            <a:ext cx="2520000" cy="478640"/>
          </a:xfrm>
        </p:spPr>
        <p:txBody>
          <a:bodyPr lIns="90000" tIns="46800" rIns="90000" bIns="46800" anchor="ctr" anchorCtr="0">
            <a:normAutofit/>
          </a:bodyP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defRPr sz="1800"/>
            </a:lvl1pPr>
            <a:lvl2pPr marL="457200" indent="0">
              <a:buNone/>
              <a:defRPr/>
            </a:lvl2pPr>
          </a:lstStyle>
          <a:p>
            <a:pPr marL="0" marR="0" lvl="0" indent="0" algn="l" defTabSz="914400" rtl="0" eaLnBrk="1" fontAlgn="auto" latinLnBrk="0" hangingPunct="1">
              <a:lnSpc>
                <a:spcPct val="130000"/>
              </a:lnSpc>
              <a:spcBef>
                <a:spcPts val="0"/>
              </a:spcBef>
              <a:spcAft>
                <a:spcPts val="1000"/>
              </a:spcAft>
              <a:buClrTx/>
              <a:buSzTx/>
              <a:buFont typeface="Arial" panose="020B0604020202020204" pitchFamily="34" charset="0"/>
              <a:buNone/>
            </a:pPr>
            <a:r>
              <a:rPr lang="zh-CN" altLang="en-US" dirty="0"/>
              <a:t>单击此处编辑文本</a:t>
            </a:r>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294286" y="-27771"/>
            <a:ext cx="11755418" cy="6611091"/>
            <a:chOff x="294286" y="-27771"/>
            <a:chExt cx="11755418" cy="6611091"/>
          </a:xfrm>
        </p:grpSpPr>
        <p:grpSp>
          <p:nvGrpSpPr>
            <p:cNvPr id="8" name="组合 7"/>
            <p:cNvGrpSpPr/>
            <p:nvPr userDrawn="1">
              <p:custDataLst>
                <p:tags r:id="rId3"/>
              </p:custDataLst>
            </p:nvPr>
          </p:nvGrpSpPr>
          <p:grpSpPr>
            <a:xfrm>
              <a:off x="11598965" y="6433146"/>
              <a:ext cx="450739" cy="150174"/>
              <a:chOff x="0" y="3623101"/>
              <a:chExt cx="1405715" cy="468548"/>
            </a:xfrm>
          </p:grpSpPr>
          <p:sp>
            <p:nvSpPr>
              <p:cNvPr id="10" name="菱形 9"/>
              <p:cNvSpPr/>
              <p:nvPr userDrawn="1">
                <p:custDataLst>
                  <p:tags r:id="rId4"/>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菱形 10"/>
              <p:cNvSpPr/>
              <p:nvPr userDrawn="1">
                <p:custDataLst>
                  <p:tags r:id="rId5"/>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userDrawn="1">
                <p:custDataLst>
                  <p:tags r:id="rId6"/>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五边形 4"/>
            <p:cNvSpPr/>
            <p:nvPr userDrawn="1">
              <p:custDataLst>
                <p:tags r:id="rId7"/>
              </p:custDataLst>
            </p:nvPr>
          </p:nvSpPr>
          <p:spPr>
            <a:xfrm rot="5400000">
              <a:off x="346791" y="-80276"/>
              <a:ext cx="438277" cy="543287"/>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 name="标题 1"/>
          <p:cNvSpPr>
            <a:spLocks noGrp="1"/>
          </p:cNvSpPr>
          <p:nvPr>
            <p:ph type="title"/>
            <p:custDataLst>
              <p:tags r:id="rId8"/>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9"/>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2"/>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2"/>
        </a:solidFill>
        <a:effectLst/>
      </p:bgPr>
    </p:bg>
    <p:spTree>
      <p:nvGrpSpPr>
        <p:cNvPr id="1" name=""/>
        <p:cNvGrpSpPr/>
        <p:nvPr/>
      </p:nvGrpSpPr>
      <p:grpSpPr>
        <a:xfrm>
          <a:off x="0" y="0"/>
          <a:ext cx="0" cy="0"/>
          <a:chOff x="0" y="0"/>
          <a:chExt cx="0" cy="0"/>
        </a:xfrm>
      </p:grpSpPr>
      <p:grpSp>
        <p:nvGrpSpPr>
          <p:cNvPr id="9" name="组合 8"/>
          <p:cNvGrpSpPr/>
          <p:nvPr userDrawn="1">
            <p:custDataLst>
              <p:tags r:id="rId2"/>
            </p:custDataLst>
          </p:nvPr>
        </p:nvGrpSpPr>
        <p:grpSpPr>
          <a:xfrm>
            <a:off x="-318" y="-953"/>
            <a:ext cx="12192000" cy="6858953"/>
            <a:chOff x="-318" y="-953"/>
            <a:chExt cx="12192000" cy="6858953"/>
          </a:xfrm>
        </p:grpSpPr>
        <p:grpSp>
          <p:nvGrpSpPr>
            <p:cNvPr id="11" name="组合 10"/>
            <p:cNvGrpSpPr/>
            <p:nvPr userDrawn="1">
              <p:custDataLst>
                <p:tags r:id="rId3"/>
              </p:custDataLst>
            </p:nvPr>
          </p:nvGrpSpPr>
          <p:grpSpPr>
            <a:xfrm>
              <a:off x="-318" y="635"/>
              <a:ext cx="12192000" cy="6857365"/>
              <a:chOff x="0" y="0"/>
              <a:chExt cx="19200" cy="10799"/>
            </a:xfrm>
          </p:grpSpPr>
          <p:sp>
            <p:nvSpPr>
              <p:cNvPr id="12" name="矩形 11"/>
              <p:cNvSpPr/>
              <p:nvPr userDrawn="1">
                <p:custDataLst>
                  <p:tags r:id="rId4"/>
                </p:custDataLst>
              </p:nvPr>
            </p:nvSpPr>
            <p:spPr>
              <a:xfrm>
                <a:off x="0" y="0"/>
                <a:ext cx="19200" cy="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custDataLst>
                  <p:tags r:id="rId5"/>
                </p:custDataLst>
              </p:nvPr>
            </p:nvSpPr>
            <p:spPr>
              <a:xfrm>
                <a:off x="0" y="9720"/>
                <a:ext cx="19200" cy="10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p:nvPr userDrawn="1">
                <p:custDataLst>
                  <p:tags r:id="rId6"/>
                </p:custDataLst>
              </p:nvPr>
            </p:nvSpPr>
            <p:spPr>
              <a:xfrm flipH="1">
                <a:off x="420" y="399"/>
                <a:ext cx="474" cy="441"/>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userDrawn="1">
                <p:custDataLst>
                  <p:tags r:id="rId7"/>
                </p:custDataLst>
              </p:nvPr>
            </p:nvGrpSpPr>
            <p:grpSpPr>
              <a:xfrm>
                <a:off x="16448" y="9574"/>
                <a:ext cx="2074" cy="675"/>
                <a:chOff x="0" y="3633950"/>
                <a:chExt cx="1405715" cy="457699"/>
              </a:xfrm>
            </p:grpSpPr>
            <p:sp>
              <p:nvSpPr>
                <p:cNvPr id="16" name="菱形 15"/>
                <p:cNvSpPr/>
                <p:nvPr userDrawn="1">
                  <p:custDataLst>
                    <p:tags r:id="rId8"/>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菱形 16"/>
                <p:cNvSpPr/>
                <p:nvPr userDrawn="1">
                  <p:custDataLst>
                    <p:tags r:id="rId9"/>
                  </p:custDataLst>
                </p:nvPr>
              </p:nvSpPr>
              <p:spPr>
                <a:xfrm>
                  <a:off x="474008"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菱形 17"/>
                <p:cNvSpPr/>
                <p:nvPr userDrawn="1">
                  <p:custDataLst>
                    <p:tags r:id="rId10"/>
                  </p:custDataLst>
                </p:nvPr>
              </p:nvSpPr>
              <p:spPr>
                <a:xfrm>
                  <a:off x="948016"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7" name="圆角矩形 7"/>
            <p:cNvSpPr/>
            <p:nvPr userDrawn="1">
              <p:custDataLst>
                <p:tags r:id="rId11"/>
              </p:custDataLst>
            </p:nvPr>
          </p:nvSpPr>
          <p:spPr>
            <a:xfrm>
              <a:off x="193040" y="182880"/>
              <a:ext cx="11805285" cy="6491605"/>
            </a:xfrm>
            <a:prstGeom prst="roundRect">
              <a:avLst>
                <a:gd name="adj" fmla="val 172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五边形 4"/>
            <p:cNvSpPr/>
            <p:nvPr userDrawn="1">
              <p:custDataLst>
                <p:tags r:id="rId12"/>
              </p:custDataLst>
            </p:nvPr>
          </p:nvSpPr>
          <p:spPr>
            <a:xfrm rot="5400000">
              <a:off x="5432425" y="-160020"/>
              <a:ext cx="1327785" cy="164592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五边形 6"/>
            <p:cNvSpPr/>
            <p:nvPr userDrawn="1">
              <p:custDataLst>
                <p:tags r:id="rId13"/>
              </p:custDataLst>
            </p:nvPr>
          </p:nvSpPr>
          <p:spPr>
            <a:xfrm rot="16200000" flipV="1">
              <a:off x="5792470" y="5658485"/>
              <a:ext cx="607060" cy="1645920"/>
            </a:xfrm>
            <a:prstGeom prst="homePlate">
              <a:avLst>
                <a:gd name="adj" fmla="val 80230"/>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hasCustomPrompt="1"/>
            <p:custDataLst>
              <p:tags r:id="rId14"/>
            </p:custDataLst>
          </p:nvPr>
        </p:nvSpPr>
        <p:spPr>
          <a:xfrm>
            <a:off x="4116000" y="2651764"/>
            <a:ext cx="5409566" cy="939160"/>
          </a:xfrm>
        </p:spPr>
        <p:txBody>
          <a:bodyPr lIns="90000" tIns="46800" rIns="90000" bIns="46800" anchor="b" anchorCtr="0">
            <a:normAutofit/>
          </a:bodyPr>
          <a:lstStyle>
            <a:lvl1pPr>
              <a:defRPr sz="4800" u="none" strike="noStrike" kern="1200" cap="none" spc="0" normalizeH="0" baseline="0">
                <a:solidFill>
                  <a:schemeClr val="tx1">
                    <a:lumMod val="85000"/>
                    <a:lumOff val="15000"/>
                  </a:schemeClr>
                </a:solidFill>
                <a:uFillTx/>
                <a:latin typeface="Arial" panose="020B0604020202020204" pitchFamily="34" charset="0"/>
                <a:ea typeface="汉仪旗黑-85S" panose="00020600040101010101" pitchFamily="18" charset="-122"/>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15"/>
            </p:custDataLst>
          </p:nvPr>
        </p:nvSpPr>
        <p:spPr>
          <a:xfrm>
            <a:off x="4116000" y="3646276"/>
            <a:ext cx="5409566" cy="1310880"/>
          </a:xfrm>
        </p:spPr>
        <p:txBody>
          <a:bodyPr lIns="90000" tIns="0" rIns="90000" bIns="46800">
            <a:normAutofit/>
          </a:bodyPr>
          <a:lstStyle>
            <a:lvl1pPr marL="0" indent="0" eaLnBrk="1" fontAlgn="auto" latinLnBrk="0" hangingPunct="1">
              <a:buNone/>
              <a:defRPr kumimoji="0" lang="zh-CN" altLang="en-US" sz="1600" b="0" i="0" u="none" strike="noStrike" kern="1200" cap="none" spc="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16"/>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7"/>
            </p:custDataLst>
          </p:nvPr>
        </p:nvSpPr>
        <p:spPr/>
        <p:txBody>
          <a:bodyPr/>
          <a:lstStyle/>
          <a:p>
            <a:endParaRPr lang="zh-CN" altLang="en-US"/>
          </a:p>
        </p:txBody>
      </p:sp>
      <p:sp>
        <p:nvSpPr>
          <p:cNvPr id="6" name="灯片编号占位符 5"/>
          <p:cNvSpPr>
            <a:spLocks noGrp="1"/>
          </p:cNvSpPr>
          <p:nvPr>
            <p:ph type="sldNum" sz="quarter" idx="12"/>
            <p:custDataLst>
              <p:tags r:id="rId18"/>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294286" y="-27771"/>
            <a:ext cx="11755418" cy="6611091"/>
            <a:chOff x="294286" y="-27771"/>
            <a:chExt cx="11755418" cy="6611091"/>
          </a:xfrm>
        </p:grpSpPr>
        <p:grpSp>
          <p:nvGrpSpPr>
            <p:cNvPr id="9" name="组合 8"/>
            <p:cNvGrpSpPr/>
            <p:nvPr userDrawn="1">
              <p:custDataLst>
                <p:tags r:id="rId3"/>
              </p:custDataLst>
            </p:nvPr>
          </p:nvGrpSpPr>
          <p:grpSpPr>
            <a:xfrm>
              <a:off x="11598965" y="6433146"/>
              <a:ext cx="450739" cy="150174"/>
              <a:chOff x="0" y="3623101"/>
              <a:chExt cx="1405715" cy="468548"/>
            </a:xfrm>
          </p:grpSpPr>
          <p:sp>
            <p:nvSpPr>
              <p:cNvPr id="11" name="菱形 10"/>
              <p:cNvSpPr/>
              <p:nvPr userDrawn="1">
                <p:custDataLst>
                  <p:tags r:id="rId4"/>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userDrawn="1">
                <p:custDataLst>
                  <p:tags r:id="rId5"/>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p:nvPr userDrawn="1">
                <p:custDataLst>
                  <p:tags r:id="rId6"/>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五边形 4"/>
            <p:cNvSpPr/>
            <p:nvPr userDrawn="1">
              <p:custDataLst>
                <p:tags r:id="rId7"/>
              </p:custDataLst>
            </p:nvPr>
          </p:nvSpPr>
          <p:spPr>
            <a:xfrm rot="5400000">
              <a:off x="346791" y="-80276"/>
              <a:ext cx="438277" cy="543287"/>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 name="标题 1"/>
          <p:cNvSpPr>
            <a:spLocks noGrp="1"/>
          </p:cNvSpPr>
          <p:nvPr>
            <p:ph type="title"/>
            <p:custDataLst>
              <p:tags r:id="rId8"/>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9"/>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10"/>
            </p:custDataLst>
          </p:nvPr>
        </p:nvSpPr>
        <p:spPr>
          <a:xfrm>
            <a:off x="6238877" y="952508"/>
            <a:ext cx="5283242" cy="5388907"/>
          </a:xfrm>
        </p:spPr>
        <p:txBody>
          <a:bodyPr>
            <a:noAutofit/>
          </a:bodyPr>
          <a:lstStyle>
            <a:lvl1pPr>
              <a:defRPr sz="1600" baseline="0">
                <a:solidFill>
                  <a:schemeClr val="tx1">
                    <a:lumMod val="85000"/>
                    <a:lumOff val="15000"/>
                  </a:schemeClr>
                </a:solidFill>
                <a:latin typeface="Arial" panose="020B0604020202020204" pitchFamily="34" charset="0"/>
                <a:ea typeface="微软雅黑" panose="020B0503020204020204" charset="-122"/>
              </a:defRPr>
            </a:lvl1pPr>
            <a:lvl2pPr>
              <a:defRPr sz="1600" baseline="0">
                <a:solidFill>
                  <a:schemeClr val="tx1">
                    <a:lumMod val="85000"/>
                    <a:lumOff val="15000"/>
                  </a:schemeClr>
                </a:solidFill>
                <a:latin typeface="Arial" panose="020B0604020202020204" pitchFamily="34" charset="0"/>
                <a:ea typeface="微软雅黑" panose="020B0503020204020204" charset="-122"/>
              </a:defRPr>
            </a:lvl2pPr>
            <a:lvl3pPr>
              <a:defRPr sz="1600" baseline="0">
                <a:solidFill>
                  <a:schemeClr val="tx1">
                    <a:lumMod val="85000"/>
                    <a:lumOff val="15000"/>
                  </a:schemeClr>
                </a:solidFill>
                <a:latin typeface="Arial" panose="020B0604020202020204" pitchFamily="34" charset="0"/>
                <a:ea typeface="微软雅黑" panose="020B0503020204020204" charset="-122"/>
              </a:defRPr>
            </a:lvl3pPr>
            <a:lvl4pPr>
              <a:defRPr sz="1600" baseline="0">
                <a:solidFill>
                  <a:schemeClr val="tx1">
                    <a:lumMod val="85000"/>
                    <a:lumOff val="15000"/>
                  </a:schemeClr>
                </a:solidFill>
                <a:latin typeface="Arial" panose="020B0604020202020204" pitchFamily="34" charset="0"/>
                <a:ea typeface="微软雅黑" panose="020B0503020204020204" charset="-122"/>
              </a:defRPr>
            </a:lvl4pPr>
            <a:lvl5pPr>
              <a:defRPr sz="160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2"/>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custDataLst>
              <p:tags r:id="rId13"/>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294286" y="-27771"/>
            <a:ext cx="11755418" cy="6611091"/>
            <a:chOff x="294286" y="-27771"/>
            <a:chExt cx="11755418" cy="6611091"/>
          </a:xfrm>
        </p:grpSpPr>
        <p:grpSp>
          <p:nvGrpSpPr>
            <p:cNvPr id="11" name="组合 10"/>
            <p:cNvGrpSpPr/>
            <p:nvPr userDrawn="1">
              <p:custDataLst>
                <p:tags r:id="rId3"/>
              </p:custDataLst>
            </p:nvPr>
          </p:nvGrpSpPr>
          <p:grpSpPr>
            <a:xfrm>
              <a:off x="11598965" y="6433146"/>
              <a:ext cx="450739" cy="150174"/>
              <a:chOff x="0" y="3623101"/>
              <a:chExt cx="1405715" cy="468548"/>
            </a:xfrm>
          </p:grpSpPr>
          <p:sp>
            <p:nvSpPr>
              <p:cNvPr id="13" name="菱形 12"/>
              <p:cNvSpPr/>
              <p:nvPr userDrawn="1">
                <p:custDataLst>
                  <p:tags r:id="rId4"/>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p:nvPr userDrawn="1">
                <p:custDataLst>
                  <p:tags r:id="rId5"/>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菱形 14"/>
              <p:cNvSpPr/>
              <p:nvPr userDrawn="1">
                <p:custDataLst>
                  <p:tags r:id="rId6"/>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五边形 4"/>
            <p:cNvSpPr/>
            <p:nvPr userDrawn="1">
              <p:custDataLst>
                <p:tags r:id="rId7"/>
              </p:custDataLst>
            </p:nvPr>
          </p:nvSpPr>
          <p:spPr>
            <a:xfrm rot="5400000">
              <a:off x="346791" y="-80276"/>
              <a:ext cx="438277" cy="543287"/>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 name="标题 1"/>
          <p:cNvSpPr>
            <a:spLocks noGrp="1"/>
          </p:cNvSpPr>
          <p:nvPr>
            <p:ph type="title"/>
            <p:custDataLst>
              <p:tags r:id="rId8"/>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9"/>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10"/>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1"/>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2"/>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3"/>
            </p:custDataLst>
          </p:nvPr>
        </p:nvSpPr>
        <p:spPr/>
        <p:txBody>
          <a:bodyPr/>
          <a:lstStyle>
            <a:lvl1pPr>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4"/>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custDataLst>
              <p:tags r:id="rId15"/>
            </p:custDataLst>
          </p:nvPr>
        </p:nvSpPr>
        <p:spPr/>
        <p:txBody>
          <a:bodyPr/>
          <a:lstStyle>
            <a:lvl1pPr>
              <a:defRPr baseline="0">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grpSp>
        <p:nvGrpSpPr>
          <p:cNvPr id="17" name="组合 16"/>
          <p:cNvGrpSpPr/>
          <p:nvPr userDrawn="1">
            <p:custDataLst>
              <p:tags r:id="rId2"/>
            </p:custDataLst>
          </p:nvPr>
        </p:nvGrpSpPr>
        <p:grpSpPr>
          <a:xfrm>
            <a:off x="-318" y="635"/>
            <a:ext cx="12192000" cy="6857365"/>
            <a:chOff x="-318" y="635"/>
            <a:chExt cx="12192000" cy="6857365"/>
          </a:xfrm>
        </p:grpSpPr>
        <p:grpSp>
          <p:nvGrpSpPr>
            <p:cNvPr id="16" name="组合 15"/>
            <p:cNvGrpSpPr/>
            <p:nvPr userDrawn="1"/>
          </p:nvGrpSpPr>
          <p:grpSpPr>
            <a:xfrm>
              <a:off x="-318" y="635"/>
              <a:ext cx="12192000" cy="6857365"/>
              <a:chOff x="-318" y="635"/>
              <a:chExt cx="12192000" cy="6857365"/>
            </a:xfrm>
          </p:grpSpPr>
          <p:grpSp>
            <p:nvGrpSpPr>
              <p:cNvPr id="8" name="组合 7"/>
              <p:cNvGrpSpPr/>
              <p:nvPr userDrawn="1">
                <p:custDataLst>
                  <p:tags r:id="rId3"/>
                </p:custDataLst>
              </p:nvPr>
            </p:nvGrpSpPr>
            <p:grpSpPr>
              <a:xfrm>
                <a:off x="-318" y="635"/>
                <a:ext cx="12192000" cy="6857365"/>
                <a:chOff x="0" y="0"/>
                <a:chExt cx="19200" cy="10799"/>
              </a:xfrm>
            </p:grpSpPr>
            <p:sp>
              <p:nvSpPr>
                <p:cNvPr id="9" name="矩形 8"/>
                <p:cNvSpPr/>
                <p:nvPr userDrawn="1">
                  <p:custDataLst>
                    <p:tags r:id="rId4"/>
                  </p:custDataLst>
                </p:nvPr>
              </p:nvSpPr>
              <p:spPr>
                <a:xfrm>
                  <a:off x="0" y="0"/>
                  <a:ext cx="19200" cy="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custDataLst>
                    <p:tags r:id="rId5"/>
                  </p:custDataLst>
                </p:nvPr>
              </p:nvSpPr>
              <p:spPr>
                <a:xfrm>
                  <a:off x="0" y="9720"/>
                  <a:ext cx="19200" cy="10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菱形 10"/>
                <p:cNvSpPr/>
                <p:nvPr userDrawn="1">
                  <p:custDataLst>
                    <p:tags r:id="rId6"/>
                  </p:custDataLst>
                </p:nvPr>
              </p:nvSpPr>
              <p:spPr>
                <a:xfrm flipH="1">
                  <a:off x="420" y="399"/>
                  <a:ext cx="474" cy="441"/>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userDrawn="1">
                  <p:custDataLst>
                    <p:tags r:id="rId7"/>
                  </p:custDataLst>
                </p:nvPr>
              </p:nvGrpSpPr>
              <p:grpSpPr>
                <a:xfrm>
                  <a:off x="16448" y="9574"/>
                  <a:ext cx="2074" cy="675"/>
                  <a:chOff x="0" y="3633950"/>
                  <a:chExt cx="1405715" cy="457699"/>
                </a:xfrm>
              </p:grpSpPr>
              <p:sp>
                <p:nvSpPr>
                  <p:cNvPr id="13" name="菱形 12"/>
                  <p:cNvSpPr/>
                  <p:nvPr userDrawn="1">
                    <p:custDataLst>
                      <p:tags r:id="rId8"/>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p:nvPr userDrawn="1">
                    <p:custDataLst>
                      <p:tags r:id="rId9"/>
                    </p:custDataLst>
                  </p:nvPr>
                </p:nvSpPr>
                <p:spPr>
                  <a:xfrm>
                    <a:off x="474008"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菱形 14"/>
                  <p:cNvSpPr/>
                  <p:nvPr userDrawn="1">
                    <p:custDataLst>
                      <p:tags r:id="rId10"/>
                    </p:custDataLst>
                  </p:nvPr>
                </p:nvSpPr>
                <p:spPr>
                  <a:xfrm>
                    <a:off x="948016"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 name="圆角矩形 7"/>
              <p:cNvSpPr/>
              <p:nvPr userDrawn="1">
                <p:custDataLst>
                  <p:tags r:id="rId11"/>
                </p:custDataLst>
              </p:nvPr>
            </p:nvSpPr>
            <p:spPr>
              <a:xfrm>
                <a:off x="193040" y="182880"/>
                <a:ext cx="11805285" cy="6491605"/>
              </a:xfrm>
              <a:prstGeom prst="roundRect">
                <a:avLst>
                  <a:gd name="adj" fmla="val 172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五边形 6"/>
            <p:cNvSpPr/>
            <p:nvPr userDrawn="1">
              <p:custDataLst>
                <p:tags r:id="rId12"/>
              </p:custDataLst>
            </p:nvPr>
          </p:nvSpPr>
          <p:spPr>
            <a:xfrm rot="16200000" flipV="1">
              <a:off x="5792470" y="5668645"/>
              <a:ext cx="607060" cy="1645920"/>
            </a:xfrm>
            <a:prstGeom prst="homePlate">
              <a:avLst>
                <a:gd name="adj" fmla="val 80230"/>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custDataLst>
              <p:tags r:id="rId13"/>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1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5"/>
            </p:custDataLst>
          </p:nvPr>
        </p:nvSpPr>
        <p:spPr/>
        <p:txBody>
          <a:bodyPr/>
          <a:lstStyle/>
          <a:p>
            <a:endParaRPr lang="zh-CN" altLang="en-US"/>
          </a:p>
        </p:txBody>
      </p:sp>
      <p:sp>
        <p:nvSpPr>
          <p:cNvPr id="5" name="灯片编号占位符 4"/>
          <p:cNvSpPr>
            <a:spLocks noGrp="1"/>
          </p:cNvSpPr>
          <p:nvPr>
            <p:ph type="sldNum" sz="quarter" idx="12"/>
            <p:custDataLst>
              <p:tags r:id="rId1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294286" y="-27771"/>
            <a:ext cx="11755418" cy="6611091"/>
            <a:chOff x="294286" y="-27771"/>
            <a:chExt cx="11755418" cy="6611091"/>
          </a:xfrm>
        </p:grpSpPr>
        <p:grpSp>
          <p:nvGrpSpPr>
            <p:cNvPr id="9" name="组合 8"/>
            <p:cNvGrpSpPr/>
            <p:nvPr userDrawn="1">
              <p:custDataLst>
                <p:tags r:id="rId3"/>
              </p:custDataLst>
            </p:nvPr>
          </p:nvGrpSpPr>
          <p:grpSpPr>
            <a:xfrm>
              <a:off x="11598965" y="6433146"/>
              <a:ext cx="450739" cy="150174"/>
              <a:chOff x="0" y="3623101"/>
              <a:chExt cx="1405715" cy="468548"/>
            </a:xfrm>
          </p:grpSpPr>
          <p:sp>
            <p:nvSpPr>
              <p:cNvPr id="11" name="菱形 10"/>
              <p:cNvSpPr/>
              <p:nvPr userDrawn="1">
                <p:custDataLst>
                  <p:tags r:id="rId4"/>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userDrawn="1">
                <p:custDataLst>
                  <p:tags r:id="rId5"/>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p:nvPr userDrawn="1">
                <p:custDataLst>
                  <p:tags r:id="rId6"/>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五边形 4"/>
            <p:cNvSpPr/>
            <p:nvPr userDrawn="1">
              <p:custDataLst>
                <p:tags r:id="rId7"/>
              </p:custDataLst>
            </p:nvPr>
          </p:nvSpPr>
          <p:spPr>
            <a:xfrm rot="5400000">
              <a:off x="346791" y="-80276"/>
              <a:ext cx="438277" cy="543287"/>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 name="标题 1"/>
          <p:cNvSpPr>
            <a:spLocks noGrp="1"/>
          </p:cNvSpPr>
          <p:nvPr>
            <p:ph type="title"/>
            <p:custDataLst>
              <p:tags r:id="rId8"/>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9"/>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10"/>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2"/>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7" name="灯片编号占位符 6"/>
          <p:cNvSpPr>
            <a:spLocks noGrp="1"/>
          </p:cNvSpPr>
          <p:nvPr>
            <p:ph type="sldNum" sz="quarter" idx="12"/>
            <p:custDataLst>
              <p:tags r:id="rId13"/>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tx2"/>
        </a:solidFill>
        <a:effectLst/>
      </p:bgPr>
    </p:bg>
    <p:spTree>
      <p:nvGrpSpPr>
        <p:cNvPr id="1" name=""/>
        <p:cNvGrpSpPr/>
        <p:nvPr/>
      </p:nvGrpSpPr>
      <p:grpSpPr>
        <a:xfrm>
          <a:off x="0" y="0"/>
          <a:ext cx="0" cy="0"/>
          <a:chOff x="0" y="0"/>
          <a:chExt cx="0" cy="0"/>
        </a:xfrm>
      </p:grpSpPr>
      <p:grpSp>
        <p:nvGrpSpPr>
          <p:cNvPr id="7" name="组合 6"/>
          <p:cNvGrpSpPr/>
          <p:nvPr userDrawn="1">
            <p:custDataLst>
              <p:tags r:id="rId2"/>
            </p:custDataLst>
          </p:nvPr>
        </p:nvGrpSpPr>
        <p:grpSpPr>
          <a:xfrm>
            <a:off x="257176" y="284361"/>
            <a:ext cx="11842224" cy="6446131"/>
            <a:chOff x="257176" y="284361"/>
            <a:chExt cx="11842224" cy="6446131"/>
          </a:xfrm>
        </p:grpSpPr>
        <p:sp>
          <p:nvSpPr>
            <p:cNvPr id="8" name="矩形 7"/>
            <p:cNvSpPr/>
            <p:nvPr userDrawn="1">
              <p:custDataLst>
                <p:tags r:id="rId3"/>
              </p:custDataLst>
            </p:nvPr>
          </p:nvSpPr>
          <p:spPr>
            <a:xfrm>
              <a:off x="257176" y="285907"/>
              <a:ext cx="11677650" cy="6295867"/>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en-US" altLang="zh-CN" dirty="0">
                <a:sym typeface="+mn-ea"/>
              </a:endParaRPr>
            </a:p>
          </p:txBody>
        </p:sp>
        <p:grpSp>
          <p:nvGrpSpPr>
            <p:cNvPr id="9" name="组合 8"/>
            <p:cNvGrpSpPr/>
            <p:nvPr userDrawn="1">
              <p:custDataLst>
                <p:tags r:id="rId4"/>
              </p:custDataLst>
            </p:nvPr>
          </p:nvGrpSpPr>
          <p:grpSpPr>
            <a:xfrm>
              <a:off x="11148545" y="6413693"/>
              <a:ext cx="950855" cy="316799"/>
              <a:chOff x="0" y="3623101"/>
              <a:chExt cx="1405715" cy="468548"/>
            </a:xfrm>
          </p:grpSpPr>
          <p:sp>
            <p:nvSpPr>
              <p:cNvPr id="11" name="菱形 10"/>
              <p:cNvSpPr/>
              <p:nvPr userDrawn="1">
                <p:custDataLst>
                  <p:tags r:id="rId5"/>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userDrawn="1">
                <p:custDataLst>
                  <p:tags r:id="rId6"/>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p:nvPr userDrawn="1">
                <p:custDataLst>
                  <p:tags r:id="rId7"/>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五边形 4"/>
            <p:cNvSpPr/>
            <p:nvPr userDrawn="1">
              <p:custDataLst>
                <p:tags r:id="rId8"/>
              </p:custDataLst>
            </p:nvPr>
          </p:nvSpPr>
          <p:spPr>
            <a:xfrm rot="5400000">
              <a:off x="660603" y="231856"/>
              <a:ext cx="438277" cy="543287"/>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 name="竖排标题 1"/>
          <p:cNvSpPr>
            <a:spLocks noGrp="1"/>
          </p:cNvSpPr>
          <p:nvPr>
            <p:ph type="title" orient="vert"/>
            <p:custDataLst>
              <p:tags r:id="rId9"/>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10"/>
            </p:custDataLst>
          </p:nvPr>
        </p:nvSpPr>
        <p:spPr>
          <a:xfrm>
            <a:off x="669925" y="952500"/>
            <a:ext cx="9828101"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2"/>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3"/>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tx2"/>
        </a:solidFill>
        <a:effectLst/>
      </p:bgPr>
    </p:bg>
    <p:spTree>
      <p:nvGrpSpPr>
        <p:cNvPr id="1" name=""/>
        <p:cNvGrpSpPr/>
        <p:nvPr/>
      </p:nvGrpSpPr>
      <p:grpSpPr>
        <a:xfrm>
          <a:off x="0" y="0"/>
          <a:ext cx="0" cy="0"/>
          <a:chOff x="0" y="0"/>
          <a:chExt cx="0" cy="0"/>
        </a:xfrm>
      </p:grpSpPr>
      <p:grpSp>
        <p:nvGrpSpPr>
          <p:cNvPr id="6" name="组合 5"/>
          <p:cNvGrpSpPr/>
          <p:nvPr userDrawn="1">
            <p:custDataLst>
              <p:tags r:id="rId2"/>
            </p:custDataLst>
          </p:nvPr>
        </p:nvGrpSpPr>
        <p:grpSpPr>
          <a:xfrm>
            <a:off x="257176" y="284361"/>
            <a:ext cx="11842224" cy="6446131"/>
            <a:chOff x="257176" y="284361"/>
            <a:chExt cx="11842224" cy="6446131"/>
          </a:xfrm>
        </p:grpSpPr>
        <p:sp>
          <p:nvSpPr>
            <p:cNvPr id="8" name="矩形 7"/>
            <p:cNvSpPr/>
            <p:nvPr userDrawn="1">
              <p:custDataLst>
                <p:tags r:id="rId3"/>
              </p:custDataLst>
            </p:nvPr>
          </p:nvSpPr>
          <p:spPr>
            <a:xfrm>
              <a:off x="257176" y="285907"/>
              <a:ext cx="11677650" cy="6295867"/>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en-US" altLang="zh-CN" dirty="0">
                <a:sym typeface="+mn-ea"/>
              </a:endParaRPr>
            </a:p>
          </p:txBody>
        </p:sp>
        <p:grpSp>
          <p:nvGrpSpPr>
            <p:cNvPr id="9" name="组合 8"/>
            <p:cNvGrpSpPr/>
            <p:nvPr userDrawn="1">
              <p:custDataLst>
                <p:tags r:id="rId4"/>
              </p:custDataLst>
            </p:nvPr>
          </p:nvGrpSpPr>
          <p:grpSpPr>
            <a:xfrm>
              <a:off x="11148545" y="6413693"/>
              <a:ext cx="950855" cy="316799"/>
              <a:chOff x="0" y="3623101"/>
              <a:chExt cx="1405715" cy="468548"/>
            </a:xfrm>
          </p:grpSpPr>
          <p:sp>
            <p:nvSpPr>
              <p:cNvPr id="11" name="菱形 10"/>
              <p:cNvSpPr/>
              <p:nvPr userDrawn="1">
                <p:custDataLst>
                  <p:tags r:id="rId5"/>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userDrawn="1">
                <p:custDataLst>
                  <p:tags r:id="rId6"/>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p:nvPr userDrawn="1">
                <p:custDataLst>
                  <p:tags r:id="rId7"/>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五边形 4"/>
            <p:cNvSpPr/>
            <p:nvPr userDrawn="1">
              <p:custDataLst>
                <p:tags r:id="rId8"/>
              </p:custDataLst>
            </p:nvPr>
          </p:nvSpPr>
          <p:spPr>
            <a:xfrm rot="5400000">
              <a:off x="660603" y="231856"/>
              <a:ext cx="438277" cy="543287"/>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 name="日期占位符 2"/>
          <p:cNvSpPr>
            <a:spLocks noGrp="1"/>
          </p:cNvSpPr>
          <p:nvPr>
            <p:ph type="dt" sz="half" idx="10"/>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2"/>
            </p:custDataLst>
          </p:nvPr>
        </p:nvSpPr>
        <p:spPr>
          <a:xfrm>
            <a:off x="669930" y="952508"/>
            <a:ext cx="10852237" cy="5388907"/>
          </a:xfrm>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grpSp>
        <p:nvGrpSpPr>
          <p:cNvPr id="21" name="组合 20"/>
          <p:cNvGrpSpPr/>
          <p:nvPr userDrawn="1">
            <p:custDataLst>
              <p:tags r:id="rId2"/>
            </p:custDataLst>
          </p:nvPr>
        </p:nvGrpSpPr>
        <p:grpSpPr>
          <a:xfrm>
            <a:off x="-318" y="-953"/>
            <a:ext cx="12192000" cy="6858953"/>
            <a:chOff x="-318" y="-953"/>
            <a:chExt cx="12192000" cy="6858953"/>
          </a:xfrm>
        </p:grpSpPr>
        <p:grpSp>
          <p:nvGrpSpPr>
            <p:cNvPr id="22" name="组合 21"/>
            <p:cNvGrpSpPr/>
            <p:nvPr userDrawn="1"/>
          </p:nvGrpSpPr>
          <p:grpSpPr>
            <a:xfrm>
              <a:off x="-318" y="635"/>
              <a:ext cx="12192000" cy="6857365"/>
              <a:chOff x="-318" y="635"/>
              <a:chExt cx="12192000" cy="6857365"/>
            </a:xfrm>
          </p:grpSpPr>
          <p:grpSp>
            <p:nvGrpSpPr>
              <p:cNvPr id="25" name="组合 24"/>
              <p:cNvGrpSpPr/>
              <p:nvPr userDrawn="1">
                <p:custDataLst>
                  <p:tags r:id="rId3"/>
                </p:custDataLst>
              </p:nvPr>
            </p:nvGrpSpPr>
            <p:grpSpPr>
              <a:xfrm>
                <a:off x="-318" y="635"/>
                <a:ext cx="12192000" cy="6857365"/>
                <a:chOff x="0" y="0"/>
                <a:chExt cx="19200" cy="10799"/>
              </a:xfrm>
            </p:grpSpPr>
            <p:sp>
              <p:nvSpPr>
                <p:cNvPr id="27" name="矩形 26"/>
                <p:cNvSpPr/>
                <p:nvPr userDrawn="1">
                  <p:custDataLst>
                    <p:tags r:id="rId4"/>
                  </p:custDataLst>
                </p:nvPr>
              </p:nvSpPr>
              <p:spPr>
                <a:xfrm>
                  <a:off x="0" y="0"/>
                  <a:ext cx="19200" cy="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userDrawn="1">
                  <p:custDataLst>
                    <p:tags r:id="rId5"/>
                  </p:custDataLst>
                </p:nvPr>
              </p:nvSpPr>
              <p:spPr>
                <a:xfrm>
                  <a:off x="0" y="9720"/>
                  <a:ext cx="19200" cy="10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菱形 28"/>
                <p:cNvSpPr/>
                <p:nvPr userDrawn="1">
                  <p:custDataLst>
                    <p:tags r:id="rId6"/>
                  </p:custDataLst>
                </p:nvPr>
              </p:nvSpPr>
              <p:spPr>
                <a:xfrm flipH="1">
                  <a:off x="420" y="399"/>
                  <a:ext cx="474" cy="441"/>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userDrawn="1">
                  <p:custDataLst>
                    <p:tags r:id="rId7"/>
                  </p:custDataLst>
                </p:nvPr>
              </p:nvGrpSpPr>
              <p:grpSpPr>
                <a:xfrm>
                  <a:off x="16448" y="9574"/>
                  <a:ext cx="2074" cy="675"/>
                  <a:chOff x="0" y="3633950"/>
                  <a:chExt cx="1405715" cy="457699"/>
                </a:xfrm>
              </p:grpSpPr>
              <p:sp>
                <p:nvSpPr>
                  <p:cNvPr id="31" name="菱形 30"/>
                  <p:cNvSpPr/>
                  <p:nvPr userDrawn="1">
                    <p:custDataLst>
                      <p:tags r:id="rId8"/>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菱形 31"/>
                  <p:cNvSpPr/>
                  <p:nvPr userDrawn="1">
                    <p:custDataLst>
                      <p:tags r:id="rId9"/>
                    </p:custDataLst>
                  </p:nvPr>
                </p:nvSpPr>
                <p:spPr>
                  <a:xfrm>
                    <a:off x="474008"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菱形 32"/>
                  <p:cNvSpPr/>
                  <p:nvPr userDrawn="1">
                    <p:custDataLst>
                      <p:tags r:id="rId10"/>
                    </p:custDataLst>
                  </p:nvPr>
                </p:nvSpPr>
                <p:spPr>
                  <a:xfrm>
                    <a:off x="948016"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6" name="圆角矩形 7"/>
              <p:cNvSpPr/>
              <p:nvPr userDrawn="1">
                <p:custDataLst>
                  <p:tags r:id="rId11"/>
                </p:custDataLst>
              </p:nvPr>
            </p:nvSpPr>
            <p:spPr>
              <a:xfrm>
                <a:off x="193040" y="182880"/>
                <a:ext cx="11805285" cy="6491605"/>
              </a:xfrm>
              <a:prstGeom prst="roundRect">
                <a:avLst>
                  <a:gd name="adj" fmla="val 172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五边形 4"/>
            <p:cNvSpPr/>
            <p:nvPr userDrawn="1">
              <p:custDataLst>
                <p:tags r:id="rId12"/>
              </p:custDataLst>
            </p:nvPr>
          </p:nvSpPr>
          <p:spPr>
            <a:xfrm rot="5400000">
              <a:off x="5432425" y="-160020"/>
              <a:ext cx="1327785" cy="164592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五边形 6"/>
            <p:cNvSpPr/>
            <p:nvPr userDrawn="1">
              <p:custDataLst>
                <p:tags r:id="rId13"/>
              </p:custDataLst>
            </p:nvPr>
          </p:nvSpPr>
          <p:spPr>
            <a:xfrm rot="16200000" flipV="1">
              <a:off x="5792470" y="5658485"/>
              <a:ext cx="607060" cy="1645920"/>
            </a:xfrm>
            <a:prstGeom prst="homePlate">
              <a:avLst>
                <a:gd name="adj" fmla="val 80230"/>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日期占位符 2"/>
          <p:cNvSpPr>
            <a:spLocks noGrp="1"/>
          </p:cNvSpPr>
          <p:nvPr>
            <p:ph type="dt" sz="half" idx="10"/>
            <p:custDataLst>
              <p:tags r:id="rId1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5"/>
            </p:custDataLst>
          </p:nvPr>
        </p:nvSpPr>
        <p:spPr/>
        <p:txBody>
          <a:bodyPr/>
          <a:lstStyle/>
          <a:p>
            <a:endParaRPr lang="zh-CN" altLang="en-US"/>
          </a:p>
        </p:txBody>
      </p:sp>
      <p:sp>
        <p:nvSpPr>
          <p:cNvPr id="5" name="灯片编号占位符 4"/>
          <p:cNvSpPr>
            <a:spLocks noGrp="1"/>
          </p:cNvSpPr>
          <p:nvPr>
            <p:ph type="sldNum" sz="quarter" idx="12"/>
            <p:custDataLst>
              <p:tags r:id="rId16"/>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17"/>
            </p:custDataLst>
          </p:nvPr>
        </p:nvSpPr>
        <p:spPr>
          <a:xfrm>
            <a:off x="2593023" y="2000251"/>
            <a:ext cx="7005955" cy="1491328"/>
          </a:xfrm>
        </p:spPr>
        <p:txBody>
          <a:bodyPr vert="horz" lIns="90000" tIns="46800" rIns="90000" bIns="0" rtlCol="0" anchor="b" anchorCtr="0">
            <a:normAutofit/>
          </a:bodyPr>
          <a:lstStyle>
            <a:lvl1pPr marL="0" marR="0" algn="ctr" defTabSz="914400" rtl="0" eaLnBrk="1" fontAlgn="auto" latinLnBrk="0" hangingPunct="1">
              <a:lnSpc>
                <a:spcPct val="100000"/>
              </a:lnSpc>
              <a:buNone/>
              <a:defRPr kumimoji="0" lang="zh-CN" altLang="en-US" sz="8800" b="1" i="0" u="none" strike="noStrike" kern="1200" cap="none" spc="600" normalizeH="0" baseline="0" noProof="1" dirty="0">
                <a:solidFill>
                  <a:schemeClr val="tx1">
                    <a:lumMod val="85000"/>
                    <a:lumOff val="15000"/>
                  </a:schemeClr>
                </a:solidFill>
                <a:uFillTx/>
                <a:latin typeface="Arial" panose="020B0604020202020204" pitchFamily="34" charset="0"/>
                <a:ea typeface="汉仪旗黑-85S" panose="00020600040101010101" pitchFamily="18" charset="-122"/>
                <a:cs typeface="+mj-cs"/>
                <a:sym typeface="+mn-ea"/>
              </a:defRPr>
            </a:lvl1pPr>
          </a:lstStyle>
          <a:p>
            <a:pPr lvl="0"/>
            <a:r>
              <a:rPr dirty="0">
                <a:sym typeface="+mn-ea"/>
              </a:rPr>
              <a:t>编辑标题</a:t>
            </a:r>
            <a:endParaRPr dirty="0">
              <a:sym typeface="+mn-ea"/>
            </a:endParaRPr>
          </a:p>
        </p:txBody>
      </p:sp>
      <p:sp>
        <p:nvSpPr>
          <p:cNvPr id="10" name="文本占位符 9"/>
          <p:cNvSpPr>
            <a:spLocks noGrp="1"/>
          </p:cNvSpPr>
          <p:nvPr>
            <p:ph type="body" sz="quarter" idx="13" hasCustomPrompt="1"/>
            <p:custDataLst>
              <p:tags r:id="rId18"/>
            </p:custDataLst>
          </p:nvPr>
        </p:nvSpPr>
        <p:spPr>
          <a:xfrm>
            <a:off x="4979820" y="4079895"/>
            <a:ext cx="2232360" cy="481249"/>
          </a:xfrm>
        </p:spPr>
        <p:txBody>
          <a:bodyPr lIns="90000" tIns="0" rIns="90000" bIns="46800" anchor="ctr" anchorCtr="0">
            <a:normAutofit/>
          </a:bodyPr>
          <a:lstStyle>
            <a:lvl1pPr marL="0" indent="0" algn="ctr">
              <a:buNone/>
              <a:defRPr sz="2000" baseline="0">
                <a:latin typeface="Arial" panose="020B0604020202020204" pitchFamily="34" charset="0"/>
              </a:defRPr>
            </a:lvl1pPr>
            <a:lvl2pPr marL="457200" indent="0">
              <a:buNone/>
              <a:defRPr/>
            </a:lvl2pPr>
          </a:lstStyle>
          <a:p>
            <a:pPr lvl="0"/>
            <a:r>
              <a:rPr lang="zh-CN" altLang="en-US" dirty="0"/>
              <a:t>编辑文本</a:t>
            </a:r>
            <a:endParaRPr lang="zh-CN" altLang="en-US" dirty="0"/>
          </a:p>
        </p:txBody>
      </p:sp>
      <p:sp>
        <p:nvSpPr>
          <p:cNvPr id="12" name="文本占位符 11"/>
          <p:cNvSpPr>
            <a:spLocks noGrp="1"/>
          </p:cNvSpPr>
          <p:nvPr>
            <p:ph type="body" sz="quarter" idx="14" hasCustomPrompt="1"/>
            <p:custDataLst>
              <p:tags r:id="rId19"/>
            </p:custDataLst>
          </p:nvPr>
        </p:nvSpPr>
        <p:spPr>
          <a:xfrm>
            <a:off x="2593022" y="3539541"/>
            <a:ext cx="7005955" cy="481249"/>
          </a:xfrm>
        </p:spPr>
        <p:txBody>
          <a:bodyPr lIns="90000" tIns="0" rIns="90000" bIns="46800" anchor="t" anchorCtr="0">
            <a:normAutofit/>
          </a:bodyPr>
          <a:lstStyle>
            <a:lvl1pPr marL="0" indent="0" algn="ctr">
              <a:buNone/>
              <a:defRPr sz="2400" baseline="0">
                <a:latin typeface="Arial" panose="020B0604020202020204" pitchFamily="34" charset="0"/>
              </a:defRPr>
            </a:lvl1pPr>
            <a:lvl2pPr marL="457200" indent="0">
              <a:buNone/>
              <a:defRPr/>
            </a:lvl2pPr>
          </a:lstStyle>
          <a:p>
            <a:pPr lvl="0"/>
            <a:r>
              <a:rPr lang="zh-CN" altLang="en-US" dirty="0"/>
              <a:t>单击此处编辑文本</a:t>
            </a:r>
            <a:endParaRPr lang="zh-CN" alt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grpSp>
        <p:nvGrpSpPr>
          <p:cNvPr id="17" name="组合 16"/>
          <p:cNvGrpSpPr/>
          <p:nvPr userDrawn="1">
            <p:custDataLst>
              <p:tags r:id="rId2"/>
            </p:custDataLst>
          </p:nvPr>
        </p:nvGrpSpPr>
        <p:grpSpPr>
          <a:xfrm rot="0">
            <a:off x="11598910" y="6433185"/>
            <a:ext cx="450850" cy="149860"/>
            <a:chOff x="0" y="3623101"/>
            <a:chExt cx="1405715" cy="468548"/>
          </a:xfrm>
        </p:grpSpPr>
        <p:sp>
          <p:nvSpPr>
            <p:cNvPr id="19" name="菱形 18"/>
            <p:cNvSpPr/>
            <p:nvPr userDrawn="1">
              <p:custDataLst>
                <p:tags r:id="rId3"/>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菱形 19"/>
            <p:cNvSpPr/>
            <p:nvPr userDrawn="1">
              <p:custDataLst>
                <p:tags r:id="rId4"/>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菱形 20"/>
            <p:cNvSpPr/>
            <p:nvPr userDrawn="1">
              <p:custDataLst>
                <p:tags r:id="rId5"/>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五边形 4"/>
          <p:cNvSpPr/>
          <p:nvPr userDrawn="1">
            <p:custDataLst>
              <p:tags r:id="rId6"/>
            </p:custDataLst>
          </p:nvPr>
        </p:nvSpPr>
        <p:spPr>
          <a:xfrm rot="5400000">
            <a:off x="346710" y="-80010"/>
            <a:ext cx="438150" cy="54356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日期占位符 2"/>
          <p:cNvSpPr>
            <a:spLocks noGrp="1"/>
          </p:cNvSpPr>
          <p:nvPr userDrawn="1">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userDrawn="1">
            <p:ph type="ftr" sz="quarter" idx="11"/>
            <p:custDataLst>
              <p:tags r:id="rId8"/>
            </p:custDataLst>
          </p:nvPr>
        </p:nvSpPr>
        <p:spPr/>
        <p:txBody>
          <a:bodyPr/>
          <a:lstStyle/>
          <a:p>
            <a:endParaRPr lang="zh-CN" altLang="en-US" dirty="0"/>
          </a:p>
        </p:txBody>
      </p:sp>
      <p:sp>
        <p:nvSpPr>
          <p:cNvPr id="5" name="灯片编号占位符 4"/>
          <p:cNvSpPr>
            <a:spLocks noGrp="1"/>
          </p:cNvSpPr>
          <p:nvPr userDrawn="1">
            <p:ph type="sldNum" sz="quarter" idx="12"/>
            <p:custDataLst>
              <p:tags r:id="rId9"/>
            </p:custDataLst>
          </p:nvPr>
        </p:nvSpPr>
        <p:spPr/>
        <p:txBody>
          <a:bodyPr/>
          <a:lstStyle/>
          <a:p>
            <a:fld id="{49AE70B2-8BF9-45C0-BB95-33D1B9D3A854}" type="slidenum">
              <a:rPr lang="zh-CN" altLang="en-US" smtClean="0"/>
            </a:fld>
            <a:endParaRPr lang="zh-CN" altLang="en-US" dirty="0"/>
          </a:p>
        </p:txBody>
      </p:sp>
      <p:sp>
        <p:nvSpPr>
          <p:cNvPr id="7" name="标题 6"/>
          <p:cNvSpPr>
            <a:spLocks noGrp="1"/>
          </p:cNvSpPr>
          <p:nvPr>
            <p:ph type="title"/>
            <p:custDataLst>
              <p:tags r:id="rId10"/>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24" name="矩形 23"/>
          <p:cNvSpPr/>
          <p:nvPr userDrawn="1">
            <p:custDataLst>
              <p:tags r:id="rId2"/>
            </p:custDataLst>
          </p:nvPr>
        </p:nvSpPr>
        <p:spPr>
          <a:xfrm>
            <a:off x="257175" y="285750"/>
            <a:ext cx="11677650" cy="6296025"/>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en-US" altLang="zh-CN" dirty="0">
              <a:sym typeface="+mn-ea"/>
            </a:endParaRPr>
          </a:p>
        </p:txBody>
      </p:sp>
      <p:grpSp>
        <p:nvGrpSpPr>
          <p:cNvPr id="25" name="组合 24"/>
          <p:cNvGrpSpPr/>
          <p:nvPr userDrawn="1">
            <p:custDataLst>
              <p:tags r:id="rId3"/>
            </p:custDataLst>
          </p:nvPr>
        </p:nvGrpSpPr>
        <p:grpSpPr>
          <a:xfrm rot="0">
            <a:off x="11148695" y="6413500"/>
            <a:ext cx="950595" cy="316865"/>
            <a:chOff x="0" y="3623101"/>
            <a:chExt cx="1405715" cy="468548"/>
          </a:xfrm>
        </p:grpSpPr>
        <p:sp>
          <p:nvSpPr>
            <p:cNvPr id="27" name="菱形 26"/>
            <p:cNvSpPr/>
            <p:nvPr userDrawn="1">
              <p:custDataLst>
                <p:tags r:id="rId4"/>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菱形 27"/>
            <p:cNvSpPr/>
            <p:nvPr userDrawn="1">
              <p:custDataLst>
                <p:tags r:id="rId5"/>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菱形 28"/>
            <p:cNvSpPr/>
            <p:nvPr userDrawn="1">
              <p:custDataLst>
                <p:tags r:id="rId6"/>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五边形 4"/>
          <p:cNvSpPr/>
          <p:nvPr userDrawn="1">
            <p:custDataLst>
              <p:tags r:id="rId7"/>
            </p:custDataLst>
          </p:nvPr>
        </p:nvSpPr>
        <p:spPr>
          <a:xfrm rot="5400000">
            <a:off x="660400" y="231775"/>
            <a:ext cx="438150" cy="54356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userDrawn="1">
            <p:ph type="title" hasCustomPrompt="1"/>
            <p:custDataLst>
              <p:tags r:id="rId8"/>
            </p:custDataLst>
          </p:nvPr>
        </p:nvSpPr>
        <p:spPr>
          <a:xfrm>
            <a:off x="1281600" y="1249200"/>
            <a:ext cx="9626400" cy="723600"/>
          </a:xfrm>
        </p:spPr>
        <p:txBody>
          <a:bodyPr lIns="90000" tIns="46800" rIns="90000" bIns="46800" anchor="ctr">
            <a:normAutofit/>
          </a:bodyPr>
          <a:lstStyle>
            <a:lvl1pPr marL="0" indent="0">
              <a:buFont typeface="Arial" panose="020B0604020202020204" pitchFamily="34" charset="0"/>
              <a:buNone/>
              <a:defRPr sz="32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userDrawn="1">
            <p:ph sz="quarter" idx="13"/>
            <p:custDataLst>
              <p:tags r:id="rId9"/>
            </p:custDataLst>
          </p:nvPr>
        </p:nvSpPr>
        <p:spPr>
          <a:xfrm>
            <a:off x="1281113" y="2163600"/>
            <a:ext cx="9626600" cy="3445200"/>
          </a:xfrm>
        </p:spPr>
        <p:txBody>
          <a:bodyPr lIns="90000" tIns="46800" rIns="90000" bIns="46800">
            <a:normAutofit/>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vl2pPr marL="457200" indent="0">
              <a:buNone/>
              <a:defRPr baseline="0">
                <a:solidFill>
                  <a:schemeClr val="tx1">
                    <a:lumMod val="85000"/>
                    <a:lumOff val="15000"/>
                  </a:schemeClr>
                </a:solidFill>
                <a:latin typeface="Arial" panose="020B0604020202020204" pitchFamily="34" charset="0"/>
                <a:ea typeface="微软雅黑" panose="020B0503020204020204" charset="-122"/>
              </a:defRPr>
            </a:lvl2pPr>
            <a:lvl3pPr marL="914400" indent="0">
              <a:buNone/>
              <a:defRPr baseline="0">
                <a:solidFill>
                  <a:schemeClr val="tx1">
                    <a:lumMod val="85000"/>
                    <a:lumOff val="15000"/>
                  </a:schemeClr>
                </a:solidFill>
                <a:latin typeface="Arial" panose="020B0604020202020204" pitchFamily="34" charset="0"/>
                <a:ea typeface="微软雅黑" panose="020B0503020204020204" charset="-122"/>
              </a:defRPr>
            </a:lvl3pPr>
            <a:lvl4pPr marL="1371600" indent="0">
              <a:buNone/>
              <a:defRPr baseline="0">
                <a:solidFill>
                  <a:schemeClr val="tx1">
                    <a:lumMod val="85000"/>
                    <a:lumOff val="15000"/>
                  </a:schemeClr>
                </a:solidFill>
                <a:latin typeface="Arial" panose="020B0604020202020204" pitchFamily="34" charset="0"/>
                <a:ea typeface="微软雅黑" panose="020B0503020204020204" charset="-122"/>
              </a:defRPr>
            </a:lvl4pPr>
            <a:lvl5pPr marL="1828800" indent="0">
              <a:buNone/>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userDrawn="1">
            <p:ph type="dt" sz="half" idx="10"/>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userDrawn="1">
            <p:ph type="ftr" sz="quarter" idx="11"/>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userDrawn="1">
            <p:ph type="sldNum" sz="quarter" idx="12"/>
            <p:custDataLst>
              <p:tags r:id="rId12"/>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1"/>
            <a:ext cx="4823460" cy="6858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dirty="0">
              <a:solidFill>
                <a:schemeClr val="tx1">
                  <a:lumMod val="85000"/>
                  <a:lumOff val="15000"/>
                </a:schemeClr>
              </a:solidFill>
              <a:latin typeface="Arial" panose="020B0604020202020204" pitchFamily="34" charset="0"/>
              <a:ea typeface="微软雅黑" panose="020B0503020204020204" charset="-122"/>
              <a:sym typeface="+mn-ea"/>
            </a:endParaRPr>
          </a:p>
        </p:txBody>
      </p:sp>
      <p:grpSp>
        <p:nvGrpSpPr>
          <p:cNvPr id="16" name="组合 15"/>
          <p:cNvGrpSpPr/>
          <p:nvPr userDrawn="1">
            <p:custDataLst>
              <p:tags r:id="rId3"/>
            </p:custDataLst>
          </p:nvPr>
        </p:nvGrpSpPr>
        <p:grpSpPr>
          <a:xfrm rot="0">
            <a:off x="11598910" y="6433185"/>
            <a:ext cx="450850" cy="149860"/>
            <a:chOff x="0" y="3623101"/>
            <a:chExt cx="1405715" cy="468548"/>
          </a:xfrm>
        </p:grpSpPr>
        <p:sp>
          <p:nvSpPr>
            <p:cNvPr id="18" name="菱形 17"/>
            <p:cNvSpPr/>
            <p:nvPr userDrawn="1">
              <p:custDataLst>
                <p:tags r:id="rId4"/>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菱形 18"/>
            <p:cNvSpPr/>
            <p:nvPr userDrawn="1">
              <p:custDataLst>
                <p:tags r:id="rId5"/>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菱形 21"/>
            <p:cNvSpPr/>
            <p:nvPr userDrawn="1">
              <p:custDataLst>
                <p:tags r:id="rId6"/>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五边形 4"/>
          <p:cNvSpPr/>
          <p:nvPr userDrawn="1">
            <p:custDataLst>
              <p:tags r:id="rId7"/>
            </p:custDataLst>
          </p:nvPr>
        </p:nvSpPr>
        <p:spPr>
          <a:xfrm rot="5400000">
            <a:off x="346710" y="-80010"/>
            <a:ext cx="438150" cy="54356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userDrawn="1">
            <p:ph type="title" hasCustomPrompt="1"/>
            <p:custDataLst>
              <p:tags r:id="rId8"/>
            </p:custDataLst>
          </p:nvPr>
        </p:nvSpPr>
        <p:spPr>
          <a:xfrm>
            <a:off x="583200" y="629920"/>
            <a:ext cx="3960000" cy="1022480"/>
          </a:xfrm>
        </p:spPr>
        <p:txBody>
          <a:bodyPr lIns="90000" tIns="46800" rIns="90000" bIns="46800" anchor="ctr">
            <a:normAutofit/>
          </a:bodyPr>
          <a:lstStyle>
            <a:lvl1pPr marL="0" indent="0">
              <a:buFont typeface="Arial" panose="020B0604020202020204" pitchFamily="34" charset="0"/>
              <a:buNone/>
              <a:defRPr sz="36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编辑标题</a:t>
            </a:r>
            <a:endParaRPr lang="zh-CN" altLang="en-US" dirty="0"/>
          </a:p>
        </p:txBody>
      </p:sp>
      <p:sp>
        <p:nvSpPr>
          <p:cNvPr id="3" name="日期占位符 2"/>
          <p:cNvSpPr>
            <a:spLocks noGrp="1"/>
          </p:cNvSpPr>
          <p:nvPr userDrawn="1">
            <p:ph type="dt" sz="half" idx="10"/>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dirty="0"/>
          </a:p>
        </p:txBody>
      </p:sp>
      <p:sp>
        <p:nvSpPr>
          <p:cNvPr id="4" name="页脚占位符 3"/>
          <p:cNvSpPr>
            <a:spLocks noGrp="1"/>
          </p:cNvSpPr>
          <p:nvPr userDrawn="1">
            <p:ph type="ftr" sz="quarter" idx="11"/>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userDrawn="1">
            <p:ph type="sldNum" sz="quarter" idx="12"/>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userDrawn="1">
            <p:ph type="body" sz="quarter" idx="13"/>
            <p:custDataLst>
              <p:tags r:id="rId12"/>
            </p:custDataLst>
          </p:nvPr>
        </p:nvSpPr>
        <p:spPr>
          <a:xfrm>
            <a:off x="586800" y="1764000"/>
            <a:ext cx="3956400" cy="4093200"/>
          </a:xfrm>
        </p:spPr>
        <p:txBody>
          <a:bodyPr lIns="90000" tIns="46800" rIns="90000" bIns="46800">
            <a:normAutofit/>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vl2pPr marL="457200" indent="0">
              <a:buNone/>
              <a:defRPr baseline="0">
                <a:solidFill>
                  <a:schemeClr val="tx1">
                    <a:lumMod val="85000"/>
                    <a:lumOff val="15000"/>
                  </a:schemeClr>
                </a:solidFill>
                <a:latin typeface="Arial" panose="020B0604020202020204" pitchFamily="34" charset="0"/>
                <a:ea typeface="微软雅黑" panose="020B0503020204020204" charset="-122"/>
              </a:defRPr>
            </a:lvl2pPr>
            <a:lvl3pPr marL="914400" indent="0">
              <a:buNone/>
              <a:defRPr baseline="0">
                <a:solidFill>
                  <a:schemeClr val="tx1">
                    <a:lumMod val="85000"/>
                    <a:lumOff val="15000"/>
                  </a:schemeClr>
                </a:solidFill>
                <a:latin typeface="Arial" panose="020B0604020202020204" pitchFamily="34" charset="0"/>
                <a:ea typeface="微软雅黑" panose="020B0503020204020204" charset="-122"/>
              </a:defRPr>
            </a:lvl3pPr>
            <a:lvl4pPr marL="1371600" indent="0">
              <a:buNone/>
              <a:defRPr baseline="0">
                <a:solidFill>
                  <a:schemeClr val="tx1">
                    <a:lumMod val="85000"/>
                    <a:lumOff val="15000"/>
                  </a:schemeClr>
                </a:solidFill>
                <a:latin typeface="Arial" panose="020B0604020202020204" pitchFamily="34" charset="0"/>
                <a:ea typeface="微软雅黑" panose="020B0503020204020204" charset="-122"/>
              </a:defRPr>
            </a:lvl4pPr>
            <a:lvl5pPr marL="1828800" indent="0">
              <a:buNone/>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userDrawn="1">
            <p:ph sz="quarter" idx="14"/>
            <p:custDataLst>
              <p:tags r:id="rId13"/>
            </p:custDataLst>
          </p:nvPr>
        </p:nvSpPr>
        <p:spPr>
          <a:xfrm>
            <a:off x="5101200" y="769938"/>
            <a:ext cx="6480000" cy="5087937"/>
          </a:xfrm>
        </p:spPr>
        <p:txBody>
          <a:bodyPr lIns="90000" tIns="46800" rIns="90000" bIns="46800">
            <a:normAutofit/>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vl2pPr marL="457200" indent="0">
              <a:buNone/>
              <a:defRPr baseline="0">
                <a:solidFill>
                  <a:schemeClr val="tx1">
                    <a:lumMod val="85000"/>
                    <a:lumOff val="15000"/>
                  </a:schemeClr>
                </a:solidFill>
                <a:latin typeface="Arial" panose="020B0604020202020204" pitchFamily="34" charset="0"/>
                <a:ea typeface="微软雅黑" panose="020B0503020204020204" charset="-122"/>
              </a:defRPr>
            </a:lvl2pPr>
            <a:lvl3pPr marL="914400" indent="0">
              <a:buNone/>
              <a:defRPr baseline="0">
                <a:solidFill>
                  <a:schemeClr val="tx1">
                    <a:lumMod val="85000"/>
                    <a:lumOff val="15000"/>
                  </a:schemeClr>
                </a:solidFill>
                <a:latin typeface="Arial" panose="020B0604020202020204" pitchFamily="34" charset="0"/>
                <a:ea typeface="微软雅黑" panose="020B0503020204020204" charset="-122"/>
              </a:defRPr>
            </a:lvl3pPr>
            <a:lvl4pPr marL="1371600" indent="0">
              <a:buNone/>
              <a:defRPr baseline="0">
                <a:solidFill>
                  <a:schemeClr val="tx1">
                    <a:lumMod val="85000"/>
                    <a:lumOff val="15000"/>
                  </a:schemeClr>
                </a:solidFill>
                <a:latin typeface="Arial" panose="020B0604020202020204" pitchFamily="34" charset="0"/>
                <a:ea typeface="微软雅黑" panose="020B0503020204020204" charset="-122"/>
              </a:defRPr>
            </a:lvl4pPr>
            <a:lvl5pPr marL="1828800" indent="0">
              <a:buNone/>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charset="-122"/>
              <a:sym typeface="+mn-ea"/>
            </a:endParaRPr>
          </a:p>
        </p:txBody>
      </p:sp>
      <p:grpSp>
        <p:nvGrpSpPr>
          <p:cNvPr id="23" name="组合 22"/>
          <p:cNvGrpSpPr/>
          <p:nvPr userDrawn="1">
            <p:custDataLst>
              <p:tags r:id="rId3"/>
            </p:custDataLst>
          </p:nvPr>
        </p:nvGrpSpPr>
        <p:grpSpPr>
          <a:xfrm rot="0">
            <a:off x="11598910" y="6433185"/>
            <a:ext cx="450850" cy="149860"/>
            <a:chOff x="0" y="3623101"/>
            <a:chExt cx="1405715" cy="468548"/>
          </a:xfrm>
        </p:grpSpPr>
        <p:sp>
          <p:nvSpPr>
            <p:cNvPr id="25" name="菱形 24"/>
            <p:cNvSpPr/>
            <p:nvPr userDrawn="1">
              <p:custDataLst>
                <p:tags r:id="rId4"/>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菱形 25"/>
            <p:cNvSpPr/>
            <p:nvPr userDrawn="1">
              <p:custDataLst>
                <p:tags r:id="rId5"/>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菱形 26"/>
            <p:cNvSpPr/>
            <p:nvPr userDrawn="1">
              <p:custDataLst>
                <p:tags r:id="rId6"/>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五边形 4"/>
          <p:cNvSpPr/>
          <p:nvPr userDrawn="1">
            <p:custDataLst>
              <p:tags r:id="rId7"/>
            </p:custDataLst>
          </p:nvPr>
        </p:nvSpPr>
        <p:spPr>
          <a:xfrm rot="5400000">
            <a:off x="346710" y="-80010"/>
            <a:ext cx="438150" cy="54356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custDataLst>
              <p:tags r:id="rId8"/>
            </p:custDataLst>
          </p:nvPr>
        </p:nvSpPr>
        <p:spPr>
          <a:xfrm>
            <a:off x="612000" y="689418"/>
            <a:ext cx="10976400" cy="718182"/>
          </a:xfrm>
        </p:spPr>
        <p:txBody>
          <a:bodyPr lIns="90000" tIns="46800" rIns="90000" bIns="46800" anchor="ctr">
            <a:normAutofit/>
          </a:bodyPr>
          <a:lstStyle>
            <a:lvl1pPr algn="ctr">
              <a:defRPr sz="36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2"/>
            </p:custDataLst>
          </p:nvPr>
        </p:nvSpPr>
        <p:spPr>
          <a:xfrm>
            <a:off x="612000" y="1659600"/>
            <a:ext cx="10975975" cy="828000"/>
          </a:xfrm>
        </p:spPr>
        <p:txBody>
          <a:bodyPr lIns="90000" tIns="46800" rIns="90000" bIns="46800">
            <a:normAutofit/>
          </a:bodyPr>
          <a:lstStyle>
            <a:lvl1pPr algn="ct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3"/>
            </p:custDataLst>
          </p:nvPr>
        </p:nvSpPr>
        <p:spPr>
          <a:xfrm>
            <a:off x="612775" y="2808000"/>
            <a:ext cx="10965600" cy="3430800"/>
          </a:xfrm>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charset="-122"/>
              <a:sym typeface="+mn-ea"/>
            </a:endParaRPr>
          </a:p>
        </p:txBody>
      </p:sp>
      <p:grpSp>
        <p:nvGrpSpPr>
          <p:cNvPr id="21" name="组合 20"/>
          <p:cNvGrpSpPr/>
          <p:nvPr userDrawn="1">
            <p:custDataLst>
              <p:tags r:id="rId3"/>
            </p:custDataLst>
          </p:nvPr>
        </p:nvGrpSpPr>
        <p:grpSpPr>
          <a:xfrm rot="0">
            <a:off x="11598910" y="6433185"/>
            <a:ext cx="450850" cy="149860"/>
            <a:chOff x="0" y="3623101"/>
            <a:chExt cx="1405715" cy="468548"/>
          </a:xfrm>
        </p:grpSpPr>
        <p:sp>
          <p:nvSpPr>
            <p:cNvPr id="25" name="菱形 24"/>
            <p:cNvSpPr/>
            <p:nvPr userDrawn="1">
              <p:custDataLst>
                <p:tags r:id="rId4"/>
              </p:custDataLst>
            </p:nvPr>
          </p:nvSpPr>
          <p:spPr>
            <a:xfrm>
              <a:off x="0" y="3633950"/>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菱形 25"/>
            <p:cNvSpPr/>
            <p:nvPr userDrawn="1">
              <p:custDataLst>
                <p:tags r:id="rId5"/>
              </p:custDataLst>
            </p:nvPr>
          </p:nvSpPr>
          <p:spPr>
            <a:xfrm>
              <a:off x="474008"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菱形 26"/>
            <p:cNvSpPr/>
            <p:nvPr userDrawn="1">
              <p:custDataLst>
                <p:tags r:id="rId6"/>
              </p:custDataLst>
            </p:nvPr>
          </p:nvSpPr>
          <p:spPr>
            <a:xfrm>
              <a:off x="948016" y="3623101"/>
              <a:ext cx="457699" cy="457699"/>
            </a:xfrm>
            <a:prstGeom prst="diamond">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五边形 4"/>
          <p:cNvSpPr/>
          <p:nvPr userDrawn="1">
            <p:custDataLst>
              <p:tags r:id="rId7"/>
            </p:custDataLst>
          </p:nvPr>
        </p:nvSpPr>
        <p:spPr>
          <a:xfrm rot="5400000">
            <a:off x="346710" y="-80010"/>
            <a:ext cx="438150" cy="54356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custDataLst>
              <p:tags r:id="rId8"/>
            </p:custDataLst>
          </p:nvPr>
        </p:nvSpPr>
        <p:spPr>
          <a:xfrm>
            <a:off x="604800" y="579120"/>
            <a:ext cx="10976400" cy="655680"/>
          </a:xfrm>
        </p:spPr>
        <p:txBody>
          <a:bodyPr lIns="90000" tIns="46800" rIns="90000" bIns="46800" anchor="ctr">
            <a:normAutofit/>
          </a:bodyPr>
          <a:lstStyle>
            <a:lvl1pPr algn="ctr">
              <a:defRPr sz="32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2"/>
            </p:custDataLst>
          </p:nvPr>
        </p:nvSpPr>
        <p:spPr>
          <a:xfrm>
            <a:off x="604837" y="1681200"/>
            <a:ext cx="10990800" cy="3211200"/>
          </a:xfrm>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3"/>
            </p:custDataLst>
          </p:nvPr>
        </p:nvSpPr>
        <p:spPr>
          <a:xfrm>
            <a:off x="594000" y="5180400"/>
            <a:ext cx="11001600" cy="1011600"/>
          </a:xfrm>
        </p:spPr>
        <p:txBody>
          <a:bodyPr lIns="90000" tIns="46800" rIns="90000" bIns="46800">
            <a:normAutofit/>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charset="-122"/>
              <a:sym typeface="+mn-ea"/>
            </a:endParaRPr>
          </a:p>
        </p:txBody>
      </p:sp>
      <p:sp>
        <p:nvSpPr>
          <p:cNvPr id="2" name="标题 1"/>
          <p:cNvSpPr>
            <a:spLocks noGrp="1"/>
          </p:cNvSpPr>
          <p:nvPr>
            <p:ph type="title"/>
            <p:custDataLst>
              <p:tags r:id="rId3"/>
            </p:custDataLst>
          </p:nvPr>
        </p:nvSpPr>
        <p:spPr>
          <a:xfrm>
            <a:off x="579600" y="237600"/>
            <a:ext cx="11037600" cy="441964"/>
          </a:xfrm>
        </p:spPr>
        <p:txBody>
          <a:bodyPr lIns="90000" tIns="46800" rIns="90000" bIns="46800">
            <a:normAutofit/>
          </a:bodyPr>
          <a:lstStyle>
            <a:lvl1pPr marL="0" indent="0">
              <a:buFont typeface="Arial" panose="020B0604020202020204" pitchFamily="34" charset="0"/>
              <a:buNone/>
              <a:defRPr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7"/>
            </p:custDataLst>
          </p:nvPr>
        </p:nvSpPr>
        <p:spPr>
          <a:xfrm>
            <a:off x="579600" y="1663200"/>
            <a:ext cx="5342400" cy="2894400"/>
          </a:xfrm>
        </p:spPr>
        <p:txBody>
          <a:bodyPr lIns="90000" tIns="46800" rIns="90000" bIns="46800">
            <a:normAutofit/>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vl2pPr marL="457200" indent="0">
              <a:buNone/>
              <a:defRPr baseline="0">
                <a:solidFill>
                  <a:schemeClr val="tx1">
                    <a:lumMod val="85000"/>
                    <a:lumOff val="15000"/>
                  </a:schemeClr>
                </a:solidFill>
                <a:latin typeface="Arial" panose="020B0604020202020204" pitchFamily="34" charset="0"/>
                <a:ea typeface="微软雅黑" panose="020B0503020204020204" charset="-122"/>
              </a:defRPr>
            </a:lvl2pPr>
            <a:lvl3pPr marL="914400" indent="0">
              <a:buNone/>
              <a:defRPr baseline="0">
                <a:solidFill>
                  <a:schemeClr val="tx1">
                    <a:lumMod val="85000"/>
                    <a:lumOff val="15000"/>
                  </a:schemeClr>
                </a:solidFill>
                <a:latin typeface="Arial" panose="020B0604020202020204" pitchFamily="34" charset="0"/>
                <a:ea typeface="微软雅黑" panose="020B0503020204020204" charset="-122"/>
              </a:defRPr>
            </a:lvl3pPr>
            <a:lvl4pPr marL="1371600" indent="0">
              <a:buNone/>
              <a:defRPr baseline="0">
                <a:solidFill>
                  <a:schemeClr val="tx1">
                    <a:lumMod val="85000"/>
                    <a:lumOff val="15000"/>
                  </a:schemeClr>
                </a:solidFill>
                <a:latin typeface="Arial" panose="020B0604020202020204" pitchFamily="34" charset="0"/>
                <a:ea typeface="微软雅黑" panose="020B0503020204020204" charset="-122"/>
              </a:defRPr>
            </a:lvl4pPr>
            <a:lvl5pPr marL="1828800" indent="0">
              <a:buNone/>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6242400" y="1663200"/>
            <a:ext cx="5367600" cy="2894400"/>
          </a:xfrm>
        </p:spPr>
        <p:txBody>
          <a:bodyPr lIns="90000" tIns="46800" rIns="90000" bIns="46800">
            <a:normAutofit/>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vl2pPr marL="457200" indent="0">
              <a:buNone/>
              <a:defRPr baseline="0">
                <a:solidFill>
                  <a:schemeClr val="tx1">
                    <a:lumMod val="85000"/>
                    <a:lumOff val="15000"/>
                  </a:schemeClr>
                </a:solidFill>
                <a:latin typeface="Arial" panose="020B0604020202020204" pitchFamily="34" charset="0"/>
                <a:ea typeface="微软雅黑" panose="020B0503020204020204" charset="-122"/>
              </a:defRPr>
            </a:lvl2pPr>
            <a:lvl3pPr marL="914400" indent="0">
              <a:buNone/>
              <a:defRPr baseline="0">
                <a:solidFill>
                  <a:schemeClr val="tx1">
                    <a:lumMod val="85000"/>
                    <a:lumOff val="15000"/>
                  </a:schemeClr>
                </a:solidFill>
                <a:latin typeface="Arial" panose="020B0604020202020204" pitchFamily="34" charset="0"/>
                <a:ea typeface="微软雅黑" panose="020B0503020204020204" charset="-122"/>
              </a:defRPr>
            </a:lvl3pPr>
            <a:lvl4pPr marL="1371600" indent="0">
              <a:buNone/>
              <a:defRPr baseline="0">
                <a:solidFill>
                  <a:schemeClr val="tx1">
                    <a:lumMod val="85000"/>
                    <a:lumOff val="15000"/>
                  </a:schemeClr>
                </a:solidFill>
                <a:latin typeface="Arial" panose="020B0604020202020204" pitchFamily="34" charset="0"/>
                <a:ea typeface="微软雅黑" panose="020B0503020204020204" charset="-122"/>
              </a:defRPr>
            </a:lvl4pPr>
            <a:lvl5pPr marL="1828800" indent="0">
              <a:buNone/>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9"/>
            </p:custDataLst>
          </p:nvPr>
        </p:nvSpPr>
        <p:spPr>
          <a:xfrm>
            <a:off x="572400" y="4816800"/>
            <a:ext cx="5342400" cy="781200"/>
          </a:xfrm>
        </p:spPr>
        <p:txBody>
          <a:bodyPr lIns="90000" tIns="46800" rIns="90000" bIns="46800">
            <a:normAutofit/>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0"/>
            </p:custDataLst>
          </p:nvPr>
        </p:nvSpPr>
        <p:spPr>
          <a:xfrm>
            <a:off x="6253200" y="4813200"/>
            <a:ext cx="5367600" cy="781200"/>
          </a:xfrm>
        </p:spPr>
        <p:txBody>
          <a:bodyPr lIns="90000" tIns="46800" rIns="90000" bIns="46800">
            <a:normAutofit/>
          </a:bodyPr>
          <a:lstStyle>
            <a:lvl1pPr marL="0" indent="0">
              <a:buNone/>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grpSp>
        <p:nvGrpSpPr>
          <p:cNvPr id="19" name="组合 18"/>
          <p:cNvGrpSpPr/>
          <p:nvPr userDrawn="1">
            <p:custDataLst>
              <p:tags r:id="rId11"/>
            </p:custDataLst>
          </p:nvPr>
        </p:nvGrpSpPr>
        <p:grpSpPr>
          <a:xfrm flipH="1">
            <a:off x="11129043" y="317149"/>
            <a:ext cx="976314" cy="307818"/>
            <a:chOff x="7177184" y="4307561"/>
            <a:chExt cx="976314" cy="307818"/>
          </a:xfrm>
        </p:grpSpPr>
        <p:sp>
          <p:nvSpPr>
            <p:cNvPr id="6" name="等腰三角形 5"/>
            <p:cNvSpPr/>
            <p:nvPr userDrawn="1">
              <p:custDataLst>
                <p:tags r:id="rId12"/>
              </p:custDataLst>
            </p:nvPr>
          </p:nvSpPr>
          <p:spPr>
            <a:xfrm rot="5400000" flipH="1">
              <a:off x="7887012" y="4348893"/>
              <a:ext cx="307818" cy="225154"/>
            </a:xfrm>
            <a:custGeom>
              <a:avLst/>
              <a:gdLst>
                <a:gd name="connsiteX0" fmla="*/ 0 w 482721"/>
                <a:gd name="connsiteY0" fmla="*/ 353086 h 353086"/>
                <a:gd name="connsiteX1" fmla="*/ 241361 w 482721"/>
                <a:gd name="connsiteY1" fmla="*/ 0 h 353086"/>
                <a:gd name="connsiteX2" fmla="*/ 482721 w 482721"/>
                <a:gd name="connsiteY2" fmla="*/ 353086 h 353086"/>
                <a:gd name="connsiteX3" fmla="*/ 0 w 482721"/>
                <a:gd name="connsiteY3" fmla="*/ 353086 h 353086"/>
                <a:gd name="connsiteX0-1" fmla="*/ 0 w 482721"/>
                <a:gd name="connsiteY0-2" fmla="*/ 353086 h 353086"/>
                <a:gd name="connsiteX1-3" fmla="*/ 241361 w 482721"/>
                <a:gd name="connsiteY1-4" fmla="*/ 0 h 353086"/>
                <a:gd name="connsiteX2-5" fmla="*/ 482721 w 482721"/>
                <a:gd name="connsiteY2-6" fmla="*/ 353086 h 353086"/>
                <a:gd name="connsiteX3-7" fmla="*/ 235390 w 482721"/>
                <a:gd name="connsiteY3-8" fmla="*/ 353086 h 353086"/>
                <a:gd name="connsiteX4" fmla="*/ 0 w 482721"/>
                <a:gd name="connsiteY4" fmla="*/ 353086 h 353086"/>
                <a:gd name="connsiteX0-9" fmla="*/ 0 w 482721"/>
                <a:gd name="connsiteY0-10" fmla="*/ 353086 h 353086"/>
                <a:gd name="connsiteX1-11" fmla="*/ 241361 w 482721"/>
                <a:gd name="connsiteY1-12" fmla="*/ 0 h 353086"/>
                <a:gd name="connsiteX2-13" fmla="*/ 482721 w 482721"/>
                <a:gd name="connsiteY2-14" fmla="*/ 353086 h 353086"/>
                <a:gd name="connsiteX3-15" fmla="*/ 217283 w 482721"/>
                <a:gd name="connsiteY3-16" fmla="*/ 226338 h 353086"/>
                <a:gd name="connsiteX4-17" fmla="*/ 0 w 482721"/>
                <a:gd name="connsiteY4-18" fmla="*/ 353086 h 353086"/>
                <a:gd name="connsiteX0-19" fmla="*/ 0 w 482721"/>
                <a:gd name="connsiteY0-20" fmla="*/ 353086 h 353086"/>
                <a:gd name="connsiteX1-21" fmla="*/ 241361 w 482721"/>
                <a:gd name="connsiteY1-22" fmla="*/ 0 h 353086"/>
                <a:gd name="connsiteX2-23" fmla="*/ 482721 w 482721"/>
                <a:gd name="connsiteY2-24" fmla="*/ 353086 h 353086"/>
                <a:gd name="connsiteX3-25" fmla="*/ 244443 w 482721"/>
                <a:gd name="connsiteY3-26" fmla="*/ 226338 h 353086"/>
                <a:gd name="connsiteX4-27" fmla="*/ 0 w 482721"/>
                <a:gd name="connsiteY4-28" fmla="*/ 353086 h 353086"/>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482721" h="353086">
                  <a:moveTo>
                    <a:pt x="0" y="353086"/>
                  </a:moveTo>
                  <a:lnTo>
                    <a:pt x="241361" y="0"/>
                  </a:lnTo>
                  <a:lnTo>
                    <a:pt x="482721" y="353086"/>
                  </a:lnTo>
                  <a:lnTo>
                    <a:pt x="244443" y="226338"/>
                  </a:lnTo>
                  <a:lnTo>
                    <a:pt x="0" y="353086"/>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sp>
          <p:nvSpPr>
            <p:cNvPr id="12" name="等腰三角形 5"/>
            <p:cNvSpPr/>
            <p:nvPr userDrawn="1">
              <p:custDataLst>
                <p:tags r:id="rId13"/>
              </p:custDataLst>
            </p:nvPr>
          </p:nvSpPr>
          <p:spPr>
            <a:xfrm rot="5400000" flipH="1">
              <a:off x="7511432" y="4348893"/>
              <a:ext cx="307818" cy="225154"/>
            </a:xfrm>
            <a:custGeom>
              <a:avLst/>
              <a:gdLst>
                <a:gd name="connsiteX0" fmla="*/ 0 w 482721"/>
                <a:gd name="connsiteY0" fmla="*/ 353086 h 353086"/>
                <a:gd name="connsiteX1" fmla="*/ 241361 w 482721"/>
                <a:gd name="connsiteY1" fmla="*/ 0 h 353086"/>
                <a:gd name="connsiteX2" fmla="*/ 482721 w 482721"/>
                <a:gd name="connsiteY2" fmla="*/ 353086 h 353086"/>
                <a:gd name="connsiteX3" fmla="*/ 0 w 482721"/>
                <a:gd name="connsiteY3" fmla="*/ 353086 h 353086"/>
                <a:gd name="connsiteX0-1" fmla="*/ 0 w 482721"/>
                <a:gd name="connsiteY0-2" fmla="*/ 353086 h 353086"/>
                <a:gd name="connsiteX1-3" fmla="*/ 241361 w 482721"/>
                <a:gd name="connsiteY1-4" fmla="*/ 0 h 353086"/>
                <a:gd name="connsiteX2-5" fmla="*/ 482721 w 482721"/>
                <a:gd name="connsiteY2-6" fmla="*/ 353086 h 353086"/>
                <a:gd name="connsiteX3-7" fmla="*/ 235390 w 482721"/>
                <a:gd name="connsiteY3-8" fmla="*/ 353086 h 353086"/>
                <a:gd name="connsiteX4" fmla="*/ 0 w 482721"/>
                <a:gd name="connsiteY4" fmla="*/ 353086 h 353086"/>
                <a:gd name="connsiteX0-9" fmla="*/ 0 w 482721"/>
                <a:gd name="connsiteY0-10" fmla="*/ 353086 h 353086"/>
                <a:gd name="connsiteX1-11" fmla="*/ 241361 w 482721"/>
                <a:gd name="connsiteY1-12" fmla="*/ 0 h 353086"/>
                <a:gd name="connsiteX2-13" fmla="*/ 482721 w 482721"/>
                <a:gd name="connsiteY2-14" fmla="*/ 353086 h 353086"/>
                <a:gd name="connsiteX3-15" fmla="*/ 217283 w 482721"/>
                <a:gd name="connsiteY3-16" fmla="*/ 226338 h 353086"/>
                <a:gd name="connsiteX4-17" fmla="*/ 0 w 482721"/>
                <a:gd name="connsiteY4-18" fmla="*/ 353086 h 353086"/>
                <a:gd name="connsiteX0-19" fmla="*/ 0 w 482721"/>
                <a:gd name="connsiteY0-20" fmla="*/ 353086 h 353086"/>
                <a:gd name="connsiteX1-21" fmla="*/ 241361 w 482721"/>
                <a:gd name="connsiteY1-22" fmla="*/ 0 h 353086"/>
                <a:gd name="connsiteX2-23" fmla="*/ 482721 w 482721"/>
                <a:gd name="connsiteY2-24" fmla="*/ 353086 h 353086"/>
                <a:gd name="connsiteX3-25" fmla="*/ 244443 w 482721"/>
                <a:gd name="connsiteY3-26" fmla="*/ 226338 h 353086"/>
                <a:gd name="connsiteX4-27" fmla="*/ 0 w 482721"/>
                <a:gd name="connsiteY4-28" fmla="*/ 353086 h 353086"/>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482721" h="353086">
                  <a:moveTo>
                    <a:pt x="0" y="353086"/>
                  </a:moveTo>
                  <a:lnTo>
                    <a:pt x="241361" y="0"/>
                  </a:lnTo>
                  <a:lnTo>
                    <a:pt x="482721" y="353086"/>
                  </a:lnTo>
                  <a:lnTo>
                    <a:pt x="244443" y="226338"/>
                  </a:lnTo>
                  <a:lnTo>
                    <a:pt x="0" y="353086"/>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sp>
          <p:nvSpPr>
            <p:cNvPr id="14" name="等腰三角形 5"/>
            <p:cNvSpPr/>
            <p:nvPr userDrawn="1">
              <p:custDataLst>
                <p:tags r:id="rId14"/>
              </p:custDataLst>
            </p:nvPr>
          </p:nvSpPr>
          <p:spPr>
            <a:xfrm rot="5400000" flipH="1">
              <a:off x="7135852" y="4348893"/>
              <a:ext cx="307818" cy="225154"/>
            </a:xfrm>
            <a:custGeom>
              <a:avLst/>
              <a:gdLst>
                <a:gd name="connsiteX0" fmla="*/ 0 w 482721"/>
                <a:gd name="connsiteY0" fmla="*/ 353086 h 353086"/>
                <a:gd name="connsiteX1" fmla="*/ 241361 w 482721"/>
                <a:gd name="connsiteY1" fmla="*/ 0 h 353086"/>
                <a:gd name="connsiteX2" fmla="*/ 482721 w 482721"/>
                <a:gd name="connsiteY2" fmla="*/ 353086 h 353086"/>
                <a:gd name="connsiteX3" fmla="*/ 0 w 482721"/>
                <a:gd name="connsiteY3" fmla="*/ 353086 h 353086"/>
                <a:gd name="connsiteX0-1" fmla="*/ 0 w 482721"/>
                <a:gd name="connsiteY0-2" fmla="*/ 353086 h 353086"/>
                <a:gd name="connsiteX1-3" fmla="*/ 241361 w 482721"/>
                <a:gd name="connsiteY1-4" fmla="*/ 0 h 353086"/>
                <a:gd name="connsiteX2-5" fmla="*/ 482721 w 482721"/>
                <a:gd name="connsiteY2-6" fmla="*/ 353086 h 353086"/>
                <a:gd name="connsiteX3-7" fmla="*/ 235390 w 482721"/>
                <a:gd name="connsiteY3-8" fmla="*/ 353086 h 353086"/>
                <a:gd name="connsiteX4" fmla="*/ 0 w 482721"/>
                <a:gd name="connsiteY4" fmla="*/ 353086 h 353086"/>
                <a:gd name="connsiteX0-9" fmla="*/ 0 w 482721"/>
                <a:gd name="connsiteY0-10" fmla="*/ 353086 h 353086"/>
                <a:gd name="connsiteX1-11" fmla="*/ 241361 w 482721"/>
                <a:gd name="connsiteY1-12" fmla="*/ 0 h 353086"/>
                <a:gd name="connsiteX2-13" fmla="*/ 482721 w 482721"/>
                <a:gd name="connsiteY2-14" fmla="*/ 353086 h 353086"/>
                <a:gd name="connsiteX3-15" fmla="*/ 217283 w 482721"/>
                <a:gd name="connsiteY3-16" fmla="*/ 226338 h 353086"/>
                <a:gd name="connsiteX4-17" fmla="*/ 0 w 482721"/>
                <a:gd name="connsiteY4-18" fmla="*/ 353086 h 353086"/>
                <a:gd name="connsiteX0-19" fmla="*/ 0 w 482721"/>
                <a:gd name="connsiteY0-20" fmla="*/ 353086 h 353086"/>
                <a:gd name="connsiteX1-21" fmla="*/ 241361 w 482721"/>
                <a:gd name="connsiteY1-22" fmla="*/ 0 h 353086"/>
                <a:gd name="connsiteX2-23" fmla="*/ 482721 w 482721"/>
                <a:gd name="connsiteY2-24" fmla="*/ 353086 h 353086"/>
                <a:gd name="connsiteX3-25" fmla="*/ 244443 w 482721"/>
                <a:gd name="connsiteY3-26" fmla="*/ 226338 h 353086"/>
                <a:gd name="connsiteX4-27" fmla="*/ 0 w 482721"/>
                <a:gd name="connsiteY4-28" fmla="*/ 353086 h 353086"/>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482721" h="353086">
                  <a:moveTo>
                    <a:pt x="0" y="353086"/>
                  </a:moveTo>
                  <a:lnTo>
                    <a:pt x="241361" y="0"/>
                  </a:lnTo>
                  <a:lnTo>
                    <a:pt x="482721" y="353086"/>
                  </a:lnTo>
                  <a:lnTo>
                    <a:pt x="244443" y="226338"/>
                  </a:lnTo>
                  <a:lnTo>
                    <a:pt x="0" y="353086"/>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gr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7" name="圆角矩形 7"/>
          <p:cNvSpPr/>
          <p:nvPr userDrawn="1">
            <p:custDataLst>
              <p:tags r:id="rId2"/>
            </p:custDataLst>
          </p:nvPr>
        </p:nvSpPr>
        <p:spPr>
          <a:xfrm>
            <a:off x="193040" y="182880"/>
            <a:ext cx="11805285" cy="6491605"/>
          </a:xfrm>
          <a:prstGeom prst="roundRect">
            <a:avLst>
              <a:gd name="adj" fmla="val 172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20204" pitchFamily="34" charset="0"/>
              <a:ea typeface="微软雅黑" panose="020B0503020204020204" charset="-122"/>
            </a:endParaRPr>
          </a:p>
        </p:txBody>
      </p:sp>
      <p:sp>
        <p:nvSpPr>
          <p:cNvPr id="10" name="矩形 9"/>
          <p:cNvSpPr/>
          <p:nvPr userDrawn="1">
            <p:custDataLst>
              <p:tags r:id="rId3"/>
            </p:custDataLst>
          </p:nvPr>
        </p:nvSpPr>
        <p:spPr>
          <a:xfrm>
            <a:off x="0" y="98638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solidFill>
                <a:schemeClr val="tx1">
                  <a:lumMod val="85000"/>
                  <a:lumOff val="15000"/>
                </a:schemeClr>
              </a:solidFill>
              <a:latin typeface="Arial" panose="020B0604020202020204" pitchFamily="34" charset="0"/>
              <a:ea typeface="微软雅黑" panose="020B0503020204020204" charset="-122"/>
              <a:sym typeface="+mn-ea"/>
            </a:endParaRPr>
          </a:p>
        </p:txBody>
      </p:sp>
      <p:sp>
        <p:nvSpPr>
          <p:cNvPr id="12" name="五边形 4"/>
          <p:cNvSpPr/>
          <p:nvPr userDrawn="1">
            <p:custDataLst>
              <p:tags r:id="rId4"/>
            </p:custDataLst>
          </p:nvPr>
        </p:nvSpPr>
        <p:spPr>
          <a:xfrm rot="5400000">
            <a:off x="5432425" y="-160020"/>
            <a:ext cx="1327785" cy="1645920"/>
          </a:xfrm>
          <a:prstGeom prst="homePlate">
            <a:avLst>
              <a:gd name="adj" fmla="val 35759"/>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五边形 6"/>
          <p:cNvSpPr/>
          <p:nvPr userDrawn="1">
            <p:custDataLst>
              <p:tags r:id="rId5"/>
            </p:custDataLst>
          </p:nvPr>
        </p:nvSpPr>
        <p:spPr>
          <a:xfrm rot="16200000" flipV="1">
            <a:off x="5792470" y="5731510"/>
            <a:ext cx="607060" cy="1645920"/>
          </a:xfrm>
          <a:prstGeom prst="homePlate">
            <a:avLst>
              <a:gd name="adj" fmla="val 80230"/>
            </a:avLst>
          </a:prstGeom>
          <a:solidFill>
            <a:schemeClr val="accent1"/>
          </a:solidFill>
          <a:ln>
            <a:noFill/>
          </a:ln>
          <a:effectLst>
            <a:outerShdw blurRad="63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userDrawn="1">
            <p:ph type="title" hasCustomPrompt="1"/>
            <p:custDataLst>
              <p:tags r:id="rId6"/>
            </p:custDataLst>
          </p:nvPr>
        </p:nvSpPr>
        <p:spPr>
          <a:xfrm>
            <a:off x="1522800" y="1818640"/>
            <a:ext cx="9144000" cy="1907360"/>
          </a:xfrm>
        </p:spPr>
        <p:txBody>
          <a:bodyPr lIns="90000" tIns="46800" rIns="90000" bIns="46800" anchor="b">
            <a:normAutofit/>
          </a:bodyPr>
          <a:lstStyle>
            <a:lvl1pPr marL="0" indent="0" algn="ctr">
              <a:buFont typeface="Arial" panose="020B0604020202020204" pitchFamily="34" charset="0"/>
              <a:buNone/>
              <a:defRPr sz="60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userDrawn="1">
            <p:ph type="dt" sz="half" idx="10"/>
            <p:custDataLst>
              <p:tags r:id="rId7"/>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userDrawn="1">
            <p:ph type="ftr" sz="quarter" idx="11"/>
            <p:custDataLst>
              <p:tags r:id="rId8"/>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userDrawn="1">
            <p:ph type="sldNum" sz="quarter" idx="12"/>
            <p:custDataLst>
              <p:tags r:id="rId9"/>
            </p:custDataLst>
          </p:nvPr>
        </p:nvSpPr>
        <p:spPr/>
        <p:txBody>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userDrawn="1">
            <p:ph type="body" sz="quarter" idx="13"/>
            <p:custDataLst>
              <p:tags r:id="rId10"/>
            </p:custDataLst>
          </p:nvPr>
        </p:nvSpPr>
        <p:spPr>
          <a:xfrm>
            <a:off x="1522413" y="3862800"/>
            <a:ext cx="9144000" cy="1656000"/>
          </a:xfrm>
        </p:spPr>
        <p:txBody>
          <a:bodyPr lIns="90000" tIns="46800" rIns="90000" bIns="46800">
            <a:normAutofit/>
          </a:bodyPr>
          <a:lstStyle>
            <a:lvl1pPr marL="0" indent="0" algn="ctr">
              <a:buNone/>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5" Type="http://schemas.openxmlformats.org/officeDocument/2006/relationships/theme" Target="../theme/theme2.xml"/><Relationship Id="rId24" Type="http://schemas.openxmlformats.org/officeDocument/2006/relationships/tags" Target="../tags/tag228.xml"/><Relationship Id="rId23" Type="http://schemas.openxmlformats.org/officeDocument/2006/relationships/tags" Target="../tags/tag227.xml"/><Relationship Id="rId22" Type="http://schemas.openxmlformats.org/officeDocument/2006/relationships/tags" Target="../tags/tag226.xml"/><Relationship Id="rId21" Type="http://schemas.openxmlformats.org/officeDocument/2006/relationships/tags" Target="../tags/tag225.xml"/><Relationship Id="rId20" Type="http://schemas.openxmlformats.org/officeDocument/2006/relationships/tags" Target="../tags/tag224.xml"/><Relationship Id="rId2" Type="http://schemas.openxmlformats.org/officeDocument/2006/relationships/slideLayout" Target="../slideLayouts/slideLayout13.xml"/><Relationship Id="rId19" Type="http://schemas.openxmlformats.org/officeDocument/2006/relationships/tags" Target="../tags/tag223.xml"/><Relationship Id="rId18" Type="http://schemas.openxmlformats.org/officeDocument/2006/relationships/slideLayout" Target="../slideLayouts/slideLayout2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8.xml"/><Relationship Id="rId8" Type="http://schemas.openxmlformats.org/officeDocument/2006/relationships/slideLayout" Target="../slideLayouts/slideLayout37.xml"/><Relationship Id="rId7" Type="http://schemas.openxmlformats.org/officeDocument/2006/relationships/slideLayout" Target="../slideLayouts/slideLayout36.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 Id="rId3" Type="http://schemas.openxmlformats.org/officeDocument/2006/relationships/slideLayout" Target="../slideLayouts/slideLayout32.xml"/><Relationship Id="rId25" Type="http://schemas.openxmlformats.org/officeDocument/2006/relationships/theme" Target="../theme/theme3.xml"/><Relationship Id="rId24" Type="http://schemas.openxmlformats.org/officeDocument/2006/relationships/tags" Target="../tags/tag456.xml"/><Relationship Id="rId23" Type="http://schemas.openxmlformats.org/officeDocument/2006/relationships/tags" Target="../tags/tag455.xml"/><Relationship Id="rId22" Type="http://schemas.openxmlformats.org/officeDocument/2006/relationships/tags" Target="../tags/tag454.xml"/><Relationship Id="rId21" Type="http://schemas.openxmlformats.org/officeDocument/2006/relationships/tags" Target="../tags/tag453.xml"/><Relationship Id="rId20" Type="http://schemas.openxmlformats.org/officeDocument/2006/relationships/tags" Target="../tags/tag452.xml"/><Relationship Id="rId2" Type="http://schemas.openxmlformats.org/officeDocument/2006/relationships/slideLayout" Target="../slideLayouts/slideLayout31.xml"/><Relationship Id="rId19" Type="http://schemas.openxmlformats.org/officeDocument/2006/relationships/tags" Target="../tags/tag451.xml"/><Relationship Id="rId18" Type="http://schemas.openxmlformats.org/officeDocument/2006/relationships/slideLayout" Target="../slideLayouts/slideLayout47.xml"/><Relationship Id="rId17" Type="http://schemas.openxmlformats.org/officeDocument/2006/relationships/slideLayout" Target="../slideLayouts/slideLayout46.xml"/><Relationship Id="rId16" Type="http://schemas.openxmlformats.org/officeDocument/2006/relationships/slideLayout" Target="../slideLayouts/slideLayout45.xml"/><Relationship Id="rId15" Type="http://schemas.openxmlformats.org/officeDocument/2006/relationships/slideLayout" Target="../slideLayouts/slideLayout44.xml"/><Relationship Id="rId14" Type="http://schemas.openxmlformats.org/officeDocument/2006/relationships/slideLayout" Target="../slideLayouts/slideLayout43.xml"/><Relationship Id="rId13" Type="http://schemas.openxmlformats.org/officeDocument/2006/relationships/slideLayout" Target="../slideLayouts/slideLayout42.xml"/><Relationship Id="rId12" Type="http://schemas.openxmlformats.org/officeDocument/2006/relationships/slideLayout" Target="../slideLayouts/slideLayout41.xml"/><Relationship Id="rId11" Type="http://schemas.openxmlformats.org/officeDocument/2006/relationships/slideLayout" Target="../slideLayouts/slideLayout40.xml"/><Relationship Id="rId10" Type="http://schemas.openxmlformats.org/officeDocument/2006/relationships/slideLayout" Target="../slideLayouts/slideLayout39.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460.xml"/><Relationship Id="rId5" Type="http://schemas.openxmlformats.org/officeDocument/2006/relationships/image" Target="../media/image1.svg"/><Relationship Id="rId4" Type="http://schemas.openxmlformats.org/officeDocument/2006/relationships/image" Target="../media/image1.png"/><Relationship Id="rId3" Type="http://schemas.openxmlformats.org/officeDocument/2006/relationships/tags" Target="../tags/tag459.xml"/><Relationship Id="rId2" Type="http://schemas.openxmlformats.org/officeDocument/2006/relationships/tags" Target="../tags/tag458.xml"/><Relationship Id="rId1" Type="http://schemas.openxmlformats.org/officeDocument/2006/relationships/tags" Target="../tags/tag457.xml"/></Relationships>
</file>

<file path=ppt/slides/_rels/slide2.xml.rels><?xml version="1.0" encoding="UTF-8" standalone="yes"?>
<Relationships xmlns="http://schemas.openxmlformats.org/package/2006/relationships"><Relationship Id="rId9" Type="http://schemas.openxmlformats.org/officeDocument/2006/relationships/tags" Target="../tags/tag469.xml"/><Relationship Id="rId8" Type="http://schemas.openxmlformats.org/officeDocument/2006/relationships/tags" Target="../tags/tag468.xml"/><Relationship Id="rId7" Type="http://schemas.openxmlformats.org/officeDocument/2006/relationships/tags" Target="../tags/tag467.xml"/><Relationship Id="rId6" Type="http://schemas.openxmlformats.org/officeDocument/2006/relationships/tags" Target="../tags/tag466.xml"/><Relationship Id="rId5" Type="http://schemas.openxmlformats.org/officeDocument/2006/relationships/tags" Target="../tags/tag465.xml"/><Relationship Id="rId4" Type="http://schemas.openxmlformats.org/officeDocument/2006/relationships/tags" Target="../tags/tag464.xml"/><Relationship Id="rId3" Type="http://schemas.openxmlformats.org/officeDocument/2006/relationships/tags" Target="../tags/tag463.xml"/><Relationship Id="rId2" Type="http://schemas.openxmlformats.org/officeDocument/2006/relationships/tags" Target="../tags/tag462.xml"/><Relationship Id="rId10" Type="http://schemas.openxmlformats.org/officeDocument/2006/relationships/slideLayout" Target="../slideLayouts/slideLayout35.xml"/><Relationship Id="rId1" Type="http://schemas.openxmlformats.org/officeDocument/2006/relationships/tags" Target="../tags/tag461.xml"/></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32.xml"/><Relationship Id="rId6" Type="http://schemas.openxmlformats.org/officeDocument/2006/relationships/tags" Target="../tags/tag473.xml"/><Relationship Id="rId5" Type="http://schemas.openxmlformats.org/officeDocument/2006/relationships/image" Target="../media/image2.svg"/><Relationship Id="rId4" Type="http://schemas.openxmlformats.org/officeDocument/2006/relationships/image" Target="../media/image2.png"/><Relationship Id="rId3" Type="http://schemas.openxmlformats.org/officeDocument/2006/relationships/tags" Target="../tags/tag472.xml"/><Relationship Id="rId2" Type="http://schemas.openxmlformats.org/officeDocument/2006/relationships/tags" Target="../tags/tag471.xml"/><Relationship Id="rId1" Type="http://schemas.openxmlformats.org/officeDocument/2006/relationships/tags" Target="../tags/tag470.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43.xml"/><Relationship Id="rId7" Type="http://schemas.openxmlformats.org/officeDocument/2006/relationships/tags" Target="../tags/tag476.xml"/><Relationship Id="rId6" Type="http://schemas.openxmlformats.org/officeDocument/2006/relationships/tags" Target="../tags/tag475.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ags" Target="../tags/tag474.xml"/></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tags" Target="../tags/tag480.xml"/><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479.xml"/><Relationship Id="rId2" Type="http://schemas.openxmlformats.org/officeDocument/2006/relationships/tags" Target="../tags/tag478.xml"/><Relationship Id="rId10" Type="http://schemas.openxmlformats.org/officeDocument/2006/relationships/notesSlide" Target="../notesSlides/notesSlide1.xml"/><Relationship Id="rId1" Type="http://schemas.openxmlformats.org/officeDocument/2006/relationships/tags" Target="../tags/tag477.xml"/></Relationships>
</file>

<file path=ppt/slides/_rels/slide6.xml.rels><?xml version="1.0" encoding="UTF-8" standalone="yes"?>
<Relationships xmlns="http://schemas.openxmlformats.org/package/2006/relationships"><Relationship Id="rId9" Type="http://schemas.openxmlformats.org/officeDocument/2006/relationships/tags" Target="../tags/tag489.xml"/><Relationship Id="rId8" Type="http://schemas.openxmlformats.org/officeDocument/2006/relationships/tags" Target="../tags/tag488.xml"/><Relationship Id="rId7" Type="http://schemas.openxmlformats.org/officeDocument/2006/relationships/tags" Target="../tags/tag487.xml"/><Relationship Id="rId6" Type="http://schemas.openxmlformats.org/officeDocument/2006/relationships/tags" Target="../tags/tag486.xml"/><Relationship Id="rId5" Type="http://schemas.openxmlformats.org/officeDocument/2006/relationships/tags" Target="../tags/tag485.xml"/><Relationship Id="rId4" Type="http://schemas.openxmlformats.org/officeDocument/2006/relationships/tags" Target="../tags/tag484.xml"/><Relationship Id="rId39" Type="http://schemas.openxmlformats.org/officeDocument/2006/relationships/notesSlide" Target="../notesSlides/notesSlide2.xml"/><Relationship Id="rId38" Type="http://schemas.openxmlformats.org/officeDocument/2006/relationships/slideLayout" Target="../slideLayouts/slideLayout42.xml"/><Relationship Id="rId37" Type="http://schemas.openxmlformats.org/officeDocument/2006/relationships/tags" Target="../tags/tag517.xml"/><Relationship Id="rId36" Type="http://schemas.openxmlformats.org/officeDocument/2006/relationships/tags" Target="../tags/tag516.xml"/><Relationship Id="rId35" Type="http://schemas.openxmlformats.org/officeDocument/2006/relationships/tags" Target="../tags/tag515.xml"/><Relationship Id="rId34" Type="http://schemas.openxmlformats.org/officeDocument/2006/relationships/tags" Target="../tags/tag514.xml"/><Relationship Id="rId33" Type="http://schemas.openxmlformats.org/officeDocument/2006/relationships/tags" Target="../tags/tag513.xml"/><Relationship Id="rId32" Type="http://schemas.openxmlformats.org/officeDocument/2006/relationships/tags" Target="../tags/tag512.xml"/><Relationship Id="rId31" Type="http://schemas.openxmlformats.org/officeDocument/2006/relationships/tags" Target="../tags/tag511.xml"/><Relationship Id="rId30" Type="http://schemas.openxmlformats.org/officeDocument/2006/relationships/tags" Target="../tags/tag510.xml"/><Relationship Id="rId3" Type="http://schemas.openxmlformats.org/officeDocument/2006/relationships/tags" Target="../tags/tag483.xml"/><Relationship Id="rId29" Type="http://schemas.openxmlformats.org/officeDocument/2006/relationships/tags" Target="../tags/tag509.xml"/><Relationship Id="rId28" Type="http://schemas.openxmlformats.org/officeDocument/2006/relationships/tags" Target="../tags/tag508.xml"/><Relationship Id="rId27" Type="http://schemas.openxmlformats.org/officeDocument/2006/relationships/tags" Target="../tags/tag507.xml"/><Relationship Id="rId26" Type="http://schemas.openxmlformats.org/officeDocument/2006/relationships/tags" Target="../tags/tag506.xml"/><Relationship Id="rId25" Type="http://schemas.openxmlformats.org/officeDocument/2006/relationships/tags" Target="../tags/tag505.xml"/><Relationship Id="rId24" Type="http://schemas.openxmlformats.org/officeDocument/2006/relationships/tags" Target="../tags/tag504.xml"/><Relationship Id="rId23" Type="http://schemas.openxmlformats.org/officeDocument/2006/relationships/tags" Target="../tags/tag503.xml"/><Relationship Id="rId22" Type="http://schemas.openxmlformats.org/officeDocument/2006/relationships/tags" Target="../tags/tag502.xml"/><Relationship Id="rId21" Type="http://schemas.openxmlformats.org/officeDocument/2006/relationships/tags" Target="../tags/tag501.xml"/><Relationship Id="rId20" Type="http://schemas.openxmlformats.org/officeDocument/2006/relationships/tags" Target="../tags/tag500.xml"/><Relationship Id="rId2" Type="http://schemas.openxmlformats.org/officeDocument/2006/relationships/tags" Target="../tags/tag482.xml"/><Relationship Id="rId19" Type="http://schemas.openxmlformats.org/officeDocument/2006/relationships/tags" Target="../tags/tag499.xml"/><Relationship Id="rId18" Type="http://schemas.openxmlformats.org/officeDocument/2006/relationships/tags" Target="../tags/tag498.xml"/><Relationship Id="rId17" Type="http://schemas.openxmlformats.org/officeDocument/2006/relationships/tags" Target="../tags/tag497.xml"/><Relationship Id="rId16" Type="http://schemas.openxmlformats.org/officeDocument/2006/relationships/tags" Target="../tags/tag496.xml"/><Relationship Id="rId15" Type="http://schemas.openxmlformats.org/officeDocument/2006/relationships/tags" Target="../tags/tag495.xml"/><Relationship Id="rId14" Type="http://schemas.openxmlformats.org/officeDocument/2006/relationships/tags" Target="../tags/tag494.xml"/><Relationship Id="rId13" Type="http://schemas.openxmlformats.org/officeDocument/2006/relationships/tags" Target="../tags/tag493.xml"/><Relationship Id="rId12" Type="http://schemas.openxmlformats.org/officeDocument/2006/relationships/tags" Target="../tags/tag492.xml"/><Relationship Id="rId11" Type="http://schemas.openxmlformats.org/officeDocument/2006/relationships/tags" Target="../tags/tag491.xml"/><Relationship Id="rId10" Type="http://schemas.openxmlformats.org/officeDocument/2006/relationships/tags" Target="../tags/tag490.xml"/><Relationship Id="rId1" Type="http://schemas.openxmlformats.org/officeDocument/2006/relationships/tags" Target="../tags/tag481.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47.xml"/><Relationship Id="rId3" Type="http://schemas.openxmlformats.org/officeDocument/2006/relationships/tags" Target="../tags/tag519.xml"/><Relationship Id="rId2" Type="http://schemas.openxmlformats.org/officeDocument/2006/relationships/image" Target="../media/image11.png"/><Relationship Id="rId1" Type="http://schemas.openxmlformats.org/officeDocument/2006/relationships/tags" Target="../tags/tag518.xml"/></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32.xml"/><Relationship Id="rId5" Type="http://schemas.openxmlformats.org/officeDocument/2006/relationships/tags" Target="../tags/tag522.xml"/><Relationship Id="rId4" Type="http://schemas.openxmlformats.org/officeDocument/2006/relationships/image" Target="../media/image3.svg"/><Relationship Id="rId3" Type="http://schemas.openxmlformats.org/officeDocument/2006/relationships/image" Target="../media/image12.png"/><Relationship Id="rId2" Type="http://schemas.openxmlformats.org/officeDocument/2006/relationships/tags" Target="../tags/tag521.xml"/><Relationship Id="rId1" Type="http://schemas.openxmlformats.org/officeDocument/2006/relationships/tags" Target="../tags/tag520.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tags" Target="../tags/tag524.xml"/><Relationship Id="rId1" Type="http://schemas.openxmlformats.org/officeDocument/2006/relationships/tags" Target="../tags/tag523.xml"/></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40.xml"/><Relationship Id="rId5" Type="http://schemas.openxmlformats.org/officeDocument/2006/relationships/tags" Target="../tags/tag527.xml"/><Relationship Id="rId4" Type="http://schemas.openxmlformats.org/officeDocument/2006/relationships/image" Target="../media/image4.svg"/><Relationship Id="rId3" Type="http://schemas.openxmlformats.org/officeDocument/2006/relationships/image" Target="../media/image13.png"/><Relationship Id="rId2" Type="http://schemas.openxmlformats.org/officeDocument/2006/relationships/tags" Target="../tags/tag526.xml"/><Relationship Id="rId1" Type="http://schemas.openxmlformats.org/officeDocument/2006/relationships/tags" Target="../tags/tag5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文本占位符 10"/>
          <p:cNvSpPr>
            <a:spLocks noGrp="1"/>
          </p:cNvSpPr>
          <p:nvPr>
            <p:ph type="body" sz="quarter" idx="13"/>
            <p:custDataLst>
              <p:tags r:id="rId1"/>
            </p:custDataLst>
          </p:nvPr>
        </p:nvSpPr>
        <p:spPr>
          <a:xfrm>
            <a:off x="5583555" y="4038600"/>
            <a:ext cx="1026795" cy="485140"/>
          </a:xfrm>
        </p:spPr>
        <p:txBody>
          <a:bodyPr>
            <a:normAutofit/>
          </a:bodyPr>
          <a:p>
            <a:pPr algn="ctr"/>
            <a:r>
              <a:rPr lang="zh-CN" altLang="en-US" dirty="0">
                <a:solidFill>
                  <a:schemeClr val="dk1">
                    <a:lumMod val="85000"/>
                    <a:lumOff val="15000"/>
                  </a:schemeClr>
                </a:solidFill>
              </a:rPr>
              <a:t>邝晔旸</a:t>
            </a:r>
            <a:endParaRPr lang="zh-CN" altLang="en-US" dirty="0">
              <a:solidFill>
                <a:schemeClr val="dk1">
                  <a:lumMod val="85000"/>
                  <a:lumOff val="15000"/>
                </a:schemeClr>
              </a:solidFill>
            </a:endParaRPr>
          </a:p>
        </p:txBody>
      </p:sp>
      <p:sp>
        <p:nvSpPr>
          <p:cNvPr id="9" name="标题 8"/>
          <p:cNvSpPr>
            <a:spLocks noGrp="1"/>
          </p:cNvSpPr>
          <p:nvPr>
            <p:ph type="ctrTitle"/>
            <p:custDataLst>
              <p:tags r:id="rId2"/>
            </p:custDataLst>
          </p:nvPr>
        </p:nvSpPr>
        <p:spPr/>
        <p:txBody>
          <a:bodyPr/>
          <a:p>
            <a:r>
              <a:rPr lang="zh-CN" altLang="en-US" dirty="0">
                <a:solidFill>
                  <a:schemeClr val="accent1"/>
                </a:solidFill>
              </a:rPr>
              <a:t>工作情况介绍</a:t>
            </a:r>
            <a:endParaRPr lang="zh-CN" altLang="en-US" dirty="0">
              <a:solidFill>
                <a:schemeClr val="accent1"/>
              </a:solidFill>
            </a:endParaRPr>
          </a:p>
        </p:txBody>
      </p:sp>
      <p:sp>
        <p:nvSpPr>
          <p:cNvPr id="10" name="副标题 9"/>
          <p:cNvSpPr>
            <a:spLocks noGrp="1"/>
          </p:cNvSpPr>
          <p:nvPr>
            <p:ph type="subTitle" idx="1"/>
            <p:custDataLst>
              <p:tags r:id="rId3"/>
            </p:custDataLst>
          </p:nvPr>
        </p:nvSpPr>
        <p:spPr>
          <a:xfrm>
            <a:off x="5079365" y="3640455"/>
            <a:ext cx="2035810" cy="431165"/>
          </a:xfrm>
        </p:spPr>
        <p:txBody>
          <a:bodyPr/>
          <a:p>
            <a:r>
              <a:rPr lang="en-US" altLang="zh-CN" dirty="0">
                <a:solidFill>
                  <a:schemeClr val="dk1">
                    <a:lumMod val="85000"/>
                    <a:lumOff val="15000"/>
                  </a:schemeClr>
                </a:solidFill>
              </a:rPr>
              <a:t>2021.11.1</a:t>
            </a:r>
            <a:endParaRPr lang="en-US" altLang="zh-CN" dirty="0">
              <a:solidFill>
                <a:schemeClr val="dk1">
                  <a:lumMod val="85000"/>
                  <a:lumOff val="15000"/>
                </a:schemeClr>
              </a:solidFill>
            </a:endParaRPr>
          </a:p>
        </p:txBody>
      </p:sp>
      <p:pic>
        <p:nvPicPr>
          <p:cNvPr id="2" name="图片 1" descr="32313537333531333b32313537333439393bd1a7cfb0"/>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38165" y="120650"/>
            <a:ext cx="914400" cy="914400"/>
          </a:xfrm>
          <a:prstGeom prst="rect">
            <a:avLst/>
          </a:prstGeom>
        </p:spPr>
      </p:pic>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custDataLst>
              <p:tags r:id="rId1"/>
            </p:custDataLst>
          </p:nvPr>
        </p:nvSpPr>
        <p:spPr>
          <a:xfrm>
            <a:off x="2251075" y="3195320"/>
            <a:ext cx="784225" cy="741680"/>
          </a:xfrm>
          <a:prstGeom prst="rect">
            <a:avLst/>
          </a:prstGeom>
          <a:noFill/>
        </p:spPr>
        <p:txBody>
          <a:bodyPr wrap="square" lIns="90000" tIns="46800" rIns="90000" bIns="46800">
            <a:normAutofit/>
            <a:scene3d>
              <a:camera prst="orthographicFront"/>
              <a:lightRig rig="threePt" dir="t"/>
            </a:scene3d>
            <a:sp3d contourW="12700"/>
          </a:bodyPr>
          <a:lstStyle/>
          <a:p>
            <a:pPr algn="r"/>
            <a:r>
              <a:rPr lang="en-US" altLang="zh-CN" sz="4220" dirty="0">
                <a:solidFill>
                  <a:schemeClr val="tx1">
                    <a:lumMod val="85000"/>
                    <a:lumOff val="15000"/>
                  </a:schemeClr>
                </a:solidFill>
                <a:latin typeface="Arial" panose="020B0604020202020204" pitchFamily="34" charset="0"/>
                <a:ea typeface="微软雅黑" panose="020B0503020204020204" charset="-122"/>
              </a:rPr>
              <a:t>01</a:t>
            </a:r>
            <a:endParaRPr lang="en-US" altLang="zh-CN" sz="4220" dirty="0">
              <a:solidFill>
                <a:schemeClr val="tx1">
                  <a:lumMod val="85000"/>
                  <a:lumOff val="15000"/>
                </a:schemeClr>
              </a:solidFill>
              <a:latin typeface="Arial" panose="020B0604020202020204" pitchFamily="34" charset="0"/>
              <a:ea typeface="微软雅黑" panose="020B0503020204020204" charset="-122"/>
            </a:endParaRPr>
          </a:p>
        </p:txBody>
      </p:sp>
      <p:sp>
        <p:nvSpPr>
          <p:cNvPr id="17" name="文本框 16"/>
          <p:cNvSpPr txBox="1"/>
          <p:nvPr>
            <p:custDataLst>
              <p:tags r:id="rId2"/>
            </p:custDataLst>
          </p:nvPr>
        </p:nvSpPr>
        <p:spPr>
          <a:xfrm>
            <a:off x="3024120" y="3253105"/>
            <a:ext cx="2577600" cy="417195"/>
          </a:xfrm>
          <a:prstGeom prst="rect">
            <a:avLst/>
          </a:prstGeom>
          <a:noFill/>
        </p:spPr>
        <p:txBody>
          <a:bodyPr wrap="square" lIns="90000" tIns="46800" rIns="90000" bIns="46800">
            <a:normAutofit fontScale="90000"/>
            <a:scene3d>
              <a:camera prst="orthographicFront"/>
              <a:lightRig rig="threePt" dir="t"/>
            </a:scene3d>
            <a:sp3d contourW="12700"/>
          </a:bodyPr>
          <a:lstStyle/>
          <a:p>
            <a:r>
              <a:rPr lang="zh-CN" altLang="en-US" sz="2110" b="1" dirty="0">
                <a:solidFill>
                  <a:schemeClr val="tx1">
                    <a:lumMod val="85000"/>
                    <a:lumOff val="15000"/>
                  </a:schemeClr>
                </a:solidFill>
                <a:latin typeface="Arial" panose="020B0604020202020204" pitchFamily="34" charset="0"/>
                <a:ea typeface="微软雅黑" panose="020B0503020204020204" charset="-122"/>
              </a:rPr>
              <a:t>本科期间工作</a:t>
            </a:r>
            <a:endParaRPr lang="zh-CN" altLang="en-US" sz="2110" b="1" dirty="0">
              <a:solidFill>
                <a:schemeClr val="tx1">
                  <a:lumMod val="85000"/>
                  <a:lumOff val="15000"/>
                </a:schemeClr>
              </a:solidFill>
              <a:latin typeface="Arial" panose="020B0604020202020204" pitchFamily="34" charset="0"/>
              <a:ea typeface="微软雅黑" panose="020B0503020204020204" charset="-122"/>
            </a:endParaRPr>
          </a:p>
        </p:txBody>
      </p:sp>
      <p:sp>
        <p:nvSpPr>
          <p:cNvPr id="18" name="文本框 17"/>
          <p:cNvSpPr txBox="1"/>
          <p:nvPr>
            <p:custDataLst>
              <p:tags r:id="rId3"/>
            </p:custDataLst>
          </p:nvPr>
        </p:nvSpPr>
        <p:spPr>
          <a:xfrm>
            <a:off x="3034983" y="3642995"/>
            <a:ext cx="2620645" cy="339090"/>
          </a:xfrm>
          <a:prstGeom prst="rect">
            <a:avLst/>
          </a:prstGeom>
          <a:noFill/>
        </p:spPr>
        <p:txBody>
          <a:bodyPr wrap="square" lIns="90000" tIns="46800" rIns="90000" bIns="46800">
            <a:normAutofit/>
            <a:scene3d>
              <a:camera prst="orthographicFront"/>
              <a:lightRig rig="threePt" dir="t"/>
            </a:scene3d>
            <a:sp3d contourW="12700"/>
          </a:bodyPr>
          <a:lstStyle/>
          <a:p>
            <a:r>
              <a:rPr lang="zh-CN" altLang="en-US" sz="1400" dirty="0">
                <a:solidFill>
                  <a:schemeClr val="tx1">
                    <a:lumMod val="85000"/>
                    <a:lumOff val="15000"/>
                  </a:schemeClr>
                </a:solidFill>
                <a:latin typeface="Arial" panose="020B0604020202020204" pitchFamily="34" charset="0"/>
                <a:ea typeface="微软雅黑" panose="020B0503020204020204" charset="-122"/>
              </a:rPr>
              <a:t>毕设工作过程与内容</a:t>
            </a:r>
            <a:endParaRPr lang="zh-CN" altLang="en-US" sz="1400" dirty="0">
              <a:solidFill>
                <a:schemeClr val="tx1">
                  <a:lumMod val="85000"/>
                  <a:lumOff val="15000"/>
                </a:schemeClr>
              </a:solidFill>
              <a:latin typeface="Arial" panose="020B0604020202020204" pitchFamily="34" charset="0"/>
              <a:ea typeface="微软雅黑" panose="020B0503020204020204" charset="-122"/>
            </a:endParaRPr>
          </a:p>
        </p:txBody>
      </p:sp>
      <p:sp>
        <p:nvSpPr>
          <p:cNvPr id="19" name="文本框 18"/>
          <p:cNvSpPr txBox="1"/>
          <p:nvPr>
            <p:custDataLst>
              <p:tags r:id="rId4"/>
            </p:custDataLst>
          </p:nvPr>
        </p:nvSpPr>
        <p:spPr>
          <a:xfrm>
            <a:off x="7413240" y="3253105"/>
            <a:ext cx="2577600" cy="417195"/>
          </a:xfrm>
          <a:prstGeom prst="rect">
            <a:avLst/>
          </a:prstGeom>
          <a:noFill/>
        </p:spPr>
        <p:txBody>
          <a:bodyPr wrap="square" lIns="90000" tIns="46800" rIns="90000" bIns="46800">
            <a:normAutofit fontScale="90000"/>
            <a:scene3d>
              <a:camera prst="orthographicFront"/>
              <a:lightRig rig="threePt" dir="t"/>
            </a:scene3d>
            <a:sp3d contourW="12700"/>
          </a:bodyPr>
          <a:lstStyle/>
          <a:p>
            <a:r>
              <a:rPr lang="zh-CN" altLang="en-US" sz="2110" b="1" dirty="0">
                <a:solidFill>
                  <a:schemeClr val="tx1">
                    <a:lumMod val="85000"/>
                    <a:lumOff val="15000"/>
                  </a:schemeClr>
                </a:solidFill>
                <a:latin typeface="Arial" panose="020B0604020202020204" pitchFamily="34" charset="0"/>
                <a:ea typeface="微软雅黑" panose="020B0503020204020204" charset="-122"/>
              </a:rPr>
              <a:t>未来工作计划</a:t>
            </a:r>
            <a:endParaRPr lang="zh-CN" altLang="en-US" sz="2110" b="1" dirty="0">
              <a:solidFill>
                <a:schemeClr val="tx1">
                  <a:lumMod val="85000"/>
                  <a:lumOff val="15000"/>
                </a:schemeClr>
              </a:solidFill>
              <a:latin typeface="Arial" panose="020B0604020202020204" pitchFamily="34" charset="0"/>
              <a:ea typeface="微软雅黑" panose="020B0503020204020204" charset="-122"/>
            </a:endParaRPr>
          </a:p>
        </p:txBody>
      </p:sp>
      <p:sp>
        <p:nvSpPr>
          <p:cNvPr id="20" name="文本框 19"/>
          <p:cNvSpPr txBox="1"/>
          <p:nvPr>
            <p:custDataLst>
              <p:tags r:id="rId5"/>
            </p:custDataLst>
          </p:nvPr>
        </p:nvSpPr>
        <p:spPr>
          <a:xfrm>
            <a:off x="6658293" y="3195320"/>
            <a:ext cx="784225" cy="741680"/>
          </a:xfrm>
          <a:prstGeom prst="rect">
            <a:avLst/>
          </a:prstGeom>
          <a:noFill/>
        </p:spPr>
        <p:txBody>
          <a:bodyPr wrap="square" lIns="90000" tIns="46800" rIns="90000" bIns="46800">
            <a:normAutofit/>
            <a:scene3d>
              <a:camera prst="orthographicFront"/>
              <a:lightRig rig="threePt" dir="t"/>
            </a:scene3d>
            <a:sp3d contourW="12700"/>
          </a:bodyPr>
          <a:lstStyle/>
          <a:p>
            <a:pPr algn="r"/>
            <a:r>
              <a:rPr lang="en-US" altLang="zh-CN" sz="4220" dirty="0">
                <a:solidFill>
                  <a:schemeClr val="tx1">
                    <a:lumMod val="85000"/>
                    <a:lumOff val="15000"/>
                  </a:schemeClr>
                </a:solidFill>
                <a:latin typeface="Arial" panose="020B0604020202020204" pitchFamily="34" charset="0"/>
                <a:ea typeface="微软雅黑" panose="020B0503020204020204" charset="-122"/>
              </a:rPr>
              <a:t>02</a:t>
            </a:r>
            <a:endParaRPr lang="en-US" altLang="zh-CN" sz="4220" dirty="0">
              <a:solidFill>
                <a:schemeClr val="tx1">
                  <a:lumMod val="85000"/>
                  <a:lumOff val="15000"/>
                </a:schemeClr>
              </a:solidFill>
              <a:latin typeface="Arial" panose="020B0604020202020204" pitchFamily="34" charset="0"/>
              <a:ea typeface="微软雅黑" panose="020B0503020204020204" charset="-122"/>
            </a:endParaRPr>
          </a:p>
        </p:txBody>
      </p:sp>
      <p:sp>
        <p:nvSpPr>
          <p:cNvPr id="21" name="文本框 20"/>
          <p:cNvSpPr txBox="1"/>
          <p:nvPr>
            <p:custDataLst>
              <p:tags r:id="rId6"/>
            </p:custDataLst>
          </p:nvPr>
        </p:nvSpPr>
        <p:spPr>
          <a:xfrm>
            <a:off x="7442835" y="3642995"/>
            <a:ext cx="2576830" cy="339090"/>
          </a:xfrm>
          <a:prstGeom prst="rect">
            <a:avLst/>
          </a:prstGeom>
          <a:noFill/>
        </p:spPr>
        <p:txBody>
          <a:bodyPr wrap="square" lIns="90000" tIns="46800" rIns="90000" bIns="46800">
            <a:normAutofit/>
            <a:scene3d>
              <a:camera prst="orthographicFront"/>
              <a:lightRig rig="threePt" dir="t"/>
            </a:scene3d>
            <a:sp3d contourW="12700"/>
          </a:bodyPr>
          <a:lstStyle/>
          <a:p>
            <a:r>
              <a:rPr lang="zh-CN" altLang="en-US" sz="1400" dirty="0">
                <a:solidFill>
                  <a:schemeClr val="tx1">
                    <a:lumMod val="85000"/>
                    <a:lumOff val="15000"/>
                  </a:schemeClr>
                </a:solidFill>
                <a:latin typeface="Arial" panose="020B0604020202020204" pitchFamily="34" charset="0"/>
                <a:ea typeface="微软雅黑" panose="020B0503020204020204" charset="-122"/>
              </a:rPr>
              <a:t>初步计划</a:t>
            </a:r>
            <a:endParaRPr lang="zh-CN" altLang="en-US" sz="1400" dirty="0">
              <a:solidFill>
                <a:schemeClr val="tx1">
                  <a:lumMod val="85000"/>
                  <a:lumOff val="15000"/>
                </a:schemeClr>
              </a:solidFill>
              <a:latin typeface="Arial" panose="020B0604020202020204" pitchFamily="34" charset="0"/>
              <a:ea typeface="微软雅黑" panose="020B0503020204020204" charset="-122"/>
            </a:endParaRPr>
          </a:p>
        </p:txBody>
      </p:sp>
      <p:sp>
        <p:nvSpPr>
          <p:cNvPr id="9" name="文本框 8"/>
          <p:cNvSpPr txBox="1"/>
          <p:nvPr>
            <p:custDataLst>
              <p:tags r:id="rId7"/>
            </p:custDataLst>
          </p:nvPr>
        </p:nvSpPr>
        <p:spPr>
          <a:xfrm>
            <a:off x="5092383" y="1034415"/>
            <a:ext cx="2004695" cy="829945"/>
          </a:xfrm>
          <a:prstGeom prst="rect">
            <a:avLst/>
          </a:prstGeom>
          <a:noFill/>
        </p:spPr>
        <p:txBody>
          <a:bodyPr vert="horz" wrap="square" lIns="90000" tIns="46800" rIns="90000" bIns="46800" rtlCol="0">
            <a:normAutofit/>
          </a:bodyPr>
          <a:lstStyle/>
          <a:p>
            <a:pPr algn="dist"/>
            <a:r>
              <a:rPr lang="zh-CN" altLang="en-US" sz="4800" dirty="0">
                <a:solidFill>
                  <a:schemeClr val="tx1">
                    <a:lumMod val="85000"/>
                    <a:lumOff val="15000"/>
                  </a:schemeClr>
                </a:solidFill>
                <a:latin typeface="Arial" panose="020B0604020202020204" pitchFamily="34" charset="0"/>
                <a:ea typeface="汉仪旗黑-85S" panose="00020600040101010101" pitchFamily="18" charset="-122"/>
              </a:rPr>
              <a:t>目录</a:t>
            </a:r>
            <a:endParaRPr lang="zh-CN" altLang="en-US" sz="4800" dirty="0">
              <a:solidFill>
                <a:schemeClr val="tx1">
                  <a:lumMod val="85000"/>
                  <a:lumOff val="15000"/>
                </a:schemeClr>
              </a:solidFill>
              <a:latin typeface="Arial" panose="020B0604020202020204" pitchFamily="34" charset="0"/>
              <a:ea typeface="汉仪旗黑-85S" panose="00020600040101010101" pitchFamily="18" charset="-122"/>
            </a:endParaRPr>
          </a:p>
        </p:txBody>
      </p:sp>
      <p:sp>
        <p:nvSpPr>
          <p:cNvPr id="38" name="文本框 37"/>
          <p:cNvSpPr txBox="1"/>
          <p:nvPr>
            <p:custDataLst>
              <p:tags r:id="rId8"/>
            </p:custDataLst>
          </p:nvPr>
        </p:nvSpPr>
        <p:spPr>
          <a:xfrm>
            <a:off x="5155248" y="1788160"/>
            <a:ext cx="1878965" cy="368300"/>
          </a:xfrm>
          <a:prstGeom prst="rect">
            <a:avLst/>
          </a:prstGeom>
          <a:noFill/>
        </p:spPr>
        <p:txBody>
          <a:bodyPr wrap="square" lIns="90000" tIns="46800" rIns="90000" bIns="46800" rtlCol="0">
            <a:normAutofit/>
          </a:bodyPr>
          <a:lstStyle/>
          <a:p>
            <a:pPr algn="dist"/>
            <a:r>
              <a:rPr lang="en-US" altLang="zh-CN">
                <a:solidFill>
                  <a:schemeClr val="tx1">
                    <a:lumMod val="85000"/>
                    <a:lumOff val="15000"/>
                  </a:schemeClr>
                </a:solidFill>
                <a:latin typeface="Arial" panose="020B0604020202020204" pitchFamily="34" charset="0"/>
                <a:ea typeface="微软雅黑" panose="020B0503020204020204" charset="-122"/>
              </a:rPr>
              <a:t>Contents</a:t>
            </a:r>
            <a:endParaRPr lang="en-US" altLang="zh-CN">
              <a:solidFill>
                <a:schemeClr val="tx1">
                  <a:lumMod val="85000"/>
                  <a:lumOff val="15000"/>
                </a:schemeClr>
              </a:solidFill>
              <a:latin typeface="Arial" panose="020B0604020202020204" pitchFamily="34" charset="0"/>
              <a:ea typeface="微软雅黑" panose="020B0503020204020204" charset="-122"/>
            </a:endParaRPr>
          </a:p>
        </p:txBody>
      </p:sp>
    </p:spTree>
    <p:custDataLst>
      <p:tags r:id="rId9"/>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custDataLst>
              <p:tags r:id="rId1"/>
            </p:custDataLst>
          </p:nvPr>
        </p:nvSpPr>
        <p:spPr>
          <a:xfrm flipH="1">
            <a:off x="1756975" y="1175067"/>
            <a:ext cx="2359025" cy="4507865"/>
          </a:xfrm>
          <a:prstGeom prst="rect">
            <a:avLst/>
          </a:prstGeom>
          <a:noFill/>
        </p:spPr>
        <p:txBody>
          <a:bodyPr wrap="square" rtlCol="0">
            <a:normAutofit/>
          </a:bodyPr>
          <a:lstStyle/>
          <a:p>
            <a:pPr algn="ctr" fontAlgn="base"/>
            <a:r>
              <a:rPr lang="en-US" altLang="zh-CN" sz="28700" b="1" strike="noStrike" noProof="1">
                <a:solidFill>
                  <a:schemeClr val="tx1">
                    <a:lumMod val="85000"/>
                    <a:lumOff val="15000"/>
                  </a:schemeClr>
                </a:solidFill>
                <a:latin typeface="Arial" panose="020B0604020202020204" pitchFamily="34" charset="0"/>
                <a:ea typeface="微软雅黑" panose="020B0503020204020204" charset="-122"/>
                <a:cs typeface="+mn-lt"/>
              </a:rPr>
              <a:t>1</a:t>
            </a:r>
            <a:endParaRPr lang="en-US" altLang="zh-CN" sz="28700" b="1" strike="noStrike" noProof="1">
              <a:solidFill>
                <a:schemeClr val="tx1">
                  <a:lumMod val="85000"/>
                  <a:lumOff val="15000"/>
                </a:schemeClr>
              </a:solidFill>
              <a:latin typeface="Arial" panose="020B0604020202020204" pitchFamily="34" charset="0"/>
              <a:ea typeface="微软雅黑" panose="020B0503020204020204" charset="-122"/>
              <a:cs typeface="+mn-lt"/>
            </a:endParaRPr>
          </a:p>
        </p:txBody>
      </p:sp>
      <p:sp>
        <p:nvSpPr>
          <p:cNvPr id="10" name="标题 9"/>
          <p:cNvSpPr>
            <a:spLocks noGrp="1"/>
          </p:cNvSpPr>
          <p:nvPr>
            <p:ph type="title"/>
            <p:custDataLst>
              <p:tags r:id="rId2"/>
            </p:custDataLst>
          </p:nvPr>
        </p:nvSpPr>
        <p:spPr/>
        <p:txBody>
          <a:bodyPr/>
          <a:lstStyle/>
          <a:p>
            <a:r>
              <a:rPr lang="zh-CN" altLang="en-US" dirty="0"/>
              <a:t>本科期间工作</a:t>
            </a:r>
            <a:endParaRPr lang="zh-CN" altLang="en-US" dirty="0"/>
          </a:p>
        </p:txBody>
      </p:sp>
      <p:sp>
        <p:nvSpPr>
          <p:cNvPr id="11" name="文本占位符 10"/>
          <p:cNvSpPr>
            <a:spLocks noGrp="1"/>
          </p:cNvSpPr>
          <p:nvPr>
            <p:ph type="body" idx="1"/>
            <p:custDataLst>
              <p:tags r:id="rId3"/>
            </p:custDataLst>
          </p:nvPr>
        </p:nvSpPr>
        <p:spPr>
          <a:xfrm>
            <a:off x="4116070" y="3646170"/>
            <a:ext cx="5409565" cy="426720"/>
          </a:xfrm>
        </p:spPr>
        <p:txBody>
          <a:bodyPr/>
          <a:lstStyle/>
          <a:p>
            <a:r>
              <a:rPr lang="zh-CN" altLang="en-US" dirty="0"/>
              <a:t>介绍内容：毕业设计主题、过程、结果与反思</a:t>
            </a:r>
            <a:endParaRPr lang="zh-CN" altLang="en-US" dirty="0"/>
          </a:p>
        </p:txBody>
      </p:sp>
      <p:pic>
        <p:nvPicPr>
          <p:cNvPr id="2" name="图片 1" descr="32313538353731383b32313538353738373bd1a7caf5b1a8b8e6"/>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38800" y="87630"/>
            <a:ext cx="914400" cy="914400"/>
          </a:xfrm>
          <a:prstGeom prst="rect">
            <a:avLst/>
          </a:prstGeom>
        </p:spPr>
      </p:pic>
    </p:spTree>
    <p:custDataLst>
      <p:tags r:id="rId6"/>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stretch>
            <a:fillRect/>
          </a:stretch>
        </p:blipFill>
        <p:spPr>
          <a:xfrm>
            <a:off x="70485" y="836930"/>
            <a:ext cx="4662805" cy="5132705"/>
          </a:xfrm>
          <a:prstGeom prst="rect">
            <a:avLst/>
          </a:prstGeom>
        </p:spPr>
      </p:pic>
      <p:pic>
        <p:nvPicPr>
          <p:cNvPr id="3" name="图片 2"/>
          <p:cNvPicPr>
            <a:picLocks noChangeAspect="1"/>
          </p:cNvPicPr>
          <p:nvPr/>
        </p:nvPicPr>
        <p:blipFill>
          <a:blip r:embed="rId3"/>
          <a:stretch>
            <a:fillRect/>
          </a:stretch>
        </p:blipFill>
        <p:spPr>
          <a:xfrm>
            <a:off x="6076315" y="0"/>
            <a:ext cx="4837430" cy="2458085"/>
          </a:xfrm>
          <a:prstGeom prst="rect">
            <a:avLst/>
          </a:prstGeom>
        </p:spPr>
      </p:pic>
      <p:pic>
        <p:nvPicPr>
          <p:cNvPr id="8" name="图片 7"/>
          <p:cNvPicPr>
            <a:picLocks noChangeAspect="1"/>
          </p:cNvPicPr>
          <p:nvPr/>
        </p:nvPicPr>
        <p:blipFill>
          <a:blip r:embed="rId4"/>
          <a:stretch>
            <a:fillRect/>
          </a:stretch>
        </p:blipFill>
        <p:spPr>
          <a:xfrm>
            <a:off x="5365750" y="2458085"/>
            <a:ext cx="3167380" cy="4375785"/>
          </a:xfrm>
          <a:prstGeom prst="rect">
            <a:avLst/>
          </a:prstGeom>
        </p:spPr>
      </p:pic>
      <p:pic>
        <p:nvPicPr>
          <p:cNvPr id="9" name="图片 8"/>
          <p:cNvPicPr>
            <a:picLocks noChangeAspect="1"/>
          </p:cNvPicPr>
          <p:nvPr/>
        </p:nvPicPr>
        <p:blipFill>
          <a:blip r:embed="rId5"/>
          <a:stretch>
            <a:fillRect/>
          </a:stretch>
        </p:blipFill>
        <p:spPr>
          <a:xfrm>
            <a:off x="8595995" y="2458085"/>
            <a:ext cx="3195320" cy="1095375"/>
          </a:xfrm>
          <a:prstGeom prst="rect">
            <a:avLst/>
          </a:prstGeom>
        </p:spPr>
      </p:pic>
      <p:sp>
        <p:nvSpPr>
          <p:cNvPr id="11" name="文本占位符 10"/>
          <p:cNvSpPr>
            <a:spLocks noGrp="1"/>
          </p:cNvSpPr>
          <p:nvPr>
            <p:custDataLst>
              <p:tags r:id="rId6"/>
            </p:custDataLst>
          </p:nvPr>
        </p:nvSpPr>
        <p:spPr>
          <a:xfrm>
            <a:off x="70485" y="410210"/>
            <a:ext cx="4338320" cy="426720"/>
          </a:xfrm>
          <a:prstGeom prst="rect">
            <a:avLst/>
          </a:prstGeom>
        </p:spPr>
        <p:txBody>
          <a:bodyPr vert="horz" lIns="90000" tIns="0" rIns="90000" bIns="46800" rtlCol="0">
            <a:normAutofit/>
          </a:bodyPr>
          <a:lstStyle>
            <a:lvl1pPr mar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457200"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tint val="75000"/>
                  </a:schemeClr>
                </a:solidFill>
                <a:uFillTx/>
                <a:latin typeface="Arial" panose="020B0604020202020204" pitchFamily="34" charset="0"/>
                <a:ea typeface="微软雅黑" panose="020B0503020204020204" charset="-122"/>
                <a:cs typeface="+mn-cs"/>
              </a:defRPr>
            </a:lvl2pPr>
            <a:lvl3pPr marL="914400" indent="0" algn="l"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tint val="75000"/>
                  </a:schemeClr>
                </a:solidFill>
                <a:uFillTx/>
                <a:latin typeface="Arial" panose="020B0604020202020204" pitchFamily="34" charset="0"/>
                <a:ea typeface="微软雅黑" panose="020B0503020204020204" charset="-122"/>
                <a:cs typeface="+mn-cs"/>
              </a:defRPr>
            </a:lvl3pPr>
            <a:lvl4pPr marL="1371600" indent="0" algn="l"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tint val="75000"/>
                  </a:schemeClr>
                </a:solidFill>
                <a:uFillTx/>
                <a:latin typeface="Arial" panose="020B0604020202020204" pitchFamily="34" charset="0"/>
                <a:ea typeface="微软雅黑" panose="020B0503020204020204" charset="-122"/>
                <a:cs typeface="+mn-cs"/>
              </a:defRPr>
            </a:lvl4pPr>
            <a:lvl5pPr marL="1828800" indent="0" algn="l"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tint val="75000"/>
                  </a:schemeClr>
                </a:solidFill>
                <a:uFillTx/>
                <a:latin typeface="Arial" panose="020B0604020202020204" pitchFamily="34" charset="0"/>
                <a:ea typeface="微软雅黑" panose="020B050302020402020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zh-CN" altLang="en-US" dirty="0"/>
              <a:t>介绍内容：</a:t>
            </a:r>
            <a:r>
              <a:rPr lang="zh-CN" altLang="en-US" dirty="0">
                <a:solidFill>
                  <a:srgbClr val="FF0000"/>
                </a:solidFill>
              </a:rPr>
              <a:t>毕业设计主题</a:t>
            </a:r>
            <a:r>
              <a:rPr lang="zh-CN" altLang="en-US" dirty="0"/>
              <a:t>、过程、结果与反思</a:t>
            </a:r>
            <a:endParaRPr lang="zh-CN" altLang="en-US" dirty="0"/>
          </a:p>
        </p:txBody>
      </p:sp>
    </p:spTree>
    <p:custDataLst>
      <p:tags r:id="rId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占位符 10"/>
          <p:cNvSpPr>
            <a:spLocks noGrp="1"/>
          </p:cNvSpPr>
          <p:nvPr>
            <p:custDataLst>
              <p:tags r:id="rId1"/>
            </p:custDataLst>
          </p:nvPr>
        </p:nvSpPr>
        <p:spPr>
          <a:xfrm>
            <a:off x="344170" y="833755"/>
            <a:ext cx="4338320" cy="426720"/>
          </a:xfrm>
          <a:prstGeom prst="rect">
            <a:avLst/>
          </a:prstGeom>
        </p:spPr>
        <p:txBody>
          <a:bodyPr vert="horz" lIns="90000" tIns="0" rIns="90000" bIns="46800" rtlCol="0">
            <a:normAutofit/>
          </a:bodyPr>
          <a:lstStyle>
            <a:lvl1pPr mar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457200"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tint val="75000"/>
                  </a:schemeClr>
                </a:solidFill>
                <a:uFillTx/>
                <a:latin typeface="Arial" panose="020B0604020202020204" pitchFamily="34" charset="0"/>
                <a:ea typeface="微软雅黑" panose="020B0503020204020204" charset="-122"/>
                <a:cs typeface="+mn-cs"/>
              </a:defRPr>
            </a:lvl2pPr>
            <a:lvl3pPr marL="914400" indent="0" algn="l"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tint val="75000"/>
                  </a:schemeClr>
                </a:solidFill>
                <a:uFillTx/>
                <a:latin typeface="Arial" panose="020B0604020202020204" pitchFamily="34" charset="0"/>
                <a:ea typeface="微软雅黑" panose="020B0503020204020204" charset="-122"/>
                <a:cs typeface="+mn-cs"/>
              </a:defRPr>
            </a:lvl3pPr>
            <a:lvl4pPr marL="1371600" indent="0" algn="l"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tint val="75000"/>
                  </a:schemeClr>
                </a:solidFill>
                <a:uFillTx/>
                <a:latin typeface="Arial" panose="020B0604020202020204" pitchFamily="34" charset="0"/>
                <a:ea typeface="微软雅黑" panose="020B0503020204020204" charset="-122"/>
                <a:cs typeface="+mn-cs"/>
              </a:defRPr>
            </a:lvl4pPr>
            <a:lvl5pPr marL="1828800" indent="0" algn="l"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tint val="75000"/>
                  </a:schemeClr>
                </a:solidFill>
                <a:uFillTx/>
                <a:latin typeface="Arial" panose="020B0604020202020204" pitchFamily="34" charset="0"/>
                <a:ea typeface="微软雅黑" panose="020B050302020402020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zh-CN" altLang="en-US" dirty="0"/>
              <a:t>介绍内容：</a:t>
            </a:r>
            <a:r>
              <a:rPr lang="zh-CN" altLang="en-US" dirty="0">
                <a:solidFill>
                  <a:schemeClr val="tx1"/>
                </a:solidFill>
              </a:rPr>
              <a:t>毕业设计主题</a:t>
            </a:r>
            <a:r>
              <a:rPr lang="zh-CN" altLang="en-US" dirty="0"/>
              <a:t>、</a:t>
            </a:r>
            <a:r>
              <a:rPr lang="zh-CN" altLang="en-US" dirty="0">
                <a:solidFill>
                  <a:srgbClr val="FF0000"/>
                </a:solidFill>
              </a:rPr>
              <a:t>过程</a:t>
            </a:r>
            <a:r>
              <a:rPr lang="zh-CN" altLang="en-US" dirty="0"/>
              <a:t>、结果与反思</a:t>
            </a:r>
            <a:endParaRPr lang="zh-CN" altLang="en-US" dirty="0"/>
          </a:p>
        </p:txBody>
      </p:sp>
      <p:sp>
        <p:nvSpPr>
          <p:cNvPr id="7" name="任意多边形: 形状 6"/>
          <p:cNvSpPr/>
          <p:nvPr>
            <p:custDataLst>
              <p:tags r:id="rId2"/>
            </p:custDataLst>
          </p:nvPr>
        </p:nvSpPr>
        <p:spPr>
          <a:xfrm>
            <a:off x="2244597" y="3466466"/>
            <a:ext cx="3344167" cy="1027137"/>
          </a:xfrm>
          <a:custGeom>
            <a:avLst/>
            <a:gdLst/>
            <a:ahLst/>
            <a:cxnLst/>
            <a:rect l="0" t="0" r="0" b="0"/>
            <a:pathLst>
              <a:path>
                <a:moveTo>
                  <a:pt x="0" y="0"/>
                </a:moveTo>
                <a:lnTo>
                  <a:pt x="3105298" y="0"/>
                </a:lnTo>
                <a:lnTo>
                  <a:pt x="3105298" y="1027137"/>
                </a:lnTo>
                <a:lnTo>
                  <a:pt x="3344167" y="1027137"/>
                </a:lnTo>
              </a:path>
            </a:pathLst>
          </a:custGeom>
          <a:noFill/>
          <a:ln w="19050">
            <a:solidFill>
              <a:srgbClr val="3498DB"/>
            </a:solidFill>
          </a:ln>
        </p:spPr>
        <p:style>
          <a:lnRef idx="2">
            <a:srgbClr val="1F74AD">
              <a:shade val="60000"/>
              <a:hueOff val="0"/>
              <a:satOff val="0"/>
              <a:lumOff val="0"/>
              <a:alphaOff val="0"/>
            </a:srgbClr>
          </a:lnRef>
          <a:fillRef idx="0">
            <a:scrgbClr r="0" g="0" b="0"/>
          </a:fillRef>
          <a:effectRef idx="0">
            <a:srgbClr val="1F74AD">
              <a:hueOff val="0"/>
              <a:satOff val="0"/>
              <a:lumOff val="0"/>
              <a:alphaOff val="0"/>
            </a:srgbClr>
          </a:effectRef>
          <a:fontRef idx="minor">
            <a:srgbClr val="000000">
              <a:hueOff val="0"/>
              <a:satOff val="0"/>
              <a:lumOff val="0"/>
              <a:alphaOff val="0"/>
            </a:srgbClr>
          </a:fontRef>
        </p:style>
        <p:txBody>
          <a:bodyPr/>
          <a:p>
            <a:endParaRPr lang="zh-CN" altLang="en-US"/>
          </a:p>
        </p:txBody>
      </p:sp>
      <p:sp>
        <p:nvSpPr>
          <p:cNvPr id="9" name="任意多边形: 形状 8"/>
          <p:cNvSpPr/>
          <p:nvPr>
            <p:custDataLst>
              <p:tags r:id="rId3"/>
            </p:custDataLst>
          </p:nvPr>
        </p:nvSpPr>
        <p:spPr>
          <a:xfrm>
            <a:off x="2244597" y="2439329"/>
            <a:ext cx="3344167" cy="1027137"/>
          </a:xfrm>
          <a:custGeom>
            <a:avLst/>
            <a:gdLst/>
            <a:ahLst/>
            <a:cxnLst/>
            <a:rect l="0" t="0" r="0" b="0"/>
            <a:pathLst>
              <a:path>
                <a:moveTo>
                  <a:pt x="0" y="1027137"/>
                </a:moveTo>
                <a:lnTo>
                  <a:pt x="3105298" y="1027137"/>
                </a:lnTo>
                <a:lnTo>
                  <a:pt x="3105298" y="0"/>
                </a:lnTo>
                <a:lnTo>
                  <a:pt x="3344167" y="0"/>
                </a:lnTo>
              </a:path>
            </a:pathLst>
          </a:custGeom>
          <a:noFill/>
          <a:ln w="19050">
            <a:solidFill>
              <a:srgbClr val="3498DB"/>
            </a:solidFill>
          </a:ln>
        </p:spPr>
        <p:style>
          <a:lnRef idx="2">
            <a:srgbClr val="1F74AD">
              <a:shade val="60000"/>
              <a:hueOff val="0"/>
              <a:satOff val="0"/>
              <a:lumOff val="0"/>
              <a:alphaOff val="0"/>
            </a:srgbClr>
          </a:lnRef>
          <a:fillRef idx="0">
            <a:scrgbClr r="0" g="0" b="0"/>
          </a:fillRef>
          <a:effectRef idx="0">
            <a:srgbClr val="1F74AD">
              <a:hueOff val="0"/>
              <a:satOff val="0"/>
              <a:lumOff val="0"/>
              <a:alphaOff val="0"/>
            </a:srgbClr>
          </a:effectRef>
          <a:fontRef idx="minor">
            <a:srgbClr val="000000">
              <a:hueOff val="0"/>
              <a:satOff val="0"/>
              <a:lumOff val="0"/>
              <a:alphaOff val="0"/>
            </a:srgbClr>
          </a:fontRef>
        </p:style>
        <p:txBody>
          <a:bodyPr/>
          <a:p>
            <a:endParaRPr lang="zh-CN" altLang="en-US"/>
          </a:p>
        </p:txBody>
      </p:sp>
      <p:pic>
        <p:nvPicPr>
          <p:cNvPr id="4" name="图片 3"/>
          <p:cNvPicPr>
            <a:picLocks noChangeAspect="1"/>
          </p:cNvPicPr>
          <p:nvPr/>
        </p:nvPicPr>
        <p:blipFill>
          <a:blip r:embed="rId4"/>
          <a:stretch>
            <a:fillRect/>
          </a:stretch>
        </p:blipFill>
        <p:spPr>
          <a:xfrm>
            <a:off x="5588635" y="2232660"/>
            <a:ext cx="2676525" cy="419100"/>
          </a:xfrm>
          <a:prstGeom prst="rect">
            <a:avLst/>
          </a:prstGeom>
        </p:spPr>
      </p:pic>
      <p:pic>
        <p:nvPicPr>
          <p:cNvPr id="8" name="图片 7"/>
          <p:cNvPicPr>
            <a:picLocks noChangeAspect="1"/>
          </p:cNvPicPr>
          <p:nvPr/>
        </p:nvPicPr>
        <p:blipFill>
          <a:blip r:embed="rId5"/>
          <a:stretch>
            <a:fillRect/>
          </a:stretch>
        </p:blipFill>
        <p:spPr>
          <a:xfrm>
            <a:off x="5563235" y="4212590"/>
            <a:ext cx="2819400" cy="605155"/>
          </a:xfrm>
          <a:prstGeom prst="rect">
            <a:avLst/>
          </a:prstGeom>
        </p:spPr>
      </p:pic>
      <p:pic>
        <p:nvPicPr>
          <p:cNvPr id="12" name="图片 11"/>
          <p:cNvPicPr>
            <a:picLocks noChangeAspect="1"/>
          </p:cNvPicPr>
          <p:nvPr/>
        </p:nvPicPr>
        <p:blipFill>
          <a:blip r:embed="rId6"/>
          <a:stretch>
            <a:fillRect/>
          </a:stretch>
        </p:blipFill>
        <p:spPr>
          <a:xfrm>
            <a:off x="344170" y="3219450"/>
            <a:ext cx="2781300" cy="419100"/>
          </a:xfrm>
          <a:prstGeom prst="rect">
            <a:avLst/>
          </a:prstGeom>
        </p:spPr>
      </p:pic>
      <p:pic>
        <p:nvPicPr>
          <p:cNvPr id="14" name="图片 13"/>
          <p:cNvPicPr>
            <a:picLocks noChangeAspect="1"/>
          </p:cNvPicPr>
          <p:nvPr/>
        </p:nvPicPr>
        <p:blipFill>
          <a:blip r:embed="rId7"/>
          <a:stretch>
            <a:fillRect/>
          </a:stretch>
        </p:blipFill>
        <p:spPr>
          <a:xfrm>
            <a:off x="8465185" y="1138555"/>
            <a:ext cx="2724150" cy="4581525"/>
          </a:xfrm>
          <a:prstGeom prst="rect">
            <a:avLst/>
          </a:prstGeom>
        </p:spPr>
      </p:pic>
    </p:spTree>
    <p:custDataLst>
      <p:tags r:id="rId8"/>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占位符 10"/>
          <p:cNvSpPr>
            <a:spLocks noGrp="1"/>
          </p:cNvSpPr>
          <p:nvPr>
            <p:custDataLst>
              <p:tags r:id="rId1"/>
            </p:custDataLst>
          </p:nvPr>
        </p:nvSpPr>
        <p:spPr>
          <a:xfrm>
            <a:off x="344170" y="833755"/>
            <a:ext cx="4338320" cy="426720"/>
          </a:xfrm>
          <a:prstGeom prst="rect">
            <a:avLst/>
          </a:prstGeom>
        </p:spPr>
        <p:txBody>
          <a:bodyPr vert="horz" lIns="90000" tIns="0" rIns="90000" bIns="46800" rtlCol="0">
            <a:normAutofit/>
          </a:bodyPr>
          <a:lstStyle>
            <a:lvl1pPr mar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457200"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tint val="75000"/>
                  </a:schemeClr>
                </a:solidFill>
                <a:uFillTx/>
                <a:latin typeface="Arial" panose="020B0604020202020204" pitchFamily="34" charset="0"/>
                <a:ea typeface="微软雅黑" panose="020B0503020204020204" charset="-122"/>
                <a:cs typeface="+mn-cs"/>
              </a:defRPr>
            </a:lvl2pPr>
            <a:lvl3pPr marL="914400" indent="0" algn="l"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tint val="75000"/>
                  </a:schemeClr>
                </a:solidFill>
                <a:uFillTx/>
                <a:latin typeface="Arial" panose="020B0604020202020204" pitchFamily="34" charset="0"/>
                <a:ea typeface="微软雅黑" panose="020B0503020204020204" charset="-122"/>
                <a:cs typeface="+mn-cs"/>
              </a:defRPr>
            </a:lvl3pPr>
            <a:lvl4pPr marL="1371600" indent="0" algn="l"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tint val="75000"/>
                  </a:schemeClr>
                </a:solidFill>
                <a:uFillTx/>
                <a:latin typeface="Arial" panose="020B0604020202020204" pitchFamily="34" charset="0"/>
                <a:ea typeface="微软雅黑" panose="020B0503020204020204" charset="-122"/>
                <a:cs typeface="+mn-cs"/>
              </a:defRPr>
            </a:lvl4pPr>
            <a:lvl5pPr marL="1828800" indent="0" algn="l"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tint val="75000"/>
                  </a:schemeClr>
                </a:solidFill>
                <a:uFillTx/>
                <a:latin typeface="Arial" panose="020B0604020202020204" pitchFamily="34" charset="0"/>
                <a:ea typeface="微软雅黑" panose="020B050302020402020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zh-CN" altLang="en-US" dirty="0"/>
              <a:t>介绍内容：</a:t>
            </a:r>
            <a:r>
              <a:rPr lang="zh-CN" altLang="en-US" dirty="0">
                <a:solidFill>
                  <a:schemeClr val="tx1"/>
                </a:solidFill>
              </a:rPr>
              <a:t>毕业设计主题</a:t>
            </a:r>
            <a:r>
              <a:rPr lang="zh-CN" altLang="en-US" dirty="0"/>
              <a:t>、</a:t>
            </a:r>
            <a:r>
              <a:rPr lang="zh-CN" altLang="en-US" dirty="0">
                <a:solidFill>
                  <a:srgbClr val="FF0000"/>
                </a:solidFill>
              </a:rPr>
              <a:t>过程</a:t>
            </a:r>
            <a:r>
              <a:rPr lang="zh-CN" altLang="en-US" dirty="0"/>
              <a:t>、结果与反思</a:t>
            </a:r>
            <a:endParaRPr lang="zh-CN" altLang="en-US" dirty="0"/>
          </a:p>
        </p:txBody>
      </p:sp>
      <p:sp>
        <p:nvSpPr>
          <p:cNvPr id="30" name="五边形 3"/>
          <p:cNvSpPr/>
          <p:nvPr>
            <p:custDataLst>
              <p:tags r:id="rId2"/>
            </p:custDataLst>
          </p:nvPr>
        </p:nvSpPr>
        <p:spPr>
          <a:xfrm flipH="1">
            <a:off x="6326553" y="2420624"/>
            <a:ext cx="3040888" cy="494452"/>
          </a:xfrm>
          <a:prstGeom prst="homePlate">
            <a:avLst/>
          </a:prstGeom>
          <a:solidFill>
            <a:srgbClr val="679A1D"/>
          </a:solidFill>
          <a:ln>
            <a:noFill/>
          </a:ln>
        </p:spPr>
        <p:style>
          <a:lnRef idx="2">
            <a:srgbClr val="679A1D">
              <a:shade val="50000"/>
            </a:srgbClr>
          </a:lnRef>
          <a:fillRef idx="1">
            <a:srgbClr val="679A1D"/>
          </a:fillRef>
          <a:effectRef idx="0">
            <a:srgbClr val="679A1D"/>
          </a:effectRef>
          <a:fontRef idx="minor">
            <a:srgbClr val="FFFFFF"/>
          </a:fontRef>
        </p:style>
        <p:txBody>
          <a:bodyPr rtlCol="0" anchor="ctr"/>
          <a:lstStyle/>
          <a:p>
            <a:pPr algn="ctr"/>
            <a:endParaRPr lang="zh-CN" altLang="en-US">
              <a:solidFill>
                <a:srgbClr val="4D4D4D"/>
              </a:solidFill>
            </a:endParaRPr>
          </a:p>
        </p:txBody>
      </p:sp>
      <p:sp>
        <p:nvSpPr>
          <p:cNvPr id="31" name="矩形 30"/>
          <p:cNvSpPr/>
          <p:nvPr>
            <p:custDataLst>
              <p:tags r:id="rId3"/>
            </p:custDataLst>
          </p:nvPr>
        </p:nvSpPr>
        <p:spPr>
          <a:xfrm flipH="1">
            <a:off x="9230529" y="2420624"/>
            <a:ext cx="136912" cy="494452"/>
          </a:xfrm>
          <a:prstGeom prst="rect">
            <a:avLst/>
          </a:prstGeom>
          <a:solidFill>
            <a:srgbClr val="679A1D"/>
          </a:solidFill>
          <a:ln>
            <a:noFill/>
          </a:ln>
        </p:spPr>
        <p:style>
          <a:lnRef idx="2">
            <a:srgbClr val="679A1D">
              <a:shade val="50000"/>
            </a:srgbClr>
          </a:lnRef>
          <a:fillRef idx="1">
            <a:srgbClr val="679A1D"/>
          </a:fillRef>
          <a:effectRef idx="0">
            <a:srgbClr val="679A1D"/>
          </a:effectRef>
          <a:fontRef idx="minor">
            <a:srgbClr val="FFFFFF"/>
          </a:fontRef>
        </p:style>
        <p:txBody>
          <a:bodyPr rtlCol="0" anchor="ctr"/>
          <a:lstStyle/>
          <a:p>
            <a:pPr algn="ctr"/>
            <a:endParaRPr lang="zh-CN" altLang="en-US">
              <a:solidFill>
                <a:srgbClr val="4D4D4D"/>
              </a:solidFill>
            </a:endParaRPr>
          </a:p>
        </p:txBody>
      </p:sp>
      <p:sp>
        <p:nvSpPr>
          <p:cNvPr id="32" name="五边形 7"/>
          <p:cNvSpPr/>
          <p:nvPr>
            <p:custDataLst>
              <p:tags r:id="rId4"/>
            </p:custDataLst>
          </p:nvPr>
        </p:nvSpPr>
        <p:spPr>
          <a:xfrm flipH="1">
            <a:off x="6295998" y="4346981"/>
            <a:ext cx="3040888" cy="494452"/>
          </a:xfrm>
          <a:prstGeom prst="homePlate">
            <a:avLst/>
          </a:prstGeom>
          <a:solidFill>
            <a:srgbClr val="647193"/>
          </a:solidFill>
          <a:ln>
            <a:noFill/>
          </a:ln>
        </p:spPr>
        <p:style>
          <a:lnRef idx="2">
            <a:srgbClr val="679A1D">
              <a:shade val="50000"/>
            </a:srgbClr>
          </a:lnRef>
          <a:fillRef idx="1">
            <a:srgbClr val="679A1D"/>
          </a:fillRef>
          <a:effectRef idx="0">
            <a:srgbClr val="679A1D"/>
          </a:effectRef>
          <a:fontRef idx="minor">
            <a:srgbClr val="FFFFFF"/>
          </a:fontRef>
        </p:style>
        <p:txBody>
          <a:bodyPr rtlCol="0" anchor="ctr"/>
          <a:lstStyle/>
          <a:p>
            <a:pPr algn="ctr"/>
            <a:endParaRPr lang="zh-CN" altLang="en-US">
              <a:solidFill>
                <a:srgbClr val="4D4D4D"/>
              </a:solidFill>
            </a:endParaRPr>
          </a:p>
        </p:txBody>
      </p:sp>
      <p:sp>
        <p:nvSpPr>
          <p:cNvPr id="33" name="矩形 32"/>
          <p:cNvSpPr/>
          <p:nvPr>
            <p:custDataLst>
              <p:tags r:id="rId5"/>
            </p:custDataLst>
          </p:nvPr>
        </p:nvSpPr>
        <p:spPr>
          <a:xfrm flipH="1">
            <a:off x="9199974" y="4346981"/>
            <a:ext cx="136912" cy="494452"/>
          </a:xfrm>
          <a:prstGeom prst="rect">
            <a:avLst/>
          </a:prstGeom>
          <a:solidFill>
            <a:srgbClr val="485570"/>
          </a:solidFill>
          <a:ln>
            <a:noFill/>
          </a:ln>
        </p:spPr>
        <p:style>
          <a:lnRef idx="2">
            <a:srgbClr val="679A1D">
              <a:shade val="50000"/>
            </a:srgbClr>
          </a:lnRef>
          <a:fillRef idx="1">
            <a:srgbClr val="679A1D"/>
          </a:fillRef>
          <a:effectRef idx="0">
            <a:srgbClr val="679A1D"/>
          </a:effectRef>
          <a:fontRef idx="minor">
            <a:srgbClr val="FFFFFF"/>
          </a:fontRef>
        </p:style>
        <p:txBody>
          <a:bodyPr rtlCol="0" anchor="ctr"/>
          <a:lstStyle/>
          <a:p>
            <a:pPr algn="ctr"/>
            <a:endParaRPr lang="zh-CN" altLang="en-US">
              <a:solidFill>
                <a:srgbClr val="4D4D4D"/>
              </a:solidFill>
            </a:endParaRPr>
          </a:p>
        </p:txBody>
      </p:sp>
      <p:sp>
        <p:nvSpPr>
          <p:cNvPr id="34" name="五边形 10"/>
          <p:cNvSpPr/>
          <p:nvPr>
            <p:custDataLst>
              <p:tags r:id="rId6"/>
            </p:custDataLst>
          </p:nvPr>
        </p:nvSpPr>
        <p:spPr>
          <a:xfrm flipH="1">
            <a:off x="6319346" y="3423357"/>
            <a:ext cx="3040888" cy="494452"/>
          </a:xfrm>
          <a:prstGeom prst="homePlate">
            <a:avLst/>
          </a:prstGeom>
          <a:solidFill>
            <a:srgbClr val="2AD3B2"/>
          </a:solidFill>
          <a:ln>
            <a:noFill/>
          </a:ln>
        </p:spPr>
        <p:style>
          <a:lnRef idx="2">
            <a:srgbClr val="679A1D">
              <a:shade val="50000"/>
            </a:srgbClr>
          </a:lnRef>
          <a:fillRef idx="1">
            <a:srgbClr val="679A1D"/>
          </a:fillRef>
          <a:effectRef idx="0">
            <a:srgbClr val="679A1D"/>
          </a:effectRef>
          <a:fontRef idx="minor">
            <a:srgbClr val="FFFFFF"/>
          </a:fontRef>
        </p:style>
        <p:txBody>
          <a:bodyPr rtlCol="0" anchor="ctr"/>
          <a:lstStyle/>
          <a:p>
            <a:pPr algn="ctr"/>
            <a:endParaRPr lang="zh-CN" altLang="en-US">
              <a:solidFill>
                <a:srgbClr val="4D4D4D"/>
              </a:solidFill>
            </a:endParaRPr>
          </a:p>
        </p:txBody>
      </p:sp>
      <p:sp>
        <p:nvSpPr>
          <p:cNvPr id="35" name="矩形 34"/>
          <p:cNvSpPr/>
          <p:nvPr>
            <p:custDataLst>
              <p:tags r:id="rId7"/>
            </p:custDataLst>
          </p:nvPr>
        </p:nvSpPr>
        <p:spPr>
          <a:xfrm flipH="1">
            <a:off x="9223322" y="3423357"/>
            <a:ext cx="136912" cy="494452"/>
          </a:xfrm>
          <a:prstGeom prst="rect">
            <a:avLst/>
          </a:prstGeom>
          <a:solidFill>
            <a:srgbClr val="D43630"/>
          </a:solidFill>
          <a:ln>
            <a:noFill/>
          </a:ln>
        </p:spPr>
        <p:style>
          <a:lnRef idx="2">
            <a:srgbClr val="679A1D">
              <a:shade val="50000"/>
            </a:srgbClr>
          </a:lnRef>
          <a:fillRef idx="1">
            <a:srgbClr val="679A1D"/>
          </a:fillRef>
          <a:effectRef idx="0">
            <a:srgbClr val="679A1D"/>
          </a:effectRef>
          <a:fontRef idx="minor">
            <a:srgbClr val="FFFFFF"/>
          </a:fontRef>
        </p:style>
        <p:txBody>
          <a:bodyPr rtlCol="0" anchor="ctr"/>
          <a:lstStyle/>
          <a:p>
            <a:pPr algn="ctr"/>
            <a:endParaRPr lang="zh-CN" altLang="en-US">
              <a:solidFill>
                <a:srgbClr val="4D4D4D"/>
              </a:solidFill>
            </a:endParaRPr>
          </a:p>
        </p:txBody>
      </p:sp>
      <p:sp>
        <p:nvSpPr>
          <p:cNvPr id="39" name="文本框 38"/>
          <p:cNvSpPr txBox="1"/>
          <p:nvPr>
            <p:custDataLst>
              <p:tags r:id="rId8"/>
            </p:custDataLst>
          </p:nvPr>
        </p:nvSpPr>
        <p:spPr>
          <a:xfrm>
            <a:off x="7021830" y="2421255"/>
            <a:ext cx="2252980" cy="398780"/>
          </a:xfrm>
          <a:prstGeom prst="rect">
            <a:avLst/>
          </a:prstGeom>
          <a:noFill/>
        </p:spPr>
        <p:txBody>
          <a:bodyPr wrap="square" rtlCol="0">
            <a:spAutoFit/>
          </a:bodyPr>
          <a:lstStyle/>
          <a:p>
            <a:r>
              <a:rPr lang="en-US" altLang="zh-CN" sz="2000" dirty="0">
                <a:solidFill>
                  <a:schemeClr val="bg1"/>
                </a:solidFill>
                <a:sym typeface="+mn-ea"/>
              </a:rPr>
              <a:t>PphasePicker</a:t>
            </a:r>
            <a:endParaRPr lang="en-US" altLang="zh-CN" sz="2000" b="1">
              <a:solidFill>
                <a:srgbClr val="FFFFFF"/>
              </a:solidFill>
            </a:endParaRPr>
          </a:p>
        </p:txBody>
      </p:sp>
      <p:sp>
        <p:nvSpPr>
          <p:cNvPr id="40" name="文本框 39"/>
          <p:cNvSpPr txBox="1"/>
          <p:nvPr>
            <p:custDataLst>
              <p:tags r:id="rId9"/>
            </p:custDataLst>
          </p:nvPr>
        </p:nvSpPr>
        <p:spPr>
          <a:xfrm>
            <a:off x="7021830" y="3413760"/>
            <a:ext cx="1747520" cy="398780"/>
          </a:xfrm>
          <a:prstGeom prst="rect">
            <a:avLst/>
          </a:prstGeom>
          <a:noFill/>
        </p:spPr>
        <p:txBody>
          <a:bodyPr wrap="square" rtlCol="0">
            <a:spAutoFit/>
          </a:bodyPr>
          <a:lstStyle/>
          <a:p>
            <a:r>
              <a:rPr lang="en-US" altLang="zh-CN" sz="2000" b="1">
                <a:solidFill>
                  <a:srgbClr val="FFFFFF"/>
                </a:solidFill>
              </a:rPr>
              <a:t>easyQuake</a:t>
            </a:r>
            <a:endParaRPr lang="en-US" altLang="zh-CN" sz="2000" b="1">
              <a:solidFill>
                <a:srgbClr val="FFFFFF"/>
              </a:solidFill>
            </a:endParaRPr>
          </a:p>
        </p:txBody>
      </p:sp>
      <p:sp>
        <p:nvSpPr>
          <p:cNvPr id="41" name="文本框 40"/>
          <p:cNvSpPr txBox="1"/>
          <p:nvPr>
            <p:custDataLst>
              <p:tags r:id="rId10"/>
            </p:custDataLst>
          </p:nvPr>
        </p:nvSpPr>
        <p:spPr>
          <a:xfrm>
            <a:off x="6998335" y="4336415"/>
            <a:ext cx="2157730" cy="398780"/>
          </a:xfrm>
          <a:prstGeom prst="rect">
            <a:avLst/>
          </a:prstGeom>
          <a:noFill/>
        </p:spPr>
        <p:txBody>
          <a:bodyPr wrap="square" rtlCol="0">
            <a:spAutoFit/>
          </a:bodyPr>
          <a:lstStyle/>
          <a:p>
            <a:r>
              <a:rPr lang="en-US" altLang="zh-CN" sz="2000" b="1">
                <a:solidFill>
                  <a:schemeClr val="bg1"/>
                </a:solidFill>
              </a:rPr>
              <a:t>EQTransformer</a:t>
            </a:r>
            <a:endParaRPr lang="en-US" altLang="zh-CN" sz="2000" b="1">
              <a:solidFill>
                <a:schemeClr val="bg1"/>
              </a:solidFill>
            </a:endParaRPr>
          </a:p>
        </p:txBody>
      </p:sp>
      <p:sp>
        <p:nvSpPr>
          <p:cNvPr id="42" name="六边形 41"/>
          <p:cNvSpPr/>
          <p:nvPr>
            <p:custDataLst>
              <p:tags r:id="rId11"/>
            </p:custDataLst>
          </p:nvPr>
        </p:nvSpPr>
        <p:spPr>
          <a:xfrm>
            <a:off x="1568686" y="2056319"/>
            <a:ext cx="267504" cy="206757"/>
          </a:xfrm>
          <a:prstGeom prst="hexagon">
            <a:avLst/>
          </a:prstGeom>
          <a:solidFill>
            <a:srgbClr val="679A1D"/>
          </a:solidFill>
          <a:ln>
            <a:noFill/>
          </a:ln>
        </p:spPr>
        <p:style>
          <a:lnRef idx="2">
            <a:srgbClr val="679A1D">
              <a:shade val="50000"/>
            </a:srgbClr>
          </a:lnRef>
          <a:fillRef idx="1">
            <a:srgbClr val="679A1D"/>
          </a:fillRef>
          <a:effectRef idx="0">
            <a:srgbClr val="679A1D"/>
          </a:effectRef>
          <a:fontRef idx="minor">
            <a:srgbClr val="FFFFFF"/>
          </a:fontRef>
        </p:style>
        <p:txBody>
          <a:bodyPr rtlCol="0" anchor="ctr"/>
          <a:lstStyle/>
          <a:p>
            <a:pPr algn="ctr"/>
            <a:endParaRPr lang="zh-CN" altLang="en-US">
              <a:solidFill>
                <a:srgbClr val="4D4D4D"/>
              </a:solidFill>
            </a:endParaRPr>
          </a:p>
        </p:txBody>
      </p:sp>
      <p:sp>
        <p:nvSpPr>
          <p:cNvPr id="43" name="文本框 42"/>
          <p:cNvSpPr txBox="1"/>
          <p:nvPr>
            <p:custDataLst>
              <p:tags r:id="rId12"/>
            </p:custDataLst>
          </p:nvPr>
        </p:nvSpPr>
        <p:spPr>
          <a:xfrm>
            <a:off x="1877782" y="2321753"/>
            <a:ext cx="3379592" cy="330835"/>
          </a:xfrm>
          <a:prstGeom prst="rect">
            <a:avLst/>
          </a:prstGeom>
          <a:noFill/>
        </p:spPr>
        <p:txBody>
          <a:bodyPr wrap="square" rtlCol="0">
            <a:spAutoFit/>
          </a:bodyPr>
          <a:lstStyle/>
          <a:p>
            <a:pPr>
              <a:lnSpc>
                <a:spcPct val="130000"/>
              </a:lnSpc>
            </a:pPr>
            <a:r>
              <a:rPr lang="zh-CN" altLang="en-US" sz="1200"/>
              <a:t>非机器学习软件用作对照组</a:t>
            </a:r>
            <a:endParaRPr lang="zh-CN" altLang="en-US" sz="1200"/>
          </a:p>
        </p:txBody>
      </p:sp>
      <p:sp>
        <p:nvSpPr>
          <p:cNvPr id="44" name="文本框 43"/>
          <p:cNvSpPr txBox="1"/>
          <p:nvPr>
            <p:custDataLst>
              <p:tags r:id="rId13"/>
            </p:custDataLst>
          </p:nvPr>
        </p:nvSpPr>
        <p:spPr>
          <a:xfrm>
            <a:off x="1883196" y="1933401"/>
            <a:ext cx="1524283" cy="410845"/>
          </a:xfrm>
          <a:prstGeom prst="rect">
            <a:avLst/>
          </a:prstGeom>
          <a:noFill/>
        </p:spPr>
        <p:txBody>
          <a:bodyPr wrap="square" rtlCol="0">
            <a:spAutoFit/>
          </a:bodyPr>
          <a:lstStyle/>
          <a:p>
            <a:pPr>
              <a:lnSpc>
                <a:spcPct val="130000"/>
              </a:lnSpc>
            </a:pPr>
            <a:r>
              <a:rPr lang="en-US" altLang="zh-CN" sz="1600" dirty="0">
                <a:solidFill>
                  <a:schemeClr val="tx1"/>
                </a:solidFill>
                <a:sym typeface="+mn-ea"/>
              </a:rPr>
              <a:t>PphasePicker</a:t>
            </a:r>
            <a:endParaRPr lang="en-US" altLang="zh-CN" sz="1600" dirty="0">
              <a:solidFill>
                <a:schemeClr val="tx1"/>
              </a:solidFill>
              <a:latin typeface="Arial" panose="020B0604020202020204" pitchFamily="34" charset="0"/>
              <a:ea typeface="微软雅黑" panose="020B0503020204020204" charset="-122"/>
              <a:cs typeface="+mn-ea"/>
              <a:sym typeface="+mn-ea"/>
            </a:endParaRPr>
          </a:p>
        </p:txBody>
      </p:sp>
      <p:sp>
        <p:nvSpPr>
          <p:cNvPr id="45" name="六边形 44"/>
          <p:cNvSpPr/>
          <p:nvPr>
            <p:custDataLst>
              <p:tags r:id="rId14"/>
            </p:custDataLst>
          </p:nvPr>
        </p:nvSpPr>
        <p:spPr>
          <a:xfrm>
            <a:off x="1568686" y="3394722"/>
            <a:ext cx="267504" cy="206757"/>
          </a:xfrm>
          <a:prstGeom prst="hexagon">
            <a:avLst/>
          </a:prstGeom>
          <a:solidFill>
            <a:srgbClr val="2AD3B2"/>
          </a:solidFill>
          <a:ln>
            <a:noFill/>
          </a:ln>
        </p:spPr>
        <p:style>
          <a:lnRef idx="2">
            <a:srgbClr val="679A1D">
              <a:shade val="50000"/>
            </a:srgbClr>
          </a:lnRef>
          <a:fillRef idx="1">
            <a:srgbClr val="679A1D"/>
          </a:fillRef>
          <a:effectRef idx="0">
            <a:srgbClr val="679A1D"/>
          </a:effectRef>
          <a:fontRef idx="minor">
            <a:srgbClr val="FFFFFF"/>
          </a:fontRef>
        </p:style>
        <p:txBody>
          <a:bodyPr rtlCol="0" anchor="ctr"/>
          <a:lstStyle/>
          <a:p>
            <a:pPr algn="ctr"/>
            <a:endParaRPr lang="zh-CN" altLang="en-US">
              <a:solidFill>
                <a:srgbClr val="4D4D4D"/>
              </a:solidFill>
            </a:endParaRPr>
          </a:p>
        </p:txBody>
      </p:sp>
      <p:sp>
        <p:nvSpPr>
          <p:cNvPr id="46" name="文本框 45"/>
          <p:cNvSpPr txBox="1"/>
          <p:nvPr>
            <p:custDataLst>
              <p:tags r:id="rId15"/>
            </p:custDataLst>
          </p:nvPr>
        </p:nvSpPr>
        <p:spPr>
          <a:xfrm>
            <a:off x="1877782" y="3660155"/>
            <a:ext cx="3379592" cy="330835"/>
          </a:xfrm>
          <a:prstGeom prst="rect">
            <a:avLst/>
          </a:prstGeom>
          <a:noFill/>
        </p:spPr>
        <p:txBody>
          <a:bodyPr wrap="square" rtlCol="0">
            <a:spAutoFit/>
          </a:bodyPr>
          <a:lstStyle/>
          <a:p>
            <a:pPr>
              <a:lnSpc>
                <a:spcPct val="130000"/>
              </a:lnSpc>
            </a:pPr>
            <a:r>
              <a:rPr lang="zh-CN" altLang="en-US" sz="1200"/>
              <a:t>选取的第一个机器学习软件</a:t>
            </a:r>
            <a:endParaRPr lang="zh-CN" altLang="en-US" sz="1200"/>
          </a:p>
        </p:txBody>
      </p:sp>
      <p:sp>
        <p:nvSpPr>
          <p:cNvPr id="47" name="文本框 46"/>
          <p:cNvSpPr txBox="1"/>
          <p:nvPr>
            <p:custDataLst>
              <p:tags r:id="rId16"/>
            </p:custDataLst>
          </p:nvPr>
        </p:nvSpPr>
        <p:spPr>
          <a:xfrm>
            <a:off x="1883196" y="3271803"/>
            <a:ext cx="1524283" cy="410845"/>
          </a:xfrm>
          <a:prstGeom prst="rect">
            <a:avLst/>
          </a:prstGeom>
          <a:noFill/>
        </p:spPr>
        <p:txBody>
          <a:bodyPr wrap="square" rtlCol="0">
            <a:spAutoFit/>
          </a:bodyPr>
          <a:lstStyle/>
          <a:p>
            <a:pPr>
              <a:lnSpc>
                <a:spcPct val="130000"/>
              </a:lnSpc>
            </a:pPr>
            <a:r>
              <a:rPr lang="en-US" altLang="zh-CN" sz="1600">
                <a:latin typeface="Arial" panose="020B0604020202020204" pitchFamily="34" charset="0"/>
                <a:ea typeface="微软雅黑" panose="020B0503020204020204" charset="-122"/>
                <a:cs typeface="+mn-ea"/>
              </a:rPr>
              <a:t>easyQuake</a:t>
            </a:r>
            <a:endParaRPr lang="en-US" altLang="zh-CN" sz="1600">
              <a:latin typeface="Arial" panose="020B0604020202020204" pitchFamily="34" charset="0"/>
              <a:ea typeface="微软雅黑" panose="020B0503020204020204" charset="-122"/>
              <a:cs typeface="+mn-ea"/>
            </a:endParaRPr>
          </a:p>
        </p:txBody>
      </p:sp>
      <p:sp>
        <p:nvSpPr>
          <p:cNvPr id="48" name="六边形 47"/>
          <p:cNvSpPr/>
          <p:nvPr>
            <p:custDataLst>
              <p:tags r:id="rId17"/>
            </p:custDataLst>
          </p:nvPr>
        </p:nvSpPr>
        <p:spPr>
          <a:xfrm>
            <a:off x="1568686" y="4733125"/>
            <a:ext cx="267504" cy="206757"/>
          </a:xfrm>
          <a:prstGeom prst="hexagon">
            <a:avLst/>
          </a:prstGeom>
          <a:solidFill>
            <a:srgbClr val="647193"/>
          </a:solidFill>
          <a:ln>
            <a:noFill/>
          </a:ln>
        </p:spPr>
        <p:style>
          <a:lnRef idx="2">
            <a:srgbClr val="679A1D">
              <a:shade val="50000"/>
            </a:srgbClr>
          </a:lnRef>
          <a:fillRef idx="1">
            <a:srgbClr val="679A1D"/>
          </a:fillRef>
          <a:effectRef idx="0">
            <a:srgbClr val="679A1D"/>
          </a:effectRef>
          <a:fontRef idx="minor">
            <a:srgbClr val="FFFFFF"/>
          </a:fontRef>
        </p:style>
        <p:txBody>
          <a:bodyPr rtlCol="0" anchor="ctr"/>
          <a:lstStyle/>
          <a:p>
            <a:pPr algn="ctr"/>
            <a:endParaRPr lang="zh-CN" altLang="en-US">
              <a:solidFill>
                <a:srgbClr val="4D4D4D"/>
              </a:solidFill>
            </a:endParaRPr>
          </a:p>
        </p:txBody>
      </p:sp>
      <p:sp>
        <p:nvSpPr>
          <p:cNvPr id="49" name="文本框 48"/>
          <p:cNvSpPr txBox="1"/>
          <p:nvPr>
            <p:custDataLst>
              <p:tags r:id="rId18"/>
            </p:custDataLst>
          </p:nvPr>
        </p:nvSpPr>
        <p:spPr>
          <a:xfrm>
            <a:off x="1877782" y="4998558"/>
            <a:ext cx="3379592" cy="330835"/>
          </a:xfrm>
          <a:prstGeom prst="rect">
            <a:avLst/>
          </a:prstGeom>
          <a:noFill/>
        </p:spPr>
        <p:txBody>
          <a:bodyPr wrap="square" rtlCol="0">
            <a:spAutoFit/>
          </a:bodyPr>
          <a:lstStyle/>
          <a:p>
            <a:pPr>
              <a:lnSpc>
                <a:spcPct val="130000"/>
              </a:lnSpc>
            </a:pPr>
            <a:r>
              <a:rPr lang="zh-CN" altLang="en-US" sz="1200"/>
              <a:t>选取的第二个机器学习软件</a:t>
            </a:r>
            <a:endParaRPr lang="zh-CN" altLang="en-US" sz="1200"/>
          </a:p>
        </p:txBody>
      </p:sp>
      <p:sp>
        <p:nvSpPr>
          <p:cNvPr id="50" name="文本框 49"/>
          <p:cNvSpPr txBox="1"/>
          <p:nvPr>
            <p:custDataLst>
              <p:tags r:id="rId19"/>
            </p:custDataLst>
          </p:nvPr>
        </p:nvSpPr>
        <p:spPr>
          <a:xfrm>
            <a:off x="1883410" y="4610100"/>
            <a:ext cx="1934845" cy="410845"/>
          </a:xfrm>
          <a:prstGeom prst="rect">
            <a:avLst/>
          </a:prstGeom>
          <a:noFill/>
        </p:spPr>
        <p:txBody>
          <a:bodyPr wrap="square" rtlCol="0">
            <a:spAutoFit/>
          </a:bodyPr>
          <a:lstStyle/>
          <a:p>
            <a:pPr>
              <a:lnSpc>
                <a:spcPct val="130000"/>
              </a:lnSpc>
            </a:pPr>
            <a:r>
              <a:rPr lang="en-US" altLang="zh-CN" sz="1600">
                <a:latin typeface="Arial" panose="020B0604020202020204" pitchFamily="34" charset="0"/>
                <a:ea typeface="微软雅黑" panose="020B0503020204020204" charset="-122"/>
                <a:cs typeface="+mn-ea"/>
              </a:rPr>
              <a:t>EQTransformer</a:t>
            </a:r>
            <a:endParaRPr lang="en-US" altLang="zh-CN" sz="1600">
              <a:latin typeface="Arial" panose="020B0604020202020204" pitchFamily="34" charset="0"/>
              <a:ea typeface="微软雅黑" panose="020B0503020204020204" charset="-122"/>
              <a:cs typeface="+mn-ea"/>
            </a:endParaRPr>
          </a:p>
        </p:txBody>
      </p:sp>
      <p:grpSp>
        <p:nvGrpSpPr>
          <p:cNvPr id="4" name="Group 4"/>
          <p:cNvGrpSpPr>
            <a:grpSpLocks noChangeAspect="1"/>
          </p:cNvGrpSpPr>
          <p:nvPr>
            <p:custDataLst>
              <p:tags r:id="rId20"/>
            </p:custDataLst>
          </p:nvPr>
        </p:nvGrpSpPr>
        <p:grpSpPr bwMode="auto">
          <a:xfrm>
            <a:off x="7412673" y="1462405"/>
            <a:ext cx="3713162" cy="4627563"/>
            <a:chOff x="4561" y="764"/>
            <a:chExt cx="2339" cy="2915"/>
          </a:xfrm>
        </p:grpSpPr>
        <p:sp>
          <p:nvSpPr>
            <p:cNvPr id="6" name="Freeform 5"/>
            <p:cNvSpPr/>
            <p:nvPr>
              <p:custDataLst>
                <p:tags r:id="rId21"/>
              </p:custDataLst>
            </p:nvPr>
          </p:nvSpPr>
          <p:spPr bwMode="auto">
            <a:xfrm>
              <a:off x="4561" y="3243"/>
              <a:ext cx="2337" cy="436"/>
            </a:xfrm>
            <a:custGeom>
              <a:avLst/>
              <a:gdLst>
                <a:gd name="T0" fmla="*/ 2297 w 2337"/>
                <a:gd name="T1" fmla="*/ 148 h 436"/>
                <a:gd name="T2" fmla="*/ 2325 w 2337"/>
                <a:gd name="T3" fmla="*/ 170 h 436"/>
                <a:gd name="T4" fmla="*/ 2337 w 2337"/>
                <a:gd name="T5" fmla="*/ 194 h 436"/>
                <a:gd name="T6" fmla="*/ 2334 w 2337"/>
                <a:gd name="T7" fmla="*/ 217 h 436"/>
                <a:gd name="T8" fmla="*/ 2319 w 2337"/>
                <a:gd name="T9" fmla="*/ 242 h 436"/>
                <a:gd name="T10" fmla="*/ 2289 w 2337"/>
                <a:gd name="T11" fmla="*/ 267 h 436"/>
                <a:gd name="T12" fmla="*/ 2245 w 2337"/>
                <a:gd name="T13" fmla="*/ 291 h 436"/>
                <a:gd name="T14" fmla="*/ 2189 w 2337"/>
                <a:gd name="T15" fmla="*/ 314 h 436"/>
                <a:gd name="T16" fmla="*/ 2119 w 2337"/>
                <a:gd name="T17" fmla="*/ 337 h 436"/>
                <a:gd name="T18" fmla="*/ 2039 w 2337"/>
                <a:gd name="T19" fmla="*/ 358 h 436"/>
                <a:gd name="T20" fmla="*/ 1945 w 2337"/>
                <a:gd name="T21" fmla="*/ 378 h 436"/>
                <a:gd name="T22" fmla="*/ 1842 w 2337"/>
                <a:gd name="T23" fmla="*/ 395 h 436"/>
                <a:gd name="T24" fmla="*/ 1726 w 2337"/>
                <a:gd name="T25" fmla="*/ 409 h 436"/>
                <a:gd name="T26" fmla="*/ 1603 w 2337"/>
                <a:gd name="T27" fmla="*/ 422 h 436"/>
                <a:gd name="T28" fmla="*/ 1468 w 2337"/>
                <a:gd name="T29" fmla="*/ 430 h 436"/>
                <a:gd name="T30" fmla="*/ 1323 w 2337"/>
                <a:gd name="T31" fmla="*/ 434 h 436"/>
                <a:gd name="T32" fmla="*/ 1171 w 2337"/>
                <a:gd name="T33" fmla="*/ 436 h 436"/>
                <a:gd name="T34" fmla="*/ 1093 w 2337"/>
                <a:gd name="T35" fmla="*/ 434 h 436"/>
                <a:gd name="T36" fmla="*/ 944 w 2337"/>
                <a:gd name="T37" fmla="*/ 430 h 436"/>
                <a:gd name="T38" fmla="*/ 805 w 2337"/>
                <a:gd name="T39" fmla="*/ 420 h 436"/>
                <a:gd name="T40" fmla="*/ 675 w 2337"/>
                <a:gd name="T41" fmla="*/ 408 h 436"/>
                <a:gd name="T42" fmla="*/ 555 w 2337"/>
                <a:gd name="T43" fmla="*/ 392 h 436"/>
                <a:gd name="T44" fmla="*/ 447 w 2337"/>
                <a:gd name="T45" fmla="*/ 373 h 436"/>
                <a:gd name="T46" fmla="*/ 349 w 2337"/>
                <a:gd name="T47" fmla="*/ 355 h 436"/>
                <a:gd name="T48" fmla="*/ 261 w 2337"/>
                <a:gd name="T49" fmla="*/ 333 h 436"/>
                <a:gd name="T50" fmla="*/ 186 w 2337"/>
                <a:gd name="T51" fmla="*/ 309 h 436"/>
                <a:gd name="T52" fmla="*/ 122 w 2337"/>
                <a:gd name="T53" fmla="*/ 284 h 436"/>
                <a:gd name="T54" fmla="*/ 72 w 2337"/>
                <a:gd name="T55" fmla="*/ 259 h 436"/>
                <a:gd name="T56" fmla="*/ 34 w 2337"/>
                <a:gd name="T57" fmla="*/ 234 h 436"/>
                <a:gd name="T58" fmla="*/ 9 w 2337"/>
                <a:gd name="T59" fmla="*/ 209 h 436"/>
                <a:gd name="T60" fmla="*/ 0 w 2337"/>
                <a:gd name="T61" fmla="*/ 184 h 436"/>
                <a:gd name="T62" fmla="*/ 5 w 2337"/>
                <a:gd name="T63" fmla="*/ 161 h 436"/>
                <a:gd name="T64" fmla="*/ 23 w 2337"/>
                <a:gd name="T65" fmla="*/ 139 h 436"/>
                <a:gd name="T66" fmla="*/ 38 w 2337"/>
                <a:gd name="T67" fmla="*/ 128 h 436"/>
                <a:gd name="T68" fmla="*/ 67 w 2337"/>
                <a:gd name="T69" fmla="*/ 114 h 436"/>
                <a:gd name="T70" fmla="*/ 150 w 2337"/>
                <a:gd name="T71" fmla="*/ 86 h 436"/>
                <a:gd name="T72" fmla="*/ 260 w 2337"/>
                <a:gd name="T73" fmla="*/ 61 h 436"/>
                <a:gd name="T74" fmla="*/ 392 w 2337"/>
                <a:gd name="T75" fmla="*/ 40 h 436"/>
                <a:gd name="T76" fmla="*/ 544 w 2337"/>
                <a:gd name="T77" fmla="*/ 23 h 436"/>
                <a:gd name="T78" fmla="*/ 710 w 2337"/>
                <a:gd name="T79" fmla="*/ 11 h 436"/>
                <a:gd name="T80" fmla="*/ 887 w 2337"/>
                <a:gd name="T81" fmla="*/ 3 h 436"/>
                <a:gd name="T82" fmla="*/ 1069 w 2337"/>
                <a:gd name="T83" fmla="*/ 0 h 436"/>
                <a:gd name="T84" fmla="*/ 1163 w 2337"/>
                <a:gd name="T85" fmla="*/ 0 h 436"/>
                <a:gd name="T86" fmla="*/ 1348 w 2337"/>
                <a:gd name="T87" fmla="*/ 4 h 436"/>
                <a:gd name="T88" fmla="*/ 1529 w 2337"/>
                <a:gd name="T89" fmla="*/ 14 h 436"/>
                <a:gd name="T90" fmla="*/ 1703 w 2337"/>
                <a:gd name="T91" fmla="*/ 26 h 436"/>
                <a:gd name="T92" fmla="*/ 1862 w 2337"/>
                <a:gd name="T93" fmla="*/ 43 h 436"/>
                <a:gd name="T94" fmla="*/ 2006 w 2337"/>
                <a:gd name="T95" fmla="*/ 65 h 436"/>
                <a:gd name="T96" fmla="*/ 2129 w 2337"/>
                <a:gd name="T97" fmla="*/ 90 h 436"/>
                <a:gd name="T98" fmla="*/ 2228 w 2337"/>
                <a:gd name="T99" fmla="*/ 117 h 436"/>
                <a:gd name="T100" fmla="*/ 2283 w 2337"/>
                <a:gd name="T101" fmla="*/ 140 h 436"/>
                <a:gd name="T102" fmla="*/ 2297 w 2337"/>
                <a:gd name="T103" fmla="*/ 148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37" h="436">
                  <a:moveTo>
                    <a:pt x="2297" y="148"/>
                  </a:moveTo>
                  <a:lnTo>
                    <a:pt x="2297" y="148"/>
                  </a:lnTo>
                  <a:lnTo>
                    <a:pt x="2312" y="159"/>
                  </a:lnTo>
                  <a:lnTo>
                    <a:pt x="2325" y="170"/>
                  </a:lnTo>
                  <a:lnTo>
                    <a:pt x="2333" y="181"/>
                  </a:lnTo>
                  <a:lnTo>
                    <a:pt x="2337" y="194"/>
                  </a:lnTo>
                  <a:lnTo>
                    <a:pt x="2337" y="205"/>
                  </a:lnTo>
                  <a:lnTo>
                    <a:pt x="2334" y="217"/>
                  </a:lnTo>
                  <a:lnTo>
                    <a:pt x="2328" y="230"/>
                  </a:lnTo>
                  <a:lnTo>
                    <a:pt x="2319" y="242"/>
                  </a:lnTo>
                  <a:lnTo>
                    <a:pt x="2305" y="255"/>
                  </a:lnTo>
                  <a:lnTo>
                    <a:pt x="2289" y="267"/>
                  </a:lnTo>
                  <a:lnTo>
                    <a:pt x="2269" y="278"/>
                  </a:lnTo>
                  <a:lnTo>
                    <a:pt x="2245" y="291"/>
                  </a:lnTo>
                  <a:lnTo>
                    <a:pt x="2219" y="303"/>
                  </a:lnTo>
                  <a:lnTo>
                    <a:pt x="2189" y="314"/>
                  </a:lnTo>
                  <a:lnTo>
                    <a:pt x="2155" y="327"/>
                  </a:lnTo>
                  <a:lnTo>
                    <a:pt x="2119" y="337"/>
                  </a:lnTo>
                  <a:lnTo>
                    <a:pt x="2079" y="348"/>
                  </a:lnTo>
                  <a:lnTo>
                    <a:pt x="2039" y="358"/>
                  </a:lnTo>
                  <a:lnTo>
                    <a:pt x="1993" y="369"/>
                  </a:lnTo>
                  <a:lnTo>
                    <a:pt x="1945" y="378"/>
                  </a:lnTo>
                  <a:lnTo>
                    <a:pt x="1895" y="388"/>
                  </a:lnTo>
                  <a:lnTo>
                    <a:pt x="1842" y="395"/>
                  </a:lnTo>
                  <a:lnTo>
                    <a:pt x="1786" y="403"/>
                  </a:lnTo>
                  <a:lnTo>
                    <a:pt x="1726" y="409"/>
                  </a:lnTo>
                  <a:lnTo>
                    <a:pt x="1665" y="416"/>
                  </a:lnTo>
                  <a:lnTo>
                    <a:pt x="1603" y="422"/>
                  </a:lnTo>
                  <a:lnTo>
                    <a:pt x="1535" y="427"/>
                  </a:lnTo>
                  <a:lnTo>
                    <a:pt x="1468" y="430"/>
                  </a:lnTo>
                  <a:lnTo>
                    <a:pt x="1396" y="433"/>
                  </a:lnTo>
                  <a:lnTo>
                    <a:pt x="1323" y="434"/>
                  </a:lnTo>
                  <a:lnTo>
                    <a:pt x="1248" y="436"/>
                  </a:lnTo>
                  <a:lnTo>
                    <a:pt x="1171" y="436"/>
                  </a:lnTo>
                  <a:lnTo>
                    <a:pt x="1171" y="436"/>
                  </a:lnTo>
                  <a:lnTo>
                    <a:pt x="1093" y="434"/>
                  </a:lnTo>
                  <a:lnTo>
                    <a:pt x="1018" y="433"/>
                  </a:lnTo>
                  <a:lnTo>
                    <a:pt x="944" y="430"/>
                  </a:lnTo>
                  <a:lnTo>
                    <a:pt x="874" y="425"/>
                  </a:lnTo>
                  <a:lnTo>
                    <a:pt x="805" y="420"/>
                  </a:lnTo>
                  <a:lnTo>
                    <a:pt x="740" y="414"/>
                  </a:lnTo>
                  <a:lnTo>
                    <a:pt x="675" y="408"/>
                  </a:lnTo>
                  <a:lnTo>
                    <a:pt x="614" y="400"/>
                  </a:lnTo>
                  <a:lnTo>
                    <a:pt x="555" y="392"/>
                  </a:lnTo>
                  <a:lnTo>
                    <a:pt x="500" y="383"/>
                  </a:lnTo>
                  <a:lnTo>
                    <a:pt x="447" y="373"/>
                  </a:lnTo>
                  <a:lnTo>
                    <a:pt x="396" y="364"/>
                  </a:lnTo>
                  <a:lnTo>
                    <a:pt x="349" y="355"/>
                  </a:lnTo>
                  <a:lnTo>
                    <a:pt x="303" y="344"/>
                  </a:lnTo>
                  <a:lnTo>
                    <a:pt x="261" y="333"/>
                  </a:lnTo>
                  <a:lnTo>
                    <a:pt x="222" y="320"/>
                  </a:lnTo>
                  <a:lnTo>
                    <a:pt x="186" y="309"/>
                  </a:lnTo>
                  <a:lnTo>
                    <a:pt x="152" y="297"/>
                  </a:lnTo>
                  <a:lnTo>
                    <a:pt x="122" y="284"/>
                  </a:lnTo>
                  <a:lnTo>
                    <a:pt x="95" y="272"/>
                  </a:lnTo>
                  <a:lnTo>
                    <a:pt x="72" y="259"/>
                  </a:lnTo>
                  <a:lnTo>
                    <a:pt x="52" y="247"/>
                  </a:lnTo>
                  <a:lnTo>
                    <a:pt x="34" y="234"/>
                  </a:lnTo>
                  <a:lnTo>
                    <a:pt x="20" y="222"/>
                  </a:lnTo>
                  <a:lnTo>
                    <a:pt x="9" y="209"/>
                  </a:lnTo>
                  <a:lnTo>
                    <a:pt x="3" y="197"/>
                  </a:lnTo>
                  <a:lnTo>
                    <a:pt x="0" y="184"/>
                  </a:lnTo>
                  <a:lnTo>
                    <a:pt x="0" y="173"/>
                  </a:lnTo>
                  <a:lnTo>
                    <a:pt x="5" y="161"/>
                  </a:lnTo>
                  <a:lnTo>
                    <a:pt x="11" y="150"/>
                  </a:lnTo>
                  <a:lnTo>
                    <a:pt x="23" y="139"/>
                  </a:lnTo>
                  <a:lnTo>
                    <a:pt x="38" y="128"/>
                  </a:lnTo>
                  <a:lnTo>
                    <a:pt x="38" y="128"/>
                  </a:lnTo>
                  <a:lnTo>
                    <a:pt x="52" y="120"/>
                  </a:lnTo>
                  <a:lnTo>
                    <a:pt x="67" y="114"/>
                  </a:lnTo>
                  <a:lnTo>
                    <a:pt x="105" y="98"/>
                  </a:lnTo>
                  <a:lnTo>
                    <a:pt x="150" y="86"/>
                  </a:lnTo>
                  <a:lnTo>
                    <a:pt x="202" y="73"/>
                  </a:lnTo>
                  <a:lnTo>
                    <a:pt x="260" y="61"/>
                  </a:lnTo>
                  <a:lnTo>
                    <a:pt x="324" y="50"/>
                  </a:lnTo>
                  <a:lnTo>
                    <a:pt x="392" y="40"/>
                  </a:lnTo>
                  <a:lnTo>
                    <a:pt x="466" y="31"/>
                  </a:lnTo>
                  <a:lnTo>
                    <a:pt x="544" y="23"/>
                  </a:lnTo>
                  <a:lnTo>
                    <a:pt x="625" y="17"/>
                  </a:lnTo>
                  <a:lnTo>
                    <a:pt x="710" y="11"/>
                  </a:lnTo>
                  <a:lnTo>
                    <a:pt x="797" y="6"/>
                  </a:lnTo>
                  <a:lnTo>
                    <a:pt x="887" y="3"/>
                  </a:lnTo>
                  <a:lnTo>
                    <a:pt x="977" y="1"/>
                  </a:lnTo>
                  <a:lnTo>
                    <a:pt x="1069" y="0"/>
                  </a:lnTo>
                  <a:lnTo>
                    <a:pt x="1163" y="0"/>
                  </a:lnTo>
                  <a:lnTo>
                    <a:pt x="1163" y="0"/>
                  </a:lnTo>
                  <a:lnTo>
                    <a:pt x="1255" y="1"/>
                  </a:lnTo>
                  <a:lnTo>
                    <a:pt x="1348" y="4"/>
                  </a:lnTo>
                  <a:lnTo>
                    <a:pt x="1440" y="8"/>
                  </a:lnTo>
                  <a:lnTo>
                    <a:pt x="1529" y="14"/>
                  </a:lnTo>
                  <a:lnTo>
                    <a:pt x="1617" y="18"/>
                  </a:lnTo>
                  <a:lnTo>
                    <a:pt x="1703" y="26"/>
                  </a:lnTo>
                  <a:lnTo>
                    <a:pt x="1784" y="34"/>
                  </a:lnTo>
                  <a:lnTo>
                    <a:pt x="1862" y="43"/>
                  </a:lnTo>
                  <a:lnTo>
                    <a:pt x="1937" y="54"/>
                  </a:lnTo>
                  <a:lnTo>
                    <a:pt x="2006" y="65"/>
                  </a:lnTo>
                  <a:lnTo>
                    <a:pt x="2070" y="76"/>
                  </a:lnTo>
                  <a:lnTo>
                    <a:pt x="2129" y="90"/>
                  </a:lnTo>
                  <a:lnTo>
                    <a:pt x="2181" y="103"/>
                  </a:lnTo>
                  <a:lnTo>
                    <a:pt x="2228" y="117"/>
                  </a:lnTo>
                  <a:lnTo>
                    <a:pt x="2266" y="133"/>
                  </a:lnTo>
                  <a:lnTo>
                    <a:pt x="2283" y="140"/>
                  </a:lnTo>
                  <a:lnTo>
                    <a:pt x="2297" y="148"/>
                  </a:lnTo>
                  <a:lnTo>
                    <a:pt x="2297" y="148"/>
                  </a:lnTo>
                  <a:close/>
                </a:path>
              </a:pathLst>
            </a:custGeom>
            <a:solidFill>
              <a:srgbClr val="B32E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6"/>
            <p:cNvSpPr/>
            <p:nvPr>
              <p:custDataLst>
                <p:tags r:id="rId22"/>
              </p:custDataLst>
            </p:nvPr>
          </p:nvSpPr>
          <p:spPr bwMode="auto">
            <a:xfrm>
              <a:off x="4561" y="3301"/>
              <a:ext cx="2339" cy="142"/>
            </a:xfrm>
            <a:custGeom>
              <a:avLst/>
              <a:gdLst>
                <a:gd name="T0" fmla="*/ 2 w 2339"/>
                <a:gd name="T1" fmla="*/ 0 h 142"/>
                <a:gd name="T2" fmla="*/ 2339 w 2339"/>
                <a:gd name="T3" fmla="*/ 20 h 142"/>
                <a:gd name="T4" fmla="*/ 2337 w 2339"/>
                <a:gd name="T5" fmla="*/ 142 h 142"/>
                <a:gd name="T6" fmla="*/ 0 w 2339"/>
                <a:gd name="T7" fmla="*/ 122 h 142"/>
                <a:gd name="T8" fmla="*/ 2 w 2339"/>
                <a:gd name="T9" fmla="*/ 0 h 142"/>
              </a:gdLst>
              <a:ahLst/>
              <a:cxnLst>
                <a:cxn ang="0">
                  <a:pos x="T0" y="T1"/>
                </a:cxn>
                <a:cxn ang="0">
                  <a:pos x="T2" y="T3"/>
                </a:cxn>
                <a:cxn ang="0">
                  <a:pos x="T4" y="T5"/>
                </a:cxn>
                <a:cxn ang="0">
                  <a:pos x="T6" y="T7"/>
                </a:cxn>
                <a:cxn ang="0">
                  <a:pos x="T8" y="T9"/>
                </a:cxn>
              </a:cxnLst>
              <a:rect l="0" t="0" r="r" b="b"/>
              <a:pathLst>
                <a:path w="2339" h="142">
                  <a:moveTo>
                    <a:pt x="2" y="0"/>
                  </a:moveTo>
                  <a:lnTo>
                    <a:pt x="2339" y="20"/>
                  </a:lnTo>
                  <a:lnTo>
                    <a:pt x="2337" y="142"/>
                  </a:lnTo>
                  <a:lnTo>
                    <a:pt x="0" y="122"/>
                  </a:lnTo>
                  <a:lnTo>
                    <a:pt x="2" y="0"/>
                  </a:lnTo>
                  <a:close/>
                </a:path>
              </a:pathLst>
            </a:custGeom>
            <a:solidFill>
              <a:srgbClr val="B32E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7"/>
            <p:cNvSpPr/>
            <p:nvPr>
              <p:custDataLst>
                <p:tags r:id="rId23"/>
              </p:custDataLst>
            </p:nvPr>
          </p:nvSpPr>
          <p:spPr bwMode="auto">
            <a:xfrm>
              <a:off x="4563" y="3041"/>
              <a:ext cx="2337" cy="530"/>
            </a:xfrm>
            <a:custGeom>
              <a:avLst/>
              <a:gdLst>
                <a:gd name="T0" fmla="*/ 2296 w 2337"/>
                <a:gd name="T1" fmla="*/ 206 h 530"/>
                <a:gd name="T2" fmla="*/ 2324 w 2337"/>
                <a:gd name="T3" fmla="*/ 238 h 530"/>
                <a:gd name="T4" fmla="*/ 2337 w 2337"/>
                <a:gd name="T5" fmla="*/ 267 h 530"/>
                <a:gd name="T6" fmla="*/ 2334 w 2337"/>
                <a:gd name="T7" fmla="*/ 297 h 530"/>
                <a:gd name="T8" fmla="*/ 2318 w 2337"/>
                <a:gd name="T9" fmla="*/ 327 h 530"/>
                <a:gd name="T10" fmla="*/ 2289 w 2337"/>
                <a:gd name="T11" fmla="*/ 355 h 530"/>
                <a:gd name="T12" fmla="*/ 2245 w 2337"/>
                <a:gd name="T13" fmla="*/ 382 h 530"/>
                <a:gd name="T14" fmla="*/ 2188 w 2337"/>
                <a:gd name="T15" fmla="*/ 408 h 530"/>
                <a:gd name="T16" fmla="*/ 2120 w 2337"/>
                <a:gd name="T17" fmla="*/ 432 h 530"/>
                <a:gd name="T18" fmla="*/ 2040 w 2337"/>
                <a:gd name="T19" fmla="*/ 453 h 530"/>
                <a:gd name="T20" fmla="*/ 1948 w 2337"/>
                <a:gd name="T21" fmla="*/ 474 h 530"/>
                <a:gd name="T22" fmla="*/ 1843 w 2337"/>
                <a:gd name="T23" fmla="*/ 491 h 530"/>
                <a:gd name="T24" fmla="*/ 1729 w 2337"/>
                <a:gd name="T25" fmla="*/ 505 h 530"/>
                <a:gd name="T26" fmla="*/ 1605 w 2337"/>
                <a:gd name="T27" fmla="*/ 516 h 530"/>
                <a:gd name="T28" fmla="*/ 1471 w 2337"/>
                <a:gd name="T29" fmla="*/ 524 h 530"/>
                <a:gd name="T30" fmla="*/ 1327 w 2337"/>
                <a:gd name="T31" fmla="*/ 529 h 530"/>
                <a:gd name="T32" fmla="*/ 1174 w 2337"/>
                <a:gd name="T33" fmla="*/ 530 h 530"/>
                <a:gd name="T34" fmla="*/ 1096 w 2337"/>
                <a:gd name="T35" fmla="*/ 529 h 530"/>
                <a:gd name="T36" fmla="*/ 947 w 2337"/>
                <a:gd name="T37" fmla="*/ 524 h 530"/>
                <a:gd name="T38" fmla="*/ 808 w 2337"/>
                <a:gd name="T39" fmla="*/ 514 h 530"/>
                <a:gd name="T40" fmla="*/ 678 w 2337"/>
                <a:gd name="T41" fmla="*/ 502 h 530"/>
                <a:gd name="T42" fmla="*/ 558 w 2337"/>
                <a:gd name="T43" fmla="*/ 488 h 530"/>
                <a:gd name="T44" fmla="*/ 448 w 2337"/>
                <a:gd name="T45" fmla="*/ 469 h 530"/>
                <a:gd name="T46" fmla="*/ 350 w 2337"/>
                <a:gd name="T47" fmla="*/ 449 h 530"/>
                <a:gd name="T48" fmla="*/ 262 w 2337"/>
                <a:gd name="T49" fmla="*/ 427 h 530"/>
                <a:gd name="T50" fmla="*/ 186 w 2337"/>
                <a:gd name="T51" fmla="*/ 402 h 530"/>
                <a:gd name="T52" fmla="*/ 123 w 2337"/>
                <a:gd name="T53" fmla="*/ 377 h 530"/>
                <a:gd name="T54" fmla="*/ 71 w 2337"/>
                <a:gd name="T55" fmla="*/ 349 h 530"/>
                <a:gd name="T56" fmla="*/ 34 w 2337"/>
                <a:gd name="T57" fmla="*/ 321 h 530"/>
                <a:gd name="T58" fmla="*/ 9 w 2337"/>
                <a:gd name="T59" fmla="*/ 291 h 530"/>
                <a:gd name="T60" fmla="*/ 0 w 2337"/>
                <a:gd name="T61" fmla="*/ 261 h 530"/>
                <a:gd name="T62" fmla="*/ 3 w 2337"/>
                <a:gd name="T63" fmla="*/ 231 h 530"/>
                <a:gd name="T64" fmla="*/ 21 w 2337"/>
                <a:gd name="T65" fmla="*/ 202 h 530"/>
                <a:gd name="T66" fmla="*/ 37 w 2337"/>
                <a:gd name="T67" fmla="*/ 188 h 530"/>
                <a:gd name="T68" fmla="*/ 67 w 2337"/>
                <a:gd name="T69" fmla="*/ 166 h 530"/>
                <a:gd name="T70" fmla="*/ 104 w 2337"/>
                <a:gd name="T71" fmla="*/ 145 h 530"/>
                <a:gd name="T72" fmla="*/ 150 w 2337"/>
                <a:gd name="T73" fmla="*/ 125 h 530"/>
                <a:gd name="T74" fmla="*/ 259 w 2337"/>
                <a:gd name="T75" fmla="*/ 91 h 530"/>
                <a:gd name="T76" fmla="*/ 392 w 2337"/>
                <a:gd name="T77" fmla="*/ 61 h 530"/>
                <a:gd name="T78" fmla="*/ 544 w 2337"/>
                <a:gd name="T79" fmla="*/ 36 h 530"/>
                <a:gd name="T80" fmla="*/ 709 w 2337"/>
                <a:gd name="T81" fmla="*/ 17 h 530"/>
                <a:gd name="T82" fmla="*/ 886 w 2337"/>
                <a:gd name="T83" fmla="*/ 6 h 530"/>
                <a:gd name="T84" fmla="*/ 1069 w 2337"/>
                <a:gd name="T85" fmla="*/ 0 h 530"/>
                <a:gd name="T86" fmla="*/ 1163 w 2337"/>
                <a:gd name="T87" fmla="*/ 0 h 530"/>
                <a:gd name="T88" fmla="*/ 1347 w 2337"/>
                <a:gd name="T89" fmla="*/ 6 h 530"/>
                <a:gd name="T90" fmla="*/ 1529 w 2337"/>
                <a:gd name="T91" fmla="*/ 17 h 530"/>
                <a:gd name="T92" fmla="*/ 1702 w 2337"/>
                <a:gd name="T93" fmla="*/ 36 h 530"/>
                <a:gd name="T94" fmla="*/ 1862 w 2337"/>
                <a:gd name="T95" fmla="*/ 59 h 530"/>
                <a:gd name="T96" fmla="*/ 2006 w 2337"/>
                <a:gd name="T97" fmla="*/ 89 h 530"/>
                <a:gd name="T98" fmla="*/ 2129 w 2337"/>
                <a:gd name="T99" fmla="*/ 125 h 530"/>
                <a:gd name="T100" fmla="*/ 2204 w 2337"/>
                <a:gd name="T101" fmla="*/ 153 h 530"/>
                <a:gd name="T102" fmla="*/ 2246 w 2337"/>
                <a:gd name="T103" fmla="*/ 174 h 530"/>
                <a:gd name="T104" fmla="*/ 2282 w 2337"/>
                <a:gd name="T105" fmla="*/ 195 h 530"/>
                <a:gd name="T106" fmla="*/ 2296 w 2337"/>
                <a:gd name="T107" fmla="*/ 20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37" h="530">
                  <a:moveTo>
                    <a:pt x="2296" y="206"/>
                  </a:moveTo>
                  <a:lnTo>
                    <a:pt x="2296" y="206"/>
                  </a:lnTo>
                  <a:lnTo>
                    <a:pt x="2312" y="222"/>
                  </a:lnTo>
                  <a:lnTo>
                    <a:pt x="2324" y="238"/>
                  </a:lnTo>
                  <a:lnTo>
                    <a:pt x="2332" y="252"/>
                  </a:lnTo>
                  <a:lnTo>
                    <a:pt x="2337" y="267"/>
                  </a:lnTo>
                  <a:lnTo>
                    <a:pt x="2337" y="283"/>
                  </a:lnTo>
                  <a:lnTo>
                    <a:pt x="2334" y="297"/>
                  </a:lnTo>
                  <a:lnTo>
                    <a:pt x="2328" y="311"/>
                  </a:lnTo>
                  <a:lnTo>
                    <a:pt x="2318" y="327"/>
                  </a:lnTo>
                  <a:lnTo>
                    <a:pt x="2306" y="341"/>
                  </a:lnTo>
                  <a:lnTo>
                    <a:pt x="2289" y="355"/>
                  </a:lnTo>
                  <a:lnTo>
                    <a:pt x="2268" y="369"/>
                  </a:lnTo>
                  <a:lnTo>
                    <a:pt x="2245" y="382"/>
                  </a:lnTo>
                  <a:lnTo>
                    <a:pt x="2218" y="394"/>
                  </a:lnTo>
                  <a:lnTo>
                    <a:pt x="2188" y="408"/>
                  </a:lnTo>
                  <a:lnTo>
                    <a:pt x="2156" y="419"/>
                  </a:lnTo>
                  <a:lnTo>
                    <a:pt x="2120" y="432"/>
                  </a:lnTo>
                  <a:lnTo>
                    <a:pt x="2081" y="443"/>
                  </a:lnTo>
                  <a:lnTo>
                    <a:pt x="2040" y="453"/>
                  </a:lnTo>
                  <a:lnTo>
                    <a:pt x="1995" y="463"/>
                  </a:lnTo>
                  <a:lnTo>
                    <a:pt x="1948" y="474"/>
                  </a:lnTo>
                  <a:lnTo>
                    <a:pt x="1896" y="482"/>
                  </a:lnTo>
                  <a:lnTo>
                    <a:pt x="1843" y="491"/>
                  </a:lnTo>
                  <a:lnTo>
                    <a:pt x="1788" y="499"/>
                  </a:lnTo>
                  <a:lnTo>
                    <a:pt x="1729" y="505"/>
                  </a:lnTo>
                  <a:lnTo>
                    <a:pt x="1668" y="511"/>
                  </a:lnTo>
                  <a:lnTo>
                    <a:pt x="1605" y="516"/>
                  </a:lnTo>
                  <a:lnTo>
                    <a:pt x="1538" y="521"/>
                  </a:lnTo>
                  <a:lnTo>
                    <a:pt x="1471" y="524"/>
                  </a:lnTo>
                  <a:lnTo>
                    <a:pt x="1399" y="527"/>
                  </a:lnTo>
                  <a:lnTo>
                    <a:pt x="1327" y="529"/>
                  </a:lnTo>
                  <a:lnTo>
                    <a:pt x="1252" y="530"/>
                  </a:lnTo>
                  <a:lnTo>
                    <a:pt x="1174" y="530"/>
                  </a:lnTo>
                  <a:lnTo>
                    <a:pt x="1174" y="530"/>
                  </a:lnTo>
                  <a:lnTo>
                    <a:pt x="1096" y="529"/>
                  </a:lnTo>
                  <a:lnTo>
                    <a:pt x="1021" y="527"/>
                  </a:lnTo>
                  <a:lnTo>
                    <a:pt x="947" y="524"/>
                  </a:lnTo>
                  <a:lnTo>
                    <a:pt x="877" y="519"/>
                  </a:lnTo>
                  <a:lnTo>
                    <a:pt x="808" y="514"/>
                  </a:lnTo>
                  <a:lnTo>
                    <a:pt x="742" y="508"/>
                  </a:lnTo>
                  <a:lnTo>
                    <a:pt x="678" y="502"/>
                  </a:lnTo>
                  <a:lnTo>
                    <a:pt x="617" y="496"/>
                  </a:lnTo>
                  <a:lnTo>
                    <a:pt x="558" y="488"/>
                  </a:lnTo>
                  <a:lnTo>
                    <a:pt x="501" y="478"/>
                  </a:lnTo>
                  <a:lnTo>
                    <a:pt x="448" y="469"/>
                  </a:lnTo>
                  <a:lnTo>
                    <a:pt x="398" y="460"/>
                  </a:lnTo>
                  <a:lnTo>
                    <a:pt x="350" y="449"/>
                  </a:lnTo>
                  <a:lnTo>
                    <a:pt x="304" y="438"/>
                  </a:lnTo>
                  <a:lnTo>
                    <a:pt x="262" y="427"/>
                  </a:lnTo>
                  <a:lnTo>
                    <a:pt x="223" y="414"/>
                  </a:lnTo>
                  <a:lnTo>
                    <a:pt x="186" y="402"/>
                  </a:lnTo>
                  <a:lnTo>
                    <a:pt x="153" y="389"/>
                  </a:lnTo>
                  <a:lnTo>
                    <a:pt x="123" y="377"/>
                  </a:lnTo>
                  <a:lnTo>
                    <a:pt x="95" y="363"/>
                  </a:lnTo>
                  <a:lnTo>
                    <a:pt x="71" y="349"/>
                  </a:lnTo>
                  <a:lnTo>
                    <a:pt x="51" y="335"/>
                  </a:lnTo>
                  <a:lnTo>
                    <a:pt x="34" y="321"/>
                  </a:lnTo>
                  <a:lnTo>
                    <a:pt x="20" y="306"/>
                  </a:lnTo>
                  <a:lnTo>
                    <a:pt x="9" y="291"/>
                  </a:lnTo>
                  <a:lnTo>
                    <a:pt x="3" y="277"/>
                  </a:lnTo>
                  <a:lnTo>
                    <a:pt x="0" y="261"/>
                  </a:lnTo>
                  <a:lnTo>
                    <a:pt x="0" y="247"/>
                  </a:lnTo>
                  <a:lnTo>
                    <a:pt x="3" y="231"/>
                  </a:lnTo>
                  <a:lnTo>
                    <a:pt x="11" y="217"/>
                  </a:lnTo>
                  <a:lnTo>
                    <a:pt x="21" y="202"/>
                  </a:lnTo>
                  <a:lnTo>
                    <a:pt x="37" y="188"/>
                  </a:lnTo>
                  <a:lnTo>
                    <a:pt x="37" y="188"/>
                  </a:lnTo>
                  <a:lnTo>
                    <a:pt x="51" y="177"/>
                  </a:lnTo>
                  <a:lnTo>
                    <a:pt x="67" y="166"/>
                  </a:lnTo>
                  <a:lnTo>
                    <a:pt x="86" y="155"/>
                  </a:lnTo>
                  <a:lnTo>
                    <a:pt x="104" y="145"/>
                  </a:lnTo>
                  <a:lnTo>
                    <a:pt x="126" y="134"/>
                  </a:lnTo>
                  <a:lnTo>
                    <a:pt x="150" y="125"/>
                  </a:lnTo>
                  <a:lnTo>
                    <a:pt x="201" y="108"/>
                  </a:lnTo>
                  <a:lnTo>
                    <a:pt x="259" y="91"/>
                  </a:lnTo>
                  <a:lnTo>
                    <a:pt x="323" y="75"/>
                  </a:lnTo>
                  <a:lnTo>
                    <a:pt x="392" y="61"/>
                  </a:lnTo>
                  <a:lnTo>
                    <a:pt x="465" y="48"/>
                  </a:lnTo>
                  <a:lnTo>
                    <a:pt x="544" y="36"/>
                  </a:lnTo>
                  <a:lnTo>
                    <a:pt x="625" y="27"/>
                  </a:lnTo>
                  <a:lnTo>
                    <a:pt x="709" y="17"/>
                  </a:lnTo>
                  <a:lnTo>
                    <a:pt x="797" y="11"/>
                  </a:lnTo>
                  <a:lnTo>
                    <a:pt x="886" y="6"/>
                  </a:lnTo>
                  <a:lnTo>
                    <a:pt x="977" y="2"/>
                  </a:lnTo>
                  <a:lnTo>
                    <a:pt x="1069" y="0"/>
                  </a:lnTo>
                  <a:lnTo>
                    <a:pt x="1163" y="0"/>
                  </a:lnTo>
                  <a:lnTo>
                    <a:pt x="1163" y="0"/>
                  </a:lnTo>
                  <a:lnTo>
                    <a:pt x="1255" y="2"/>
                  </a:lnTo>
                  <a:lnTo>
                    <a:pt x="1347" y="6"/>
                  </a:lnTo>
                  <a:lnTo>
                    <a:pt x="1440" y="11"/>
                  </a:lnTo>
                  <a:lnTo>
                    <a:pt x="1529" y="17"/>
                  </a:lnTo>
                  <a:lnTo>
                    <a:pt x="1616" y="27"/>
                  </a:lnTo>
                  <a:lnTo>
                    <a:pt x="1702" y="36"/>
                  </a:lnTo>
                  <a:lnTo>
                    <a:pt x="1784" y="47"/>
                  </a:lnTo>
                  <a:lnTo>
                    <a:pt x="1862" y="59"/>
                  </a:lnTo>
                  <a:lnTo>
                    <a:pt x="1937" y="73"/>
                  </a:lnTo>
                  <a:lnTo>
                    <a:pt x="2006" y="89"/>
                  </a:lnTo>
                  <a:lnTo>
                    <a:pt x="2070" y="106"/>
                  </a:lnTo>
                  <a:lnTo>
                    <a:pt x="2129" y="125"/>
                  </a:lnTo>
                  <a:lnTo>
                    <a:pt x="2181" y="144"/>
                  </a:lnTo>
                  <a:lnTo>
                    <a:pt x="2204" y="153"/>
                  </a:lnTo>
                  <a:lnTo>
                    <a:pt x="2226" y="164"/>
                  </a:lnTo>
                  <a:lnTo>
                    <a:pt x="2246" y="174"/>
                  </a:lnTo>
                  <a:lnTo>
                    <a:pt x="2265" y="184"/>
                  </a:lnTo>
                  <a:lnTo>
                    <a:pt x="2282" y="195"/>
                  </a:lnTo>
                  <a:lnTo>
                    <a:pt x="2296" y="206"/>
                  </a:lnTo>
                  <a:lnTo>
                    <a:pt x="2296" y="206"/>
                  </a:lnTo>
                  <a:close/>
                </a:path>
              </a:pathLst>
            </a:custGeom>
            <a:solidFill>
              <a:srgbClr val="D436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8"/>
            <p:cNvSpPr/>
            <p:nvPr>
              <p:custDataLst>
                <p:tags r:id="rId24"/>
              </p:custDataLst>
            </p:nvPr>
          </p:nvSpPr>
          <p:spPr bwMode="auto">
            <a:xfrm>
              <a:off x="4810" y="3139"/>
              <a:ext cx="1841" cy="340"/>
            </a:xfrm>
            <a:custGeom>
              <a:avLst/>
              <a:gdLst>
                <a:gd name="T0" fmla="*/ 1827 w 1841"/>
                <a:gd name="T1" fmla="*/ 151 h 340"/>
                <a:gd name="T2" fmla="*/ 1840 w 1841"/>
                <a:gd name="T3" fmla="*/ 169 h 340"/>
                <a:gd name="T4" fmla="*/ 1841 w 1841"/>
                <a:gd name="T5" fmla="*/ 188 h 340"/>
                <a:gd name="T6" fmla="*/ 1832 w 1841"/>
                <a:gd name="T7" fmla="*/ 207 h 340"/>
                <a:gd name="T8" fmla="*/ 1812 w 1841"/>
                <a:gd name="T9" fmla="*/ 224 h 340"/>
                <a:gd name="T10" fmla="*/ 1784 w 1841"/>
                <a:gd name="T11" fmla="*/ 241 h 340"/>
                <a:gd name="T12" fmla="*/ 1744 w 1841"/>
                <a:gd name="T13" fmla="*/ 257 h 340"/>
                <a:gd name="T14" fmla="*/ 1640 w 1841"/>
                <a:gd name="T15" fmla="*/ 285 h 340"/>
                <a:gd name="T16" fmla="*/ 1504 w 1841"/>
                <a:gd name="T17" fmla="*/ 309 h 340"/>
                <a:gd name="T18" fmla="*/ 1338 w 1841"/>
                <a:gd name="T19" fmla="*/ 327 h 340"/>
                <a:gd name="T20" fmla="*/ 1146 w 1841"/>
                <a:gd name="T21" fmla="*/ 337 h 340"/>
                <a:gd name="T22" fmla="*/ 931 w 1841"/>
                <a:gd name="T23" fmla="*/ 340 h 340"/>
                <a:gd name="T24" fmla="*/ 820 w 1841"/>
                <a:gd name="T25" fmla="*/ 338 h 340"/>
                <a:gd name="T26" fmla="*/ 616 w 1841"/>
                <a:gd name="T27" fmla="*/ 327 h 340"/>
                <a:gd name="T28" fmla="*/ 436 w 1841"/>
                <a:gd name="T29" fmla="*/ 310 h 340"/>
                <a:gd name="T30" fmla="*/ 281 w 1841"/>
                <a:gd name="T31" fmla="*/ 287 h 340"/>
                <a:gd name="T32" fmla="*/ 158 w 1841"/>
                <a:gd name="T33" fmla="*/ 259 h 340"/>
                <a:gd name="T34" fmla="*/ 86 w 1841"/>
                <a:gd name="T35" fmla="*/ 233 h 340"/>
                <a:gd name="T36" fmla="*/ 50 w 1841"/>
                <a:gd name="T37" fmla="*/ 216 h 340"/>
                <a:gd name="T38" fmla="*/ 23 w 1841"/>
                <a:gd name="T39" fmla="*/ 199 h 340"/>
                <a:gd name="T40" fmla="*/ 6 w 1841"/>
                <a:gd name="T41" fmla="*/ 182 h 340"/>
                <a:gd name="T42" fmla="*/ 0 w 1841"/>
                <a:gd name="T43" fmla="*/ 163 h 340"/>
                <a:gd name="T44" fmla="*/ 4 w 1841"/>
                <a:gd name="T45" fmla="*/ 144 h 340"/>
                <a:gd name="T46" fmla="*/ 11 w 1841"/>
                <a:gd name="T47" fmla="*/ 135 h 340"/>
                <a:gd name="T48" fmla="*/ 28 w 1841"/>
                <a:gd name="T49" fmla="*/ 119 h 340"/>
                <a:gd name="T50" fmla="*/ 53 w 1841"/>
                <a:gd name="T51" fmla="*/ 105 h 340"/>
                <a:gd name="T52" fmla="*/ 120 w 1841"/>
                <a:gd name="T53" fmla="*/ 79 h 340"/>
                <a:gd name="T54" fmla="*/ 212 w 1841"/>
                <a:gd name="T55" fmla="*/ 55 h 340"/>
                <a:gd name="T56" fmla="*/ 325 w 1841"/>
                <a:gd name="T57" fmla="*/ 35 h 340"/>
                <a:gd name="T58" fmla="*/ 455 w 1841"/>
                <a:gd name="T59" fmla="*/ 21 h 340"/>
                <a:gd name="T60" fmla="*/ 598 w 1841"/>
                <a:gd name="T61" fmla="*/ 8 h 340"/>
                <a:gd name="T62" fmla="*/ 752 w 1841"/>
                <a:gd name="T63" fmla="*/ 2 h 340"/>
                <a:gd name="T64" fmla="*/ 911 w 1841"/>
                <a:gd name="T65" fmla="*/ 2 h 340"/>
                <a:gd name="T66" fmla="*/ 991 w 1841"/>
                <a:gd name="T67" fmla="*/ 2 h 340"/>
                <a:gd name="T68" fmla="*/ 1149 w 1841"/>
                <a:gd name="T69" fmla="*/ 10 h 340"/>
                <a:gd name="T70" fmla="*/ 1299 w 1841"/>
                <a:gd name="T71" fmla="*/ 21 h 340"/>
                <a:gd name="T72" fmla="*/ 1436 w 1841"/>
                <a:gd name="T73" fmla="*/ 36 h 340"/>
                <a:gd name="T74" fmla="*/ 1560 w 1841"/>
                <a:gd name="T75" fmla="*/ 57 h 340"/>
                <a:gd name="T76" fmla="*/ 1666 w 1841"/>
                <a:gd name="T77" fmla="*/ 80 h 340"/>
                <a:gd name="T78" fmla="*/ 1751 w 1841"/>
                <a:gd name="T79" fmla="*/ 107 h 340"/>
                <a:gd name="T80" fmla="*/ 1796 w 1841"/>
                <a:gd name="T81" fmla="*/ 127 h 340"/>
                <a:gd name="T82" fmla="*/ 1820 w 1841"/>
                <a:gd name="T83" fmla="*/ 143 h 340"/>
                <a:gd name="T84" fmla="*/ 1827 w 1841"/>
                <a:gd name="T85" fmla="*/ 1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41" h="340">
                  <a:moveTo>
                    <a:pt x="1827" y="151"/>
                  </a:moveTo>
                  <a:lnTo>
                    <a:pt x="1827" y="151"/>
                  </a:lnTo>
                  <a:lnTo>
                    <a:pt x="1835" y="160"/>
                  </a:lnTo>
                  <a:lnTo>
                    <a:pt x="1840" y="169"/>
                  </a:lnTo>
                  <a:lnTo>
                    <a:pt x="1841" y="179"/>
                  </a:lnTo>
                  <a:lnTo>
                    <a:pt x="1841" y="188"/>
                  </a:lnTo>
                  <a:lnTo>
                    <a:pt x="1838" y="198"/>
                  </a:lnTo>
                  <a:lnTo>
                    <a:pt x="1832" y="207"/>
                  </a:lnTo>
                  <a:lnTo>
                    <a:pt x="1823" y="215"/>
                  </a:lnTo>
                  <a:lnTo>
                    <a:pt x="1812" y="224"/>
                  </a:lnTo>
                  <a:lnTo>
                    <a:pt x="1799" y="232"/>
                  </a:lnTo>
                  <a:lnTo>
                    <a:pt x="1784" y="241"/>
                  </a:lnTo>
                  <a:lnTo>
                    <a:pt x="1765" y="249"/>
                  </a:lnTo>
                  <a:lnTo>
                    <a:pt x="1744" y="257"/>
                  </a:lnTo>
                  <a:lnTo>
                    <a:pt x="1696" y="271"/>
                  </a:lnTo>
                  <a:lnTo>
                    <a:pt x="1640" y="285"/>
                  </a:lnTo>
                  <a:lnTo>
                    <a:pt x="1576" y="298"/>
                  </a:lnTo>
                  <a:lnTo>
                    <a:pt x="1504" y="309"/>
                  </a:lnTo>
                  <a:lnTo>
                    <a:pt x="1424" y="319"/>
                  </a:lnTo>
                  <a:lnTo>
                    <a:pt x="1338" y="327"/>
                  </a:lnTo>
                  <a:lnTo>
                    <a:pt x="1244" y="334"/>
                  </a:lnTo>
                  <a:lnTo>
                    <a:pt x="1146" y="337"/>
                  </a:lnTo>
                  <a:lnTo>
                    <a:pt x="1041" y="340"/>
                  </a:lnTo>
                  <a:lnTo>
                    <a:pt x="931" y="340"/>
                  </a:lnTo>
                  <a:lnTo>
                    <a:pt x="931" y="340"/>
                  </a:lnTo>
                  <a:lnTo>
                    <a:pt x="820" y="338"/>
                  </a:lnTo>
                  <a:lnTo>
                    <a:pt x="716" y="334"/>
                  </a:lnTo>
                  <a:lnTo>
                    <a:pt x="616" y="327"/>
                  </a:lnTo>
                  <a:lnTo>
                    <a:pt x="523" y="319"/>
                  </a:lnTo>
                  <a:lnTo>
                    <a:pt x="436" y="310"/>
                  </a:lnTo>
                  <a:lnTo>
                    <a:pt x="355" y="299"/>
                  </a:lnTo>
                  <a:lnTo>
                    <a:pt x="281" y="287"/>
                  </a:lnTo>
                  <a:lnTo>
                    <a:pt x="215" y="273"/>
                  </a:lnTo>
                  <a:lnTo>
                    <a:pt x="158" y="259"/>
                  </a:lnTo>
                  <a:lnTo>
                    <a:pt x="107" y="241"/>
                  </a:lnTo>
                  <a:lnTo>
                    <a:pt x="86" y="233"/>
                  </a:lnTo>
                  <a:lnTo>
                    <a:pt x="67" y="226"/>
                  </a:lnTo>
                  <a:lnTo>
                    <a:pt x="50" y="216"/>
                  </a:lnTo>
                  <a:lnTo>
                    <a:pt x="36" y="208"/>
                  </a:lnTo>
                  <a:lnTo>
                    <a:pt x="23" y="199"/>
                  </a:lnTo>
                  <a:lnTo>
                    <a:pt x="14" y="190"/>
                  </a:lnTo>
                  <a:lnTo>
                    <a:pt x="6" y="182"/>
                  </a:lnTo>
                  <a:lnTo>
                    <a:pt x="1" y="172"/>
                  </a:lnTo>
                  <a:lnTo>
                    <a:pt x="0" y="163"/>
                  </a:lnTo>
                  <a:lnTo>
                    <a:pt x="1" y="154"/>
                  </a:lnTo>
                  <a:lnTo>
                    <a:pt x="4" y="144"/>
                  </a:lnTo>
                  <a:lnTo>
                    <a:pt x="11" y="135"/>
                  </a:lnTo>
                  <a:lnTo>
                    <a:pt x="11" y="135"/>
                  </a:lnTo>
                  <a:lnTo>
                    <a:pt x="18" y="127"/>
                  </a:lnTo>
                  <a:lnTo>
                    <a:pt x="28" y="119"/>
                  </a:lnTo>
                  <a:lnTo>
                    <a:pt x="39" y="113"/>
                  </a:lnTo>
                  <a:lnTo>
                    <a:pt x="53" y="105"/>
                  </a:lnTo>
                  <a:lnTo>
                    <a:pt x="82" y="91"/>
                  </a:lnTo>
                  <a:lnTo>
                    <a:pt x="120" y="79"/>
                  </a:lnTo>
                  <a:lnTo>
                    <a:pt x="164" y="66"/>
                  </a:lnTo>
                  <a:lnTo>
                    <a:pt x="212" y="55"/>
                  </a:lnTo>
                  <a:lnTo>
                    <a:pt x="267" y="44"/>
                  </a:lnTo>
                  <a:lnTo>
                    <a:pt x="325" y="35"/>
                  </a:lnTo>
                  <a:lnTo>
                    <a:pt x="389" y="27"/>
                  </a:lnTo>
                  <a:lnTo>
                    <a:pt x="455" y="21"/>
                  </a:lnTo>
                  <a:lnTo>
                    <a:pt x="525" y="15"/>
                  </a:lnTo>
                  <a:lnTo>
                    <a:pt x="598" y="8"/>
                  </a:lnTo>
                  <a:lnTo>
                    <a:pt x="673" y="5"/>
                  </a:lnTo>
                  <a:lnTo>
                    <a:pt x="752" y="2"/>
                  </a:lnTo>
                  <a:lnTo>
                    <a:pt x="830" y="0"/>
                  </a:lnTo>
                  <a:lnTo>
                    <a:pt x="911" y="2"/>
                  </a:lnTo>
                  <a:lnTo>
                    <a:pt x="911" y="2"/>
                  </a:lnTo>
                  <a:lnTo>
                    <a:pt x="991" y="2"/>
                  </a:lnTo>
                  <a:lnTo>
                    <a:pt x="1071" y="5"/>
                  </a:lnTo>
                  <a:lnTo>
                    <a:pt x="1149" y="10"/>
                  </a:lnTo>
                  <a:lnTo>
                    <a:pt x="1225" y="15"/>
                  </a:lnTo>
                  <a:lnTo>
                    <a:pt x="1299" y="21"/>
                  </a:lnTo>
                  <a:lnTo>
                    <a:pt x="1369" y="29"/>
                  </a:lnTo>
                  <a:lnTo>
                    <a:pt x="1436" y="36"/>
                  </a:lnTo>
                  <a:lnTo>
                    <a:pt x="1501" y="46"/>
                  </a:lnTo>
                  <a:lnTo>
                    <a:pt x="1560" y="57"/>
                  </a:lnTo>
                  <a:lnTo>
                    <a:pt x="1616" y="68"/>
                  </a:lnTo>
                  <a:lnTo>
                    <a:pt x="1666" y="80"/>
                  </a:lnTo>
                  <a:lnTo>
                    <a:pt x="1712" y="93"/>
                  </a:lnTo>
                  <a:lnTo>
                    <a:pt x="1751" y="107"/>
                  </a:lnTo>
                  <a:lnTo>
                    <a:pt x="1784" y="121"/>
                  </a:lnTo>
                  <a:lnTo>
                    <a:pt x="1796" y="127"/>
                  </a:lnTo>
                  <a:lnTo>
                    <a:pt x="1809" y="135"/>
                  </a:lnTo>
                  <a:lnTo>
                    <a:pt x="1820" y="143"/>
                  </a:lnTo>
                  <a:lnTo>
                    <a:pt x="1827" y="151"/>
                  </a:lnTo>
                  <a:lnTo>
                    <a:pt x="1827" y="15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9"/>
            <p:cNvSpPr/>
            <p:nvPr>
              <p:custDataLst>
                <p:tags r:id="rId25"/>
              </p:custDataLst>
            </p:nvPr>
          </p:nvSpPr>
          <p:spPr bwMode="auto">
            <a:xfrm>
              <a:off x="4977" y="3194"/>
              <a:ext cx="1509" cy="236"/>
            </a:xfrm>
            <a:custGeom>
              <a:avLst/>
              <a:gdLst>
                <a:gd name="T0" fmla="*/ 1502 w 1509"/>
                <a:gd name="T1" fmla="*/ 111 h 236"/>
                <a:gd name="T2" fmla="*/ 1509 w 1509"/>
                <a:gd name="T3" fmla="*/ 124 h 236"/>
                <a:gd name="T4" fmla="*/ 1506 w 1509"/>
                <a:gd name="T5" fmla="*/ 136 h 236"/>
                <a:gd name="T6" fmla="*/ 1495 w 1509"/>
                <a:gd name="T7" fmla="*/ 149 h 236"/>
                <a:gd name="T8" fmla="*/ 1476 w 1509"/>
                <a:gd name="T9" fmla="*/ 160 h 236"/>
                <a:gd name="T10" fmla="*/ 1415 w 1509"/>
                <a:gd name="T11" fmla="*/ 182 h 236"/>
                <a:gd name="T12" fmla="*/ 1327 w 1509"/>
                <a:gd name="T13" fmla="*/ 200 h 236"/>
                <a:gd name="T14" fmla="*/ 1216 w 1509"/>
                <a:gd name="T15" fmla="*/ 216 h 236"/>
                <a:gd name="T16" fmla="*/ 1082 w 1509"/>
                <a:gd name="T17" fmla="*/ 229 h 236"/>
                <a:gd name="T18" fmla="*/ 930 w 1509"/>
                <a:gd name="T19" fmla="*/ 235 h 236"/>
                <a:gd name="T20" fmla="*/ 761 w 1509"/>
                <a:gd name="T21" fmla="*/ 236 h 236"/>
                <a:gd name="T22" fmla="*/ 675 w 1509"/>
                <a:gd name="T23" fmla="*/ 235 h 236"/>
                <a:gd name="T24" fmla="*/ 514 w 1509"/>
                <a:gd name="T25" fmla="*/ 227 h 236"/>
                <a:gd name="T26" fmla="*/ 370 w 1509"/>
                <a:gd name="T27" fmla="*/ 216 h 236"/>
                <a:gd name="T28" fmla="*/ 245 w 1509"/>
                <a:gd name="T29" fmla="*/ 200 h 236"/>
                <a:gd name="T30" fmla="*/ 142 w 1509"/>
                <a:gd name="T31" fmla="*/ 182 h 236"/>
                <a:gd name="T32" fmla="*/ 66 w 1509"/>
                <a:gd name="T33" fmla="*/ 160 h 236"/>
                <a:gd name="T34" fmla="*/ 26 w 1509"/>
                <a:gd name="T35" fmla="*/ 143 h 236"/>
                <a:gd name="T36" fmla="*/ 9 w 1509"/>
                <a:gd name="T37" fmla="*/ 130 h 236"/>
                <a:gd name="T38" fmla="*/ 1 w 1509"/>
                <a:gd name="T39" fmla="*/ 117 h 236"/>
                <a:gd name="T40" fmla="*/ 1 w 1509"/>
                <a:gd name="T41" fmla="*/ 105 h 236"/>
                <a:gd name="T42" fmla="*/ 5 w 1509"/>
                <a:gd name="T43" fmla="*/ 97 h 236"/>
                <a:gd name="T44" fmla="*/ 16 w 1509"/>
                <a:gd name="T45" fmla="*/ 86 h 236"/>
                <a:gd name="T46" fmla="*/ 56 w 1509"/>
                <a:gd name="T47" fmla="*/ 66 h 236"/>
                <a:gd name="T48" fmla="*/ 119 w 1509"/>
                <a:gd name="T49" fmla="*/ 47 h 236"/>
                <a:gd name="T50" fmla="*/ 203 w 1509"/>
                <a:gd name="T51" fmla="*/ 31 h 236"/>
                <a:gd name="T52" fmla="*/ 303 w 1509"/>
                <a:gd name="T53" fmla="*/ 19 h 236"/>
                <a:gd name="T54" fmla="*/ 417 w 1509"/>
                <a:gd name="T55" fmla="*/ 10 h 236"/>
                <a:gd name="T56" fmla="*/ 544 w 1509"/>
                <a:gd name="T57" fmla="*/ 2 h 236"/>
                <a:gd name="T58" fmla="*/ 678 w 1509"/>
                <a:gd name="T59" fmla="*/ 0 h 236"/>
                <a:gd name="T60" fmla="*/ 747 w 1509"/>
                <a:gd name="T61" fmla="*/ 0 h 236"/>
                <a:gd name="T62" fmla="*/ 885 w 1509"/>
                <a:gd name="T63" fmla="*/ 3 h 236"/>
                <a:gd name="T64" fmla="*/ 1015 w 1509"/>
                <a:gd name="T65" fmla="*/ 10 h 236"/>
                <a:gd name="T66" fmla="*/ 1137 w 1509"/>
                <a:gd name="T67" fmla="*/ 21 h 236"/>
                <a:gd name="T68" fmla="*/ 1246 w 1509"/>
                <a:gd name="T69" fmla="*/ 35 h 236"/>
                <a:gd name="T70" fmla="*/ 1341 w 1509"/>
                <a:gd name="T71" fmla="*/ 50 h 236"/>
                <a:gd name="T72" fmla="*/ 1416 w 1509"/>
                <a:gd name="T73" fmla="*/ 69 h 236"/>
                <a:gd name="T74" fmla="*/ 1471 w 1509"/>
                <a:gd name="T75" fmla="*/ 89 h 236"/>
                <a:gd name="T76" fmla="*/ 1498 w 1509"/>
                <a:gd name="T77" fmla="*/ 105 h 236"/>
                <a:gd name="T78" fmla="*/ 1502 w 1509"/>
                <a:gd name="T79" fmla="*/ 11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9" h="236">
                  <a:moveTo>
                    <a:pt x="1502" y="111"/>
                  </a:moveTo>
                  <a:lnTo>
                    <a:pt x="1502" y="111"/>
                  </a:lnTo>
                  <a:lnTo>
                    <a:pt x="1507" y="117"/>
                  </a:lnTo>
                  <a:lnTo>
                    <a:pt x="1509" y="124"/>
                  </a:lnTo>
                  <a:lnTo>
                    <a:pt x="1509" y="130"/>
                  </a:lnTo>
                  <a:lnTo>
                    <a:pt x="1506" y="136"/>
                  </a:lnTo>
                  <a:lnTo>
                    <a:pt x="1501" y="143"/>
                  </a:lnTo>
                  <a:lnTo>
                    <a:pt x="1495" y="149"/>
                  </a:lnTo>
                  <a:lnTo>
                    <a:pt x="1487" y="155"/>
                  </a:lnTo>
                  <a:lnTo>
                    <a:pt x="1476" y="160"/>
                  </a:lnTo>
                  <a:lnTo>
                    <a:pt x="1449" y="172"/>
                  </a:lnTo>
                  <a:lnTo>
                    <a:pt x="1415" y="182"/>
                  </a:lnTo>
                  <a:lnTo>
                    <a:pt x="1374" y="193"/>
                  </a:lnTo>
                  <a:lnTo>
                    <a:pt x="1327" y="200"/>
                  </a:lnTo>
                  <a:lnTo>
                    <a:pt x="1274" y="210"/>
                  </a:lnTo>
                  <a:lnTo>
                    <a:pt x="1216" y="216"/>
                  </a:lnTo>
                  <a:lnTo>
                    <a:pt x="1152" y="222"/>
                  </a:lnTo>
                  <a:lnTo>
                    <a:pt x="1082" y="229"/>
                  </a:lnTo>
                  <a:lnTo>
                    <a:pt x="1008" y="232"/>
                  </a:lnTo>
                  <a:lnTo>
                    <a:pt x="930" y="235"/>
                  </a:lnTo>
                  <a:lnTo>
                    <a:pt x="847" y="236"/>
                  </a:lnTo>
                  <a:lnTo>
                    <a:pt x="761" y="236"/>
                  </a:lnTo>
                  <a:lnTo>
                    <a:pt x="761" y="236"/>
                  </a:lnTo>
                  <a:lnTo>
                    <a:pt x="675" y="235"/>
                  </a:lnTo>
                  <a:lnTo>
                    <a:pt x="592" y="232"/>
                  </a:lnTo>
                  <a:lnTo>
                    <a:pt x="514" y="227"/>
                  </a:lnTo>
                  <a:lnTo>
                    <a:pt x="439" y="222"/>
                  </a:lnTo>
                  <a:lnTo>
                    <a:pt x="370" y="216"/>
                  </a:lnTo>
                  <a:lnTo>
                    <a:pt x="305" y="208"/>
                  </a:lnTo>
                  <a:lnTo>
                    <a:pt x="245" y="200"/>
                  </a:lnTo>
                  <a:lnTo>
                    <a:pt x="191" y="191"/>
                  </a:lnTo>
                  <a:lnTo>
                    <a:pt x="142" y="182"/>
                  </a:lnTo>
                  <a:lnTo>
                    <a:pt x="100" y="171"/>
                  </a:lnTo>
                  <a:lnTo>
                    <a:pt x="66" y="160"/>
                  </a:lnTo>
                  <a:lnTo>
                    <a:pt x="37" y="147"/>
                  </a:lnTo>
                  <a:lnTo>
                    <a:pt x="26" y="143"/>
                  </a:lnTo>
                  <a:lnTo>
                    <a:pt x="17" y="136"/>
                  </a:lnTo>
                  <a:lnTo>
                    <a:pt x="9" y="130"/>
                  </a:lnTo>
                  <a:lnTo>
                    <a:pt x="5" y="124"/>
                  </a:lnTo>
                  <a:lnTo>
                    <a:pt x="1" y="117"/>
                  </a:lnTo>
                  <a:lnTo>
                    <a:pt x="0" y="111"/>
                  </a:lnTo>
                  <a:lnTo>
                    <a:pt x="1" y="105"/>
                  </a:lnTo>
                  <a:lnTo>
                    <a:pt x="5" y="97"/>
                  </a:lnTo>
                  <a:lnTo>
                    <a:pt x="5" y="97"/>
                  </a:lnTo>
                  <a:lnTo>
                    <a:pt x="9" y="92"/>
                  </a:lnTo>
                  <a:lnTo>
                    <a:pt x="16" y="86"/>
                  </a:lnTo>
                  <a:lnTo>
                    <a:pt x="33" y="77"/>
                  </a:lnTo>
                  <a:lnTo>
                    <a:pt x="56" y="66"/>
                  </a:lnTo>
                  <a:lnTo>
                    <a:pt x="84" y="57"/>
                  </a:lnTo>
                  <a:lnTo>
                    <a:pt x="119" y="47"/>
                  </a:lnTo>
                  <a:lnTo>
                    <a:pt x="159" y="39"/>
                  </a:lnTo>
                  <a:lnTo>
                    <a:pt x="203" y="31"/>
                  </a:lnTo>
                  <a:lnTo>
                    <a:pt x="252" y="25"/>
                  </a:lnTo>
                  <a:lnTo>
                    <a:pt x="303" y="19"/>
                  </a:lnTo>
                  <a:lnTo>
                    <a:pt x="359" y="14"/>
                  </a:lnTo>
                  <a:lnTo>
                    <a:pt x="417" y="10"/>
                  </a:lnTo>
                  <a:lnTo>
                    <a:pt x="480" y="5"/>
                  </a:lnTo>
                  <a:lnTo>
                    <a:pt x="544" y="2"/>
                  </a:lnTo>
                  <a:lnTo>
                    <a:pt x="610" y="0"/>
                  </a:lnTo>
                  <a:lnTo>
                    <a:pt x="678" y="0"/>
                  </a:lnTo>
                  <a:lnTo>
                    <a:pt x="747" y="0"/>
                  </a:lnTo>
                  <a:lnTo>
                    <a:pt x="747" y="0"/>
                  </a:lnTo>
                  <a:lnTo>
                    <a:pt x="816" y="0"/>
                  </a:lnTo>
                  <a:lnTo>
                    <a:pt x="885" y="3"/>
                  </a:lnTo>
                  <a:lnTo>
                    <a:pt x="951" y="6"/>
                  </a:lnTo>
                  <a:lnTo>
                    <a:pt x="1015" y="10"/>
                  </a:lnTo>
                  <a:lnTo>
                    <a:pt x="1077" y="14"/>
                  </a:lnTo>
                  <a:lnTo>
                    <a:pt x="1137" y="21"/>
                  </a:lnTo>
                  <a:lnTo>
                    <a:pt x="1193" y="27"/>
                  </a:lnTo>
                  <a:lnTo>
                    <a:pt x="1246" y="35"/>
                  </a:lnTo>
                  <a:lnTo>
                    <a:pt x="1296" y="41"/>
                  </a:lnTo>
                  <a:lnTo>
                    <a:pt x="1341" y="50"/>
                  </a:lnTo>
                  <a:lnTo>
                    <a:pt x="1380" y="60"/>
                  </a:lnTo>
                  <a:lnTo>
                    <a:pt x="1416" y="69"/>
                  </a:lnTo>
                  <a:lnTo>
                    <a:pt x="1448" y="78"/>
                  </a:lnTo>
                  <a:lnTo>
                    <a:pt x="1471" y="89"/>
                  </a:lnTo>
                  <a:lnTo>
                    <a:pt x="1490" y="100"/>
                  </a:lnTo>
                  <a:lnTo>
                    <a:pt x="1498" y="105"/>
                  </a:lnTo>
                  <a:lnTo>
                    <a:pt x="1502" y="111"/>
                  </a:lnTo>
                  <a:lnTo>
                    <a:pt x="1502" y="111"/>
                  </a:lnTo>
                  <a:close/>
                </a:path>
              </a:pathLst>
            </a:custGeom>
            <a:solidFill>
              <a:srgbClr val="D436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0"/>
            <p:cNvSpPr/>
            <p:nvPr>
              <p:custDataLst>
                <p:tags r:id="rId26"/>
              </p:custDataLst>
            </p:nvPr>
          </p:nvSpPr>
          <p:spPr bwMode="auto">
            <a:xfrm>
              <a:off x="5163" y="3260"/>
              <a:ext cx="1137" cy="103"/>
            </a:xfrm>
            <a:custGeom>
              <a:avLst/>
              <a:gdLst>
                <a:gd name="T0" fmla="*/ 1135 w 1137"/>
                <a:gd name="T1" fmla="*/ 53 h 103"/>
                <a:gd name="T2" fmla="*/ 1135 w 1137"/>
                <a:gd name="T3" fmla="*/ 53 h 103"/>
                <a:gd name="T4" fmla="*/ 1137 w 1137"/>
                <a:gd name="T5" fmla="*/ 56 h 103"/>
                <a:gd name="T6" fmla="*/ 1137 w 1137"/>
                <a:gd name="T7" fmla="*/ 59 h 103"/>
                <a:gd name="T8" fmla="*/ 1133 w 1137"/>
                <a:gd name="T9" fmla="*/ 61 h 103"/>
                <a:gd name="T10" fmla="*/ 1130 w 1137"/>
                <a:gd name="T11" fmla="*/ 64 h 103"/>
                <a:gd name="T12" fmla="*/ 1119 w 1137"/>
                <a:gd name="T13" fmla="*/ 69 h 103"/>
                <a:gd name="T14" fmla="*/ 1102 w 1137"/>
                <a:gd name="T15" fmla="*/ 73 h 103"/>
                <a:gd name="T16" fmla="*/ 1080 w 1137"/>
                <a:gd name="T17" fmla="*/ 78 h 103"/>
                <a:gd name="T18" fmla="*/ 1054 w 1137"/>
                <a:gd name="T19" fmla="*/ 83 h 103"/>
                <a:gd name="T20" fmla="*/ 987 w 1137"/>
                <a:gd name="T21" fmla="*/ 91 h 103"/>
                <a:gd name="T22" fmla="*/ 902 w 1137"/>
                <a:gd name="T23" fmla="*/ 95 h 103"/>
                <a:gd name="T24" fmla="*/ 804 w 1137"/>
                <a:gd name="T25" fmla="*/ 100 h 103"/>
                <a:gd name="T26" fmla="*/ 694 w 1137"/>
                <a:gd name="T27" fmla="*/ 103 h 103"/>
                <a:gd name="T28" fmla="*/ 574 w 1137"/>
                <a:gd name="T29" fmla="*/ 103 h 103"/>
                <a:gd name="T30" fmla="*/ 574 w 1137"/>
                <a:gd name="T31" fmla="*/ 103 h 103"/>
                <a:gd name="T32" fmla="*/ 455 w 1137"/>
                <a:gd name="T33" fmla="*/ 100 h 103"/>
                <a:gd name="T34" fmla="*/ 344 w 1137"/>
                <a:gd name="T35" fmla="*/ 97 h 103"/>
                <a:gd name="T36" fmla="*/ 244 w 1137"/>
                <a:gd name="T37" fmla="*/ 91 h 103"/>
                <a:gd name="T38" fmla="*/ 159 w 1137"/>
                <a:gd name="T39" fmla="*/ 83 h 103"/>
                <a:gd name="T40" fmla="*/ 89 w 1137"/>
                <a:gd name="T41" fmla="*/ 73 h 103"/>
                <a:gd name="T42" fmla="*/ 62 w 1137"/>
                <a:gd name="T43" fmla="*/ 69 h 103"/>
                <a:gd name="T44" fmla="*/ 39 w 1137"/>
                <a:gd name="T45" fmla="*/ 64 h 103"/>
                <a:gd name="T46" fmla="*/ 20 w 1137"/>
                <a:gd name="T47" fmla="*/ 59 h 103"/>
                <a:gd name="T48" fmla="*/ 8 w 1137"/>
                <a:gd name="T49" fmla="*/ 55 h 103"/>
                <a:gd name="T50" fmla="*/ 2 w 1137"/>
                <a:gd name="T51" fmla="*/ 48 h 103"/>
                <a:gd name="T52" fmla="*/ 0 w 1137"/>
                <a:gd name="T53" fmla="*/ 47 h 103"/>
                <a:gd name="T54" fmla="*/ 0 w 1137"/>
                <a:gd name="T55" fmla="*/ 44 h 103"/>
                <a:gd name="T56" fmla="*/ 0 w 1137"/>
                <a:gd name="T57" fmla="*/ 44 h 103"/>
                <a:gd name="T58" fmla="*/ 3 w 1137"/>
                <a:gd name="T59" fmla="*/ 41 h 103"/>
                <a:gd name="T60" fmla="*/ 6 w 1137"/>
                <a:gd name="T61" fmla="*/ 39 h 103"/>
                <a:gd name="T62" fmla="*/ 16 w 1137"/>
                <a:gd name="T63" fmla="*/ 34 h 103"/>
                <a:gd name="T64" fmla="*/ 31 w 1137"/>
                <a:gd name="T65" fmla="*/ 30 h 103"/>
                <a:gd name="T66" fmla="*/ 52 w 1137"/>
                <a:gd name="T67" fmla="*/ 25 h 103"/>
                <a:gd name="T68" fmla="*/ 105 w 1137"/>
                <a:gd name="T69" fmla="*/ 17 h 103"/>
                <a:gd name="T70" fmla="*/ 173 w 1137"/>
                <a:gd name="T71" fmla="*/ 11 h 103"/>
                <a:gd name="T72" fmla="*/ 256 w 1137"/>
                <a:gd name="T73" fmla="*/ 5 h 103"/>
                <a:gd name="T74" fmla="*/ 350 w 1137"/>
                <a:gd name="T75" fmla="*/ 1 h 103"/>
                <a:gd name="T76" fmla="*/ 453 w 1137"/>
                <a:gd name="T77" fmla="*/ 0 h 103"/>
                <a:gd name="T78" fmla="*/ 563 w 1137"/>
                <a:gd name="T79" fmla="*/ 0 h 103"/>
                <a:gd name="T80" fmla="*/ 563 w 1137"/>
                <a:gd name="T81" fmla="*/ 0 h 103"/>
                <a:gd name="T82" fmla="*/ 672 w 1137"/>
                <a:gd name="T83" fmla="*/ 1 h 103"/>
                <a:gd name="T84" fmla="*/ 775 w 1137"/>
                <a:gd name="T85" fmla="*/ 5 h 103"/>
                <a:gd name="T86" fmla="*/ 871 w 1137"/>
                <a:gd name="T87" fmla="*/ 11 h 103"/>
                <a:gd name="T88" fmla="*/ 954 w 1137"/>
                <a:gd name="T89" fmla="*/ 17 h 103"/>
                <a:gd name="T90" fmla="*/ 1026 w 1137"/>
                <a:gd name="T91" fmla="*/ 25 h 103"/>
                <a:gd name="T92" fmla="*/ 1080 w 1137"/>
                <a:gd name="T93" fmla="*/ 34 h 103"/>
                <a:gd name="T94" fmla="*/ 1101 w 1137"/>
                <a:gd name="T95" fmla="*/ 39 h 103"/>
                <a:gd name="T96" fmla="*/ 1118 w 1137"/>
                <a:gd name="T97" fmla="*/ 44 h 103"/>
                <a:gd name="T98" fmla="*/ 1129 w 1137"/>
                <a:gd name="T99" fmla="*/ 48 h 103"/>
                <a:gd name="T100" fmla="*/ 1135 w 1137"/>
                <a:gd name="T101" fmla="*/ 53 h 103"/>
                <a:gd name="T102" fmla="*/ 1135 w 1137"/>
                <a:gd name="T103" fmla="*/ 5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7" h="103">
                  <a:moveTo>
                    <a:pt x="1135" y="53"/>
                  </a:moveTo>
                  <a:lnTo>
                    <a:pt x="1135" y="53"/>
                  </a:lnTo>
                  <a:lnTo>
                    <a:pt x="1137" y="56"/>
                  </a:lnTo>
                  <a:lnTo>
                    <a:pt x="1137" y="59"/>
                  </a:lnTo>
                  <a:lnTo>
                    <a:pt x="1133" y="61"/>
                  </a:lnTo>
                  <a:lnTo>
                    <a:pt x="1130" y="64"/>
                  </a:lnTo>
                  <a:lnTo>
                    <a:pt x="1119" y="69"/>
                  </a:lnTo>
                  <a:lnTo>
                    <a:pt x="1102" y="73"/>
                  </a:lnTo>
                  <a:lnTo>
                    <a:pt x="1080" y="78"/>
                  </a:lnTo>
                  <a:lnTo>
                    <a:pt x="1054" y="83"/>
                  </a:lnTo>
                  <a:lnTo>
                    <a:pt x="987" y="91"/>
                  </a:lnTo>
                  <a:lnTo>
                    <a:pt x="902" y="95"/>
                  </a:lnTo>
                  <a:lnTo>
                    <a:pt x="804" y="100"/>
                  </a:lnTo>
                  <a:lnTo>
                    <a:pt x="694" y="103"/>
                  </a:lnTo>
                  <a:lnTo>
                    <a:pt x="574" y="103"/>
                  </a:lnTo>
                  <a:lnTo>
                    <a:pt x="574" y="103"/>
                  </a:lnTo>
                  <a:lnTo>
                    <a:pt x="455" y="100"/>
                  </a:lnTo>
                  <a:lnTo>
                    <a:pt x="344" y="97"/>
                  </a:lnTo>
                  <a:lnTo>
                    <a:pt x="244" y="91"/>
                  </a:lnTo>
                  <a:lnTo>
                    <a:pt x="159" y="83"/>
                  </a:lnTo>
                  <a:lnTo>
                    <a:pt x="89" y="73"/>
                  </a:lnTo>
                  <a:lnTo>
                    <a:pt x="62" y="69"/>
                  </a:lnTo>
                  <a:lnTo>
                    <a:pt x="39" y="64"/>
                  </a:lnTo>
                  <a:lnTo>
                    <a:pt x="20" y="59"/>
                  </a:lnTo>
                  <a:lnTo>
                    <a:pt x="8" y="55"/>
                  </a:lnTo>
                  <a:lnTo>
                    <a:pt x="2" y="48"/>
                  </a:lnTo>
                  <a:lnTo>
                    <a:pt x="0" y="47"/>
                  </a:lnTo>
                  <a:lnTo>
                    <a:pt x="0" y="44"/>
                  </a:lnTo>
                  <a:lnTo>
                    <a:pt x="0" y="44"/>
                  </a:lnTo>
                  <a:lnTo>
                    <a:pt x="3" y="41"/>
                  </a:lnTo>
                  <a:lnTo>
                    <a:pt x="6" y="39"/>
                  </a:lnTo>
                  <a:lnTo>
                    <a:pt x="16" y="34"/>
                  </a:lnTo>
                  <a:lnTo>
                    <a:pt x="31" y="30"/>
                  </a:lnTo>
                  <a:lnTo>
                    <a:pt x="52" y="25"/>
                  </a:lnTo>
                  <a:lnTo>
                    <a:pt x="105" y="17"/>
                  </a:lnTo>
                  <a:lnTo>
                    <a:pt x="173" y="11"/>
                  </a:lnTo>
                  <a:lnTo>
                    <a:pt x="256" y="5"/>
                  </a:lnTo>
                  <a:lnTo>
                    <a:pt x="350" y="1"/>
                  </a:lnTo>
                  <a:lnTo>
                    <a:pt x="453" y="0"/>
                  </a:lnTo>
                  <a:lnTo>
                    <a:pt x="563" y="0"/>
                  </a:lnTo>
                  <a:lnTo>
                    <a:pt x="563" y="0"/>
                  </a:lnTo>
                  <a:lnTo>
                    <a:pt x="672" y="1"/>
                  </a:lnTo>
                  <a:lnTo>
                    <a:pt x="775" y="5"/>
                  </a:lnTo>
                  <a:lnTo>
                    <a:pt x="871" y="11"/>
                  </a:lnTo>
                  <a:lnTo>
                    <a:pt x="954" y="17"/>
                  </a:lnTo>
                  <a:lnTo>
                    <a:pt x="1026" y="25"/>
                  </a:lnTo>
                  <a:lnTo>
                    <a:pt x="1080" y="34"/>
                  </a:lnTo>
                  <a:lnTo>
                    <a:pt x="1101" y="39"/>
                  </a:lnTo>
                  <a:lnTo>
                    <a:pt x="1118" y="44"/>
                  </a:lnTo>
                  <a:lnTo>
                    <a:pt x="1129" y="48"/>
                  </a:lnTo>
                  <a:lnTo>
                    <a:pt x="1135" y="53"/>
                  </a:lnTo>
                  <a:lnTo>
                    <a:pt x="1135" y="5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1"/>
            <p:cNvSpPr/>
            <p:nvPr>
              <p:custDataLst>
                <p:tags r:id="rId27"/>
              </p:custDataLst>
            </p:nvPr>
          </p:nvSpPr>
          <p:spPr bwMode="auto">
            <a:xfrm>
              <a:off x="5476" y="3286"/>
              <a:ext cx="509" cy="47"/>
            </a:xfrm>
            <a:custGeom>
              <a:avLst/>
              <a:gdLst>
                <a:gd name="T0" fmla="*/ 509 w 509"/>
                <a:gd name="T1" fmla="*/ 25 h 47"/>
                <a:gd name="T2" fmla="*/ 509 w 509"/>
                <a:gd name="T3" fmla="*/ 25 h 47"/>
                <a:gd name="T4" fmla="*/ 508 w 509"/>
                <a:gd name="T5" fmla="*/ 29 h 47"/>
                <a:gd name="T6" fmla="*/ 505 w 509"/>
                <a:gd name="T7" fmla="*/ 30 h 47"/>
                <a:gd name="T8" fmla="*/ 492 w 509"/>
                <a:gd name="T9" fmla="*/ 35 h 47"/>
                <a:gd name="T10" fmla="*/ 469 w 509"/>
                <a:gd name="T11" fmla="*/ 38 h 47"/>
                <a:gd name="T12" fmla="*/ 439 w 509"/>
                <a:gd name="T13" fmla="*/ 41 h 47"/>
                <a:gd name="T14" fmla="*/ 401 w 509"/>
                <a:gd name="T15" fmla="*/ 44 h 47"/>
                <a:gd name="T16" fmla="*/ 358 w 509"/>
                <a:gd name="T17" fmla="*/ 46 h 47"/>
                <a:gd name="T18" fmla="*/ 309 w 509"/>
                <a:gd name="T19" fmla="*/ 47 h 47"/>
                <a:gd name="T20" fmla="*/ 258 w 509"/>
                <a:gd name="T21" fmla="*/ 47 h 47"/>
                <a:gd name="T22" fmla="*/ 258 w 509"/>
                <a:gd name="T23" fmla="*/ 47 h 47"/>
                <a:gd name="T24" fmla="*/ 204 w 509"/>
                <a:gd name="T25" fmla="*/ 46 h 47"/>
                <a:gd name="T26" fmla="*/ 156 w 509"/>
                <a:gd name="T27" fmla="*/ 44 h 47"/>
                <a:gd name="T28" fmla="*/ 112 w 509"/>
                <a:gd name="T29" fmla="*/ 41 h 47"/>
                <a:gd name="T30" fmla="*/ 73 w 509"/>
                <a:gd name="T31" fmla="*/ 38 h 47"/>
                <a:gd name="T32" fmla="*/ 42 w 509"/>
                <a:gd name="T33" fmla="*/ 35 h 47"/>
                <a:gd name="T34" fmla="*/ 18 w 509"/>
                <a:gd name="T35" fmla="*/ 30 h 47"/>
                <a:gd name="T36" fmla="*/ 4 w 509"/>
                <a:gd name="T37" fmla="*/ 25 h 47"/>
                <a:gd name="T38" fmla="*/ 1 w 509"/>
                <a:gd name="T39" fmla="*/ 24 h 47"/>
                <a:gd name="T40" fmla="*/ 0 w 509"/>
                <a:gd name="T41" fmla="*/ 21 h 47"/>
                <a:gd name="T42" fmla="*/ 0 w 509"/>
                <a:gd name="T43" fmla="*/ 21 h 47"/>
                <a:gd name="T44" fmla="*/ 1 w 509"/>
                <a:gd name="T45" fmla="*/ 19 h 47"/>
                <a:gd name="T46" fmla="*/ 4 w 509"/>
                <a:gd name="T47" fmla="*/ 16 h 47"/>
                <a:gd name="T48" fmla="*/ 20 w 509"/>
                <a:gd name="T49" fmla="*/ 13 h 47"/>
                <a:gd name="T50" fmla="*/ 43 w 509"/>
                <a:gd name="T51" fmla="*/ 8 h 47"/>
                <a:gd name="T52" fmla="*/ 75 w 509"/>
                <a:gd name="T53" fmla="*/ 5 h 47"/>
                <a:gd name="T54" fmla="*/ 112 w 509"/>
                <a:gd name="T55" fmla="*/ 4 h 47"/>
                <a:gd name="T56" fmla="*/ 154 w 509"/>
                <a:gd name="T57" fmla="*/ 2 h 47"/>
                <a:gd name="T58" fmla="*/ 251 w 509"/>
                <a:gd name="T59" fmla="*/ 0 h 47"/>
                <a:gd name="T60" fmla="*/ 251 w 509"/>
                <a:gd name="T61" fmla="*/ 0 h 47"/>
                <a:gd name="T62" fmla="*/ 350 w 509"/>
                <a:gd name="T63" fmla="*/ 4 h 47"/>
                <a:gd name="T64" fmla="*/ 392 w 509"/>
                <a:gd name="T65" fmla="*/ 5 h 47"/>
                <a:gd name="T66" fmla="*/ 430 w 509"/>
                <a:gd name="T67" fmla="*/ 8 h 47"/>
                <a:gd name="T68" fmla="*/ 462 w 509"/>
                <a:gd name="T69" fmla="*/ 13 h 47"/>
                <a:gd name="T70" fmla="*/ 486 w 509"/>
                <a:gd name="T71" fmla="*/ 16 h 47"/>
                <a:gd name="T72" fmla="*/ 502 w 509"/>
                <a:gd name="T73" fmla="*/ 21 h 47"/>
                <a:gd name="T74" fmla="*/ 506 w 509"/>
                <a:gd name="T75" fmla="*/ 24 h 47"/>
                <a:gd name="T76" fmla="*/ 509 w 509"/>
                <a:gd name="T77" fmla="*/ 25 h 47"/>
                <a:gd name="T78" fmla="*/ 509 w 509"/>
                <a:gd name="T79"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9" h="47">
                  <a:moveTo>
                    <a:pt x="509" y="25"/>
                  </a:moveTo>
                  <a:lnTo>
                    <a:pt x="509" y="25"/>
                  </a:lnTo>
                  <a:lnTo>
                    <a:pt x="508" y="29"/>
                  </a:lnTo>
                  <a:lnTo>
                    <a:pt x="505" y="30"/>
                  </a:lnTo>
                  <a:lnTo>
                    <a:pt x="492" y="35"/>
                  </a:lnTo>
                  <a:lnTo>
                    <a:pt x="469" y="38"/>
                  </a:lnTo>
                  <a:lnTo>
                    <a:pt x="439" y="41"/>
                  </a:lnTo>
                  <a:lnTo>
                    <a:pt x="401" y="44"/>
                  </a:lnTo>
                  <a:lnTo>
                    <a:pt x="358" y="46"/>
                  </a:lnTo>
                  <a:lnTo>
                    <a:pt x="309" y="47"/>
                  </a:lnTo>
                  <a:lnTo>
                    <a:pt x="258" y="47"/>
                  </a:lnTo>
                  <a:lnTo>
                    <a:pt x="258" y="47"/>
                  </a:lnTo>
                  <a:lnTo>
                    <a:pt x="204" y="46"/>
                  </a:lnTo>
                  <a:lnTo>
                    <a:pt x="156" y="44"/>
                  </a:lnTo>
                  <a:lnTo>
                    <a:pt x="112" y="41"/>
                  </a:lnTo>
                  <a:lnTo>
                    <a:pt x="73" y="38"/>
                  </a:lnTo>
                  <a:lnTo>
                    <a:pt x="42" y="35"/>
                  </a:lnTo>
                  <a:lnTo>
                    <a:pt x="18" y="30"/>
                  </a:lnTo>
                  <a:lnTo>
                    <a:pt x="4" y="25"/>
                  </a:lnTo>
                  <a:lnTo>
                    <a:pt x="1" y="24"/>
                  </a:lnTo>
                  <a:lnTo>
                    <a:pt x="0" y="21"/>
                  </a:lnTo>
                  <a:lnTo>
                    <a:pt x="0" y="21"/>
                  </a:lnTo>
                  <a:lnTo>
                    <a:pt x="1" y="19"/>
                  </a:lnTo>
                  <a:lnTo>
                    <a:pt x="4" y="16"/>
                  </a:lnTo>
                  <a:lnTo>
                    <a:pt x="20" y="13"/>
                  </a:lnTo>
                  <a:lnTo>
                    <a:pt x="43" y="8"/>
                  </a:lnTo>
                  <a:lnTo>
                    <a:pt x="75" y="5"/>
                  </a:lnTo>
                  <a:lnTo>
                    <a:pt x="112" y="4"/>
                  </a:lnTo>
                  <a:lnTo>
                    <a:pt x="154" y="2"/>
                  </a:lnTo>
                  <a:lnTo>
                    <a:pt x="251" y="0"/>
                  </a:lnTo>
                  <a:lnTo>
                    <a:pt x="251" y="0"/>
                  </a:lnTo>
                  <a:lnTo>
                    <a:pt x="350" y="4"/>
                  </a:lnTo>
                  <a:lnTo>
                    <a:pt x="392" y="5"/>
                  </a:lnTo>
                  <a:lnTo>
                    <a:pt x="430" y="8"/>
                  </a:lnTo>
                  <a:lnTo>
                    <a:pt x="462" y="13"/>
                  </a:lnTo>
                  <a:lnTo>
                    <a:pt x="486" y="16"/>
                  </a:lnTo>
                  <a:lnTo>
                    <a:pt x="502" y="21"/>
                  </a:lnTo>
                  <a:lnTo>
                    <a:pt x="506" y="24"/>
                  </a:lnTo>
                  <a:lnTo>
                    <a:pt x="509" y="25"/>
                  </a:lnTo>
                  <a:lnTo>
                    <a:pt x="509" y="25"/>
                  </a:lnTo>
                  <a:close/>
                </a:path>
              </a:pathLst>
            </a:custGeom>
            <a:solidFill>
              <a:srgbClr val="D436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2"/>
            <p:cNvSpPr/>
            <p:nvPr>
              <p:custDataLst>
                <p:tags r:id="rId28"/>
              </p:custDataLst>
            </p:nvPr>
          </p:nvSpPr>
          <p:spPr bwMode="auto">
            <a:xfrm>
              <a:off x="5691" y="898"/>
              <a:ext cx="110" cy="2224"/>
            </a:xfrm>
            <a:custGeom>
              <a:avLst/>
              <a:gdLst>
                <a:gd name="T0" fmla="*/ 91 w 110"/>
                <a:gd name="T1" fmla="*/ 2224 h 2224"/>
                <a:gd name="T2" fmla="*/ 0 w 110"/>
                <a:gd name="T3" fmla="*/ 2223 h 2224"/>
                <a:gd name="T4" fmla="*/ 19 w 110"/>
                <a:gd name="T5" fmla="*/ 0 h 2224"/>
                <a:gd name="T6" fmla="*/ 110 w 110"/>
                <a:gd name="T7" fmla="*/ 0 h 2224"/>
                <a:gd name="T8" fmla="*/ 91 w 110"/>
                <a:gd name="T9" fmla="*/ 2224 h 2224"/>
              </a:gdLst>
              <a:ahLst/>
              <a:cxnLst>
                <a:cxn ang="0">
                  <a:pos x="T0" y="T1"/>
                </a:cxn>
                <a:cxn ang="0">
                  <a:pos x="T2" y="T3"/>
                </a:cxn>
                <a:cxn ang="0">
                  <a:pos x="T4" y="T5"/>
                </a:cxn>
                <a:cxn ang="0">
                  <a:pos x="T6" y="T7"/>
                </a:cxn>
                <a:cxn ang="0">
                  <a:pos x="T8" y="T9"/>
                </a:cxn>
              </a:cxnLst>
              <a:rect l="0" t="0" r="r" b="b"/>
              <a:pathLst>
                <a:path w="110" h="2224">
                  <a:moveTo>
                    <a:pt x="91" y="2224"/>
                  </a:moveTo>
                  <a:lnTo>
                    <a:pt x="0" y="2223"/>
                  </a:lnTo>
                  <a:lnTo>
                    <a:pt x="19" y="0"/>
                  </a:lnTo>
                  <a:lnTo>
                    <a:pt x="110" y="0"/>
                  </a:lnTo>
                  <a:lnTo>
                    <a:pt x="91" y="2224"/>
                  </a:lnTo>
                  <a:close/>
                </a:path>
              </a:pathLst>
            </a:custGeom>
            <a:solidFill>
              <a:srgbClr val="4237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5" name="Freeform 13"/>
            <p:cNvSpPr/>
            <p:nvPr>
              <p:custDataLst>
                <p:tags r:id="rId29"/>
              </p:custDataLst>
            </p:nvPr>
          </p:nvSpPr>
          <p:spPr bwMode="auto">
            <a:xfrm>
              <a:off x="5796" y="767"/>
              <a:ext cx="182" cy="436"/>
            </a:xfrm>
            <a:custGeom>
              <a:avLst/>
              <a:gdLst>
                <a:gd name="T0" fmla="*/ 0 w 182"/>
                <a:gd name="T1" fmla="*/ 436 h 436"/>
                <a:gd name="T2" fmla="*/ 182 w 182"/>
                <a:gd name="T3" fmla="*/ 304 h 436"/>
                <a:gd name="T4" fmla="*/ 182 w 182"/>
                <a:gd name="T5" fmla="*/ 0 h 436"/>
                <a:gd name="T6" fmla="*/ 3 w 182"/>
                <a:gd name="T7" fmla="*/ 160 h 436"/>
                <a:gd name="T8" fmla="*/ 0 w 182"/>
                <a:gd name="T9" fmla="*/ 436 h 436"/>
              </a:gdLst>
              <a:ahLst/>
              <a:cxnLst>
                <a:cxn ang="0">
                  <a:pos x="T0" y="T1"/>
                </a:cxn>
                <a:cxn ang="0">
                  <a:pos x="T2" y="T3"/>
                </a:cxn>
                <a:cxn ang="0">
                  <a:pos x="T4" y="T5"/>
                </a:cxn>
                <a:cxn ang="0">
                  <a:pos x="T6" y="T7"/>
                </a:cxn>
                <a:cxn ang="0">
                  <a:pos x="T8" y="T9"/>
                </a:cxn>
              </a:cxnLst>
              <a:rect l="0" t="0" r="r" b="b"/>
              <a:pathLst>
                <a:path w="182" h="436">
                  <a:moveTo>
                    <a:pt x="0" y="436"/>
                  </a:moveTo>
                  <a:lnTo>
                    <a:pt x="182" y="304"/>
                  </a:lnTo>
                  <a:lnTo>
                    <a:pt x="182" y="0"/>
                  </a:lnTo>
                  <a:lnTo>
                    <a:pt x="3" y="160"/>
                  </a:lnTo>
                  <a:lnTo>
                    <a:pt x="0" y="436"/>
                  </a:lnTo>
                  <a:close/>
                </a:path>
              </a:pathLst>
            </a:custGeom>
            <a:solidFill>
              <a:srgbClr val="679A1D">
                <a:lumMod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4"/>
            <p:cNvSpPr/>
            <p:nvPr>
              <p:custDataLst>
                <p:tags r:id="rId30"/>
              </p:custDataLst>
            </p:nvPr>
          </p:nvSpPr>
          <p:spPr bwMode="auto">
            <a:xfrm>
              <a:off x="5524" y="764"/>
              <a:ext cx="185" cy="438"/>
            </a:xfrm>
            <a:custGeom>
              <a:avLst/>
              <a:gdLst>
                <a:gd name="T0" fmla="*/ 181 w 185"/>
                <a:gd name="T1" fmla="*/ 438 h 438"/>
                <a:gd name="T2" fmla="*/ 3 w 185"/>
                <a:gd name="T3" fmla="*/ 302 h 438"/>
                <a:gd name="T4" fmla="*/ 0 w 185"/>
                <a:gd name="T5" fmla="*/ 0 h 438"/>
                <a:gd name="T6" fmla="*/ 185 w 185"/>
                <a:gd name="T7" fmla="*/ 161 h 438"/>
                <a:gd name="T8" fmla="*/ 181 w 185"/>
                <a:gd name="T9" fmla="*/ 438 h 438"/>
              </a:gdLst>
              <a:ahLst/>
              <a:cxnLst>
                <a:cxn ang="0">
                  <a:pos x="T0" y="T1"/>
                </a:cxn>
                <a:cxn ang="0">
                  <a:pos x="T2" y="T3"/>
                </a:cxn>
                <a:cxn ang="0">
                  <a:pos x="T4" y="T5"/>
                </a:cxn>
                <a:cxn ang="0">
                  <a:pos x="T6" y="T7"/>
                </a:cxn>
                <a:cxn ang="0">
                  <a:pos x="T8" y="T9"/>
                </a:cxn>
              </a:cxnLst>
              <a:rect l="0" t="0" r="r" b="b"/>
              <a:pathLst>
                <a:path w="185" h="438">
                  <a:moveTo>
                    <a:pt x="181" y="438"/>
                  </a:moveTo>
                  <a:lnTo>
                    <a:pt x="3" y="302"/>
                  </a:lnTo>
                  <a:lnTo>
                    <a:pt x="0" y="0"/>
                  </a:lnTo>
                  <a:lnTo>
                    <a:pt x="185" y="161"/>
                  </a:lnTo>
                  <a:lnTo>
                    <a:pt x="181" y="438"/>
                  </a:lnTo>
                  <a:close/>
                </a:path>
              </a:pathLst>
            </a:custGeom>
            <a:solidFill>
              <a:srgbClr val="679A1D">
                <a:lumMod val="60000"/>
                <a:lumOff val="4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5"/>
            <p:cNvSpPr/>
            <p:nvPr>
              <p:custDataLst>
                <p:tags r:id="rId31"/>
              </p:custDataLst>
            </p:nvPr>
          </p:nvSpPr>
          <p:spPr bwMode="auto">
            <a:xfrm>
              <a:off x="5798" y="985"/>
              <a:ext cx="180" cy="150"/>
            </a:xfrm>
            <a:custGeom>
              <a:avLst/>
              <a:gdLst>
                <a:gd name="T0" fmla="*/ 180 w 180"/>
                <a:gd name="T1" fmla="*/ 15 h 150"/>
                <a:gd name="T2" fmla="*/ 0 w 180"/>
                <a:gd name="T3" fmla="*/ 150 h 150"/>
                <a:gd name="T4" fmla="*/ 0 w 180"/>
                <a:gd name="T5" fmla="*/ 134 h 150"/>
                <a:gd name="T6" fmla="*/ 180 w 180"/>
                <a:gd name="T7" fmla="*/ 0 h 150"/>
                <a:gd name="T8" fmla="*/ 180 w 180"/>
                <a:gd name="T9" fmla="*/ 15 h 150"/>
              </a:gdLst>
              <a:ahLst/>
              <a:cxnLst>
                <a:cxn ang="0">
                  <a:pos x="T0" y="T1"/>
                </a:cxn>
                <a:cxn ang="0">
                  <a:pos x="T2" y="T3"/>
                </a:cxn>
                <a:cxn ang="0">
                  <a:pos x="T4" y="T5"/>
                </a:cxn>
                <a:cxn ang="0">
                  <a:pos x="T6" y="T7"/>
                </a:cxn>
                <a:cxn ang="0">
                  <a:pos x="T8" y="T9"/>
                </a:cxn>
              </a:cxnLst>
              <a:rect l="0" t="0" r="r" b="b"/>
              <a:pathLst>
                <a:path w="180" h="150">
                  <a:moveTo>
                    <a:pt x="180" y="15"/>
                  </a:moveTo>
                  <a:lnTo>
                    <a:pt x="0" y="150"/>
                  </a:lnTo>
                  <a:lnTo>
                    <a:pt x="0" y="134"/>
                  </a:lnTo>
                  <a:lnTo>
                    <a:pt x="180" y="0"/>
                  </a:lnTo>
                  <a:lnTo>
                    <a:pt x="180" y="15"/>
                  </a:lnTo>
                  <a:close/>
                </a:path>
              </a:pathLst>
            </a:custGeom>
            <a:solidFill>
              <a:srgbClr val="679A1D">
                <a:lumMod val="60000"/>
                <a:lumOff val="4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6"/>
            <p:cNvSpPr/>
            <p:nvPr>
              <p:custDataLst>
                <p:tags r:id="rId32"/>
              </p:custDataLst>
            </p:nvPr>
          </p:nvSpPr>
          <p:spPr bwMode="auto">
            <a:xfrm>
              <a:off x="5798" y="877"/>
              <a:ext cx="180" cy="148"/>
            </a:xfrm>
            <a:custGeom>
              <a:avLst/>
              <a:gdLst>
                <a:gd name="T0" fmla="*/ 180 w 180"/>
                <a:gd name="T1" fmla="*/ 15 h 148"/>
                <a:gd name="T2" fmla="*/ 0 w 180"/>
                <a:gd name="T3" fmla="*/ 148 h 148"/>
                <a:gd name="T4" fmla="*/ 0 w 180"/>
                <a:gd name="T5" fmla="*/ 134 h 148"/>
                <a:gd name="T6" fmla="*/ 180 w 180"/>
                <a:gd name="T7" fmla="*/ 0 h 148"/>
                <a:gd name="T8" fmla="*/ 180 w 180"/>
                <a:gd name="T9" fmla="*/ 15 h 148"/>
              </a:gdLst>
              <a:ahLst/>
              <a:cxnLst>
                <a:cxn ang="0">
                  <a:pos x="T0" y="T1"/>
                </a:cxn>
                <a:cxn ang="0">
                  <a:pos x="T2" y="T3"/>
                </a:cxn>
                <a:cxn ang="0">
                  <a:pos x="T4" y="T5"/>
                </a:cxn>
                <a:cxn ang="0">
                  <a:pos x="T6" y="T7"/>
                </a:cxn>
                <a:cxn ang="0">
                  <a:pos x="T8" y="T9"/>
                </a:cxn>
              </a:cxnLst>
              <a:rect l="0" t="0" r="r" b="b"/>
              <a:pathLst>
                <a:path w="180" h="148">
                  <a:moveTo>
                    <a:pt x="180" y="15"/>
                  </a:moveTo>
                  <a:lnTo>
                    <a:pt x="0" y="148"/>
                  </a:lnTo>
                  <a:lnTo>
                    <a:pt x="0" y="134"/>
                  </a:lnTo>
                  <a:lnTo>
                    <a:pt x="180" y="0"/>
                  </a:lnTo>
                  <a:lnTo>
                    <a:pt x="180" y="15"/>
                  </a:lnTo>
                  <a:close/>
                </a:path>
              </a:pathLst>
            </a:custGeom>
            <a:solidFill>
              <a:srgbClr val="679A1D">
                <a:lumMod val="60000"/>
                <a:lumOff val="4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9" name="Freeform 17"/>
            <p:cNvSpPr/>
            <p:nvPr>
              <p:custDataLst>
                <p:tags r:id="rId33"/>
              </p:custDataLst>
            </p:nvPr>
          </p:nvSpPr>
          <p:spPr bwMode="auto">
            <a:xfrm>
              <a:off x="5524" y="853"/>
              <a:ext cx="185" cy="167"/>
            </a:xfrm>
            <a:custGeom>
              <a:avLst/>
              <a:gdLst>
                <a:gd name="T0" fmla="*/ 183 w 185"/>
                <a:gd name="T1" fmla="*/ 152 h 167"/>
                <a:gd name="T2" fmla="*/ 0 w 185"/>
                <a:gd name="T3" fmla="*/ 0 h 167"/>
                <a:gd name="T4" fmla="*/ 0 w 185"/>
                <a:gd name="T5" fmla="*/ 16 h 167"/>
                <a:gd name="T6" fmla="*/ 185 w 185"/>
                <a:gd name="T7" fmla="*/ 167 h 167"/>
                <a:gd name="T8" fmla="*/ 183 w 185"/>
                <a:gd name="T9" fmla="*/ 152 h 167"/>
              </a:gdLst>
              <a:ahLst/>
              <a:cxnLst>
                <a:cxn ang="0">
                  <a:pos x="T0" y="T1"/>
                </a:cxn>
                <a:cxn ang="0">
                  <a:pos x="T2" y="T3"/>
                </a:cxn>
                <a:cxn ang="0">
                  <a:pos x="T4" y="T5"/>
                </a:cxn>
                <a:cxn ang="0">
                  <a:pos x="T6" y="T7"/>
                </a:cxn>
                <a:cxn ang="0">
                  <a:pos x="T8" y="T9"/>
                </a:cxn>
              </a:cxnLst>
              <a:rect l="0" t="0" r="r" b="b"/>
              <a:pathLst>
                <a:path w="185" h="167">
                  <a:moveTo>
                    <a:pt x="183" y="152"/>
                  </a:moveTo>
                  <a:lnTo>
                    <a:pt x="0" y="0"/>
                  </a:lnTo>
                  <a:lnTo>
                    <a:pt x="0" y="16"/>
                  </a:lnTo>
                  <a:lnTo>
                    <a:pt x="185" y="167"/>
                  </a:lnTo>
                  <a:lnTo>
                    <a:pt x="183" y="152"/>
                  </a:lnTo>
                  <a:close/>
                </a:path>
              </a:pathLst>
            </a:custGeom>
            <a:solidFill>
              <a:srgbClr val="679A1D">
                <a:lumMod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8"/>
            <p:cNvSpPr/>
            <p:nvPr>
              <p:custDataLst>
                <p:tags r:id="rId34"/>
              </p:custDataLst>
            </p:nvPr>
          </p:nvSpPr>
          <p:spPr bwMode="auto">
            <a:xfrm>
              <a:off x="5526" y="963"/>
              <a:ext cx="181" cy="165"/>
            </a:xfrm>
            <a:custGeom>
              <a:avLst/>
              <a:gdLst>
                <a:gd name="T0" fmla="*/ 181 w 181"/>
                <a:gd name="T1" fmla="*/ 148 h 165"/>
                <a:gd name="T2" fmla="*/ 0 w 181"/>
                <a:gd name="T3" fmla="*/ 0 h 165"/>
                <a:gd name="T4" fmla="*/ 0 w 181"/>
                <a:gd name="T5" fmla="*/ 14 h 165"/>
                <a:gd name="T6" fmla="*/ 181 w 181"/>
                <a:gd name="T7" fmla="*/ 165 h 165"/>
                <a:gd name="T8" fmla="*/ 181 w 181"/>
                <a:gd name="T9" fmla="*/ 148 h 165"/>
              </a:gdLst>
              <a:ahLst/>
              <a:cxnLst>
                <a:cxn ang="0">
                  <a:pos x="T0" y="T1"/>
                </a:cxn>
                <a:cxn ang="0">
                  <a:pos x="T2" y="T3"/>
                </a:cxn>
                <a:cxn ang="0">
                  <a:pos x="T4" y="T5"/>
                </a:cxn>
                <a:cxn ang="0">
                  <a:pos x="T6" y="T7"/>
                </a:cxn>
                <a:cxn ang="0">
                  <a:pos x="T8" y="T9"/>
                </a:cxn>
              </a:cxnLst>
              <a:rect l="0" t="0" r="r" b="b"/>
              <a:pathLst>
                <a:path w="181" h="165">
                  <a:moveTo>
                    <a:pt x="181" y="148"/>
                  </a:moveTo>
                  <a:lnTo>
                    <a:pt x="0" y="0"/>
                  </a:lnTo>
                  <a:lnTo>
                    <a:pt x="0" y="14"/>
                  </a:lnTo>
                  <a:lnTo>
                    <a:pt x="181" y="165"/>
                  </a:lnTo>
                  <a:lnTo>
                    <a:pt x="181" y="148"/>
                  </a:lnTo>
                  <a:close/>
                </a:path>
              </a:pathLst>
            </a:custGeom>
            <a:solidFill>
              <a:srgbClr val="679A1D">
                <a:lumMod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9"/>
            <p:cNvSpPr/>
            <p:nvPr>
              <p:custDataLst>
                <p:tags r:id="rId35"/>
              </p:custDataLst>
            </p:nvPr>
          </p:nvSpPr>
          <p:spPr bwMode="auto">
            <a:xfrm>
              <a:off x="5732" y="2980"/>
              <a:ext cx="149" cy="330"/>
            </a:xfrm>
            <a:custGeom>
              <a:avLst/>
              <a:gdLst>
                <a:gd name="T0" fmla="*/ 0 w 149"/>
                <a:gd name="T1" fmla="*/ 330 h 330"/>
                <a:gd name="T2" fmla="*/ 149 w 149"/>
                <a:gd name="T3" fmla="*/ 0 h 330"/>
                <a:gd name="T4" fmla="*/ 2 w 149"/>
                <a:gd name="T5" fmla="*/ 34 h 330"/>
                <a:gd name="T6" fmla="*/ 0 w 149"/>
                <a:gd name="T7" fmla="*/ 330 h 330"/>
              </a:gdLst>
              <a:ahLst/>
              <a:cxnLst>
                <a:cxn ang="0">
                  <a:pos x="T0" y="T1"/>
                </a:cxn>
                <a:cxn ang="0">
                  <a:pos x="T2" y="T3"/>
                </a:cxn>
                <a:cxn ang="0">
                  <a:pos x="T4" y="T5"/>
                </a:cxn>
                <a:cxn ang="0">
                  <a:pos x="T6" y="T7"/>
                </a:cxn>
              </a:cxnLst>
              <a:rect l="0" t="0" r="r" b="b"/>
              <a:pathLst>
                <a:path w="149" h="330">
                  <a:moveTo>
                    <a:pt x="0" y="330"/>
                  </a:moveTo>
                  <a:lnTo>
                    <a:pt x="149" y="0"/>
                  </a:lnTo>
                  <a:lnTo>
                    <a:pt x="2" y="34"/>
                  </a:lnTo>
                  <a:lnTo>
                    <a:pt x="0" y="330"/>
                  </a:lnTo>
                  <a:close/>
                </a:path>
              </a:pathLst>
            </a:custGeom>
            <a:solidFill>
              <a:srgbClr val="679A1D">
                <a:lumMod val="60000"/>
                <a:lumOff val="4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0"/>
            <p:cNvSpPr/>
            <p:nvPr>
              <p:custDataLst>
                <p:tags r:id="rId36"/>
              </p:custDataLst>
            </p:nvPr>
          </p:nvSpPr>
          <p:spPr bwMode="auto">
            <a:xfrm>
              <a:off x="5579" y="2978"/>
              <a:ext cx="155" cy="332"/>
            </a:xfrm>
            <a:custGeom>
              <a:avLst/>
              <a:gdLst>
                <a:gd name="T0" fmla="*/ 153 w 155"/>
                <a:gd name="T1" fmla="*/ 332 h 332"/>
                <a:gd name="T2" fmla="*/ 155 w 155"/>
                <a:gd name="T3" fmla="*/ 36 h 332"/>
                <a:gd name="T4" fmla="*/ 0 w 155"/>
                <a:gd name="T5" fmla="*/ 0 h 332"/>
                <a:gd name="T6" fmla="*/ 153 w 155"/>
                <a:gd name="T7" fmla="*/ 332 h 332"/>
              </a:gdLst>
              <a:ahLst/>
              <a:cxnLst>
                <a:cxn ang="0">
                  <a:pos x="T0" y="T1"/>
                </a:cxn>
                <a:cxn ang="0">
                  <a:pos x="T2" y="T3"/>
                </a:cxn>
                <a:cxn ang="0">
                  <a:pos x="T4" y="T5"/>
                </a:cxn>
                <a:cxn ang="0">
                  <a:pos x="T6" y="T7"/>
                </a:cxn>
              </a:cxnLst>
              <a:rect l="0" t="0" r="r" b="b"/>
              <a:pathLst>
                <a:path w="155" h="332">
                  <a:moveTo>
                    <a:pt x="153" y="332"/>
                  </a:moveTo>
                  <a:lnTo>
                    <a:pt x="155" y="36"/>
                  </a:lnTo>
                  <a:lnTo>
                    <a:pt x="0" y="0"/>
                  </a:lnTo>
                  <a:lnTo>
                    <a:pt x="153" y="332"/>
                  </a:lnTo>
                  <a:close/>
                </a:path>
              </a:pathLst>
            </a:custGeom>
            <a:solidFill>
              <a:srgbClr val="679A1D">
                <a:lumMod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ustDataLst>
      <p:tags r:id="rId37"/>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a:xfrm>
            <a:off x="3109595" y="1170940"/>
            <a:ext cx="5969635" cy="1011555"/>
          </a:xfrm>
        </p:spPr>
        <p:txBody>
          <a:bodyPr>
            <a:normAutofit fontScale="90000"/>
          </a:bodyPr>
          <a:lstStyle/>
          <a:p>
            <a:r>
              <a:rPr lang="zh-CN" altLang="en-US" dirty="0"/>
              <a:t>结果与反思</a:t>
            </a:r>
            <a:endParaRPr lang="zh-CN" altLang="en-US" dirty="0"/>
          </a:p>
        </p:txBody>
      </p:sp>
      <p:pic>
        <p:nvPicPr>
          <p:cNvPr id="2" name="图片 1"/>
          <p:cNvPicPr>
            <a:picLocks noChangeAspect="1"/>
          </p:cNvPicPr>
          <p:nvPr/>
        </p:nvPicPr>
        <p:blipFill>
          <a:blip r:embed="rId2"/>
          <a:stretch>
            <a:fillRect/>
          </a:stretch>
        </p:blipFill>
        <p:spPr>
          <a:xfrm>
            <a:off x="3720465" y="2182495"/>
            <a:ext cx="4751705" cy="3645535"/>
          </a:xfrm>
          <a:prstGeom prst="rect">
            <a:avLst/>
          </a:prstGeom>
        </p:spPr>
      </p:pic>
    </p:spTree>
    <p:custDataLst>
      <p:tags r:id="rId3"/>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custDataLst>
              <p:tags r:id="rId1"/>
            </p:custDataLst>
          </p:nvPr>
        </p:nvSpPr>
        <p:spPr>
          <a:xfrm flipH="1">
            <a:off x="1756975" y="1175067"/>
            <a:ext cx="2359025" cy="4507865"/>
          </a:xfrm>
          <a:prstGeom prst="rect">
            <a:avLst/>
          </a:prstGeom>
          <a:noFill/>
        </p:spPr>
        <p:txBody>
          <a:bodyPr wrap="square" rtlCol="0">
            <a:normAutofit/>
          </a:bodyPr>
          <a:lstStyle/>
          <a:p>
            <a:pPr algn="ctr" fontAlgn="base"/>
            <a:r>
              <a:rPr lang="en-US" altLang="zh-CN" sz="28700" b="1" strike="noStrike" noProof="1">
                <a:solidFill>
                  <a:schemeClr val="tx1">
                    <a:lumMod val="85000"/>
                    <a:lumOff val="15000"/>
                  </a:schemeClr>
                </a:solidFill>
                <a:latin typeface="Arial" panose="020B0604020202020204" pitchFamily="34" charset="0"/>
                <a:ea typeface="微软雅黑" panose="020B0503020204020204" charset="-122"/>
                <a:cs typeface="+mn-lt"/>
              </a:rPr>
              <a:t>2</a:t>
            </a:r>
            <a:endParaRPr lang="en-US" altLang="zh-CN" sz="28700" b="1" strike="noStrike" noProof="1">
              <a:solidFill>
                <a:schemeClr val="tx1">
                  <a:lumMod val="85000"/>
                  <a:lumOff val="15000"/>
                </a:schemeClr>
              </a:solidFill>
              <a:latin typeface="Arial" panose="020B0604020202020204" pitchFamily="34" charset="0"/>
              <a:ea typeface="微软雅黑" panose="020B0503020204020204" charset="-122"/>
              <a:cs typeface="+mn-lt"/>
            </a:endParaRPr>
          </a:p>
        </p:txBody>
      </p:sp>
      <p:sp>
        <p:nvSpPr>
          <p:cNvPr id="10" name="标题 9"/>
          <p:cNvSpPr>
            <a:spLocks noGrp="1"/>
          </p:cNvSpPr>
          <p:nvPr>
            <p:ph type="title"/>
            <p:custDataLst>
              <p:tags r:id="rId2"/>
            </p:custDataLst>
          </p:nvPr>
        </p:nvSpPr>
        <p:spPr/>
        <p:txBody>
          <a:bodyPr/>
          <a:lstStyle/>
          <a:p>
            <a:r>
              <a:rPr lang="zh-CN" altLang="en-US" dirty="0"/>
              <a:t>未来工作计划</a:t>
            </a:r>
            <a:endParaRPr lang="zh-CN" altLang="en-US" dirty="0"/>
          </a:p>
        </p:txBody>
      </p:sp>
      <p:pic>
        <p:nvPicPr>
          <p:cNvPr id="2" name="图片 1" descr="32313538353731383b32313538353738363bc9faccacb9a6c4dc"/>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38800" y="87630"/>
            <a:ext cx="914400" cy="914400"/>
          </a:xfrm>
          <a:prstGeom prst="rect">
            <a:avLst/>
          </a:prstGeom>
        </p:spPr>
      </p:pic>
    </p:spTree>
    <p:custDataLst>
      <p:tags r:id="rId5"/>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a:xfrm>
            <a:off x="3641090" y="2698750"/>
            <a:ext cx="4910455" cy="1459865"/>
          </a:xfrm>
        </p:spPr>
        <p:txBody>
          <a:bodyPr/>
          <a:lstStyle/>
          <a:p>
            <a:r>
              <a:rPr lang="zh-CN" altLang="en-US" sz="7200" dirty="0"/>
              <a:t>跑程序</a:t>
            </a:r>
            <a:endParaRPr lang="zh-CN" altLang="en-US" sz="7200" dirty="0"/>
          </a:p>
        </p:txBody>
      </p:sp>
    </p:spTree>
    <p:custDataLst>
      <p:tags r:id="rId2"/>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custDataLst>
              <p:tags r:id="rId1"/>
            </p:custDataLst>
          </p:nvPr>
        </p:nvSpPr>
        <p:spPr>
          <a:xfrm>
            <a:off x="2593023" y="2535556"/>
            <a:ext cx="7005955" cy="1491328"/>
          </a:xfrm>
        </p:spPr>
        <p:txBody>
          <a:bodyPr/>
          <a:lstStyle/>
          <a:p>
            <a:r>
              <a:rPr lang="zh-CN" altLang="en-US" dirty="0"/>
              <a:t>谢谢观看</a:t>
            </a:r>
            <a:endParaRPr lang="zh-CN" altLang="en-US" dirty="0"/>
          </a:p>
        </p:txBody>
      </p:sp>
      <p:sp>
        <p:nvSpPr>
          <p:cNvPr id="10" name="文本占位符 9"/>
          <p:cNvSpPr>
            <a:spLocks noGrp="1"/>
          </p:cNvSpPr>
          <p:nvPr>
            <p:ph type="body" sz="quarter" idx="13"/>
            <p:custDataLst>
              <p:tags r:id="rId2"/>
            </p:custDataLst>
          </p:nvPr>
        </p:nvSpPr>
        <p:spPr/>
        <p:txBody>
          <a:bodyPr/>
          <a:lstStyle/>
          <a:p>
            <a:r>
              <a:rPr lang="en-US" altLang="zh-CN" dirty="0"/>
              <a:t>2021.11.1</a:t>
            </a:r>
            <a:endParaRPr lang="en-US" altLang="zh-CN" dirty="0"/>
          </a:p>
        </p:txBody>
      </p:sp>
      <p:pic>
        <p:nvPicPr>
          <p:cNvPr id="2" name="图片 1" descr="32313537333531333b32313537333439353bcce5d3fd"/>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39435" y="137160"/>
            <a:ext cx="914400" cy="914400"/>
          </a:xfrm>
          <a:prstGeom prst="rect">
            <a:avLst/>
          </a:prstGeom>
        </p:spPr>
      </p:pic>
    </p:spTree>
    <p:custDataLst>
      <p:tags r:id="rId5"/>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2*i*8"/>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2*i*9"/>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2*i*10"/>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4*i*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4*i*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4*i*10"/>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5*i*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5*i*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5*i*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8*i*8"/>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8*i*9"/>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8*i*10"/>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9*i*8"/>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9*i*9"/>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9*i*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0*i*8"/>
  <p:tag name="KSO_WM_UNIT_LAYERLEVEL" val="1"/>
  <p:tag name="KSO_WM_TAG_VERSION" val="1.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0*i*9"/>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10*i*10"/>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2*i*8"/>
  <p:tag name="KSO_WM_UNIT_LAYERLEVEL" val="1"/>
  <p:tag name="KSO_WM_TAG_VERSION" val="1.0"/>
  <p:tag name="KSO_WM_BEAUTIFY_FLAG" val="#wm#"/>
  <p:tag name="KSO_WM_SLIDE_BACKGROUND_TYPE" val="general"/>
  <p:tag name="KSO_WM_SLIDE_BK_DARK_LIGHT" val="2"/>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2*i*9"/>
  <p:tag name="KSO_WM_UNIT_LAYERLEVEL" val="1"/>
  <p:tag name="KSO_WM_TAG_VERSION" val="1.0"/>
  <p:tag name="KSO_WM_BEAUTIFY_FLAG" val="#wm#"/>
  <p:tag name="KSO_WM_SLIDE_BACKGROUND_TYPE" val="general"/>
  <p:tag name="KSO_WM_SLIDE_BK_DARK_LIGHT" val="2"/>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12*i*10"/>
  <p:tag name="KSO_WM_UNIT_LAYERLEVEL" val="1"/>
  <p:tag name="KSO_WM_TAG_VERSION" val="1.0"/>
  <p:tag name="KSO_WM_BEAUTIFY_FLAG" val="#wm#"/>
  <p:tag name="KSO_WM_SLIDE_BACKGROUND_TYPE" val="general"/>
  <p:tag name="KSO_WM_SLIDE_BK_DARK_LIGHT" val="2"/>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54.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frame"/>
  <p:tag name="KSO_WM_SLIDE_BK_DARK_LIGHT" val="2"/>
</p:tagLst>
</file>

<file path=ppt/tags/tag15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TYPE" val="i"/>
  <p:tag name="KSO_WM_UNIT_INDEX" val="8"/>
  <p:tag name="KSO_WM_UNIT_ID" val="_13*i*8"/>
  <p:tag name="KSO_WM_UNIT_LAYERLEVEL" val="1"/>
  <p:tag name="KSO_WM_TAG_VERSION" val="1.0"/>
  <p:tag name="KSO_WM_BEAUTIFY_FLAG" val="#wm#"/>
</p:tagLst>
</file>

<file path=ppt/tags/tag15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TYPE" val="i"/>
  <p:tag name="KSO_WM_UNIT_INDEX" val="9"/>
  <p:tag name="KSO_WM_UNIT_ID" val="_13*i*9"/>
  <p:tag name="KSO_WM_UNIT_LAYERLEVEL" val="1"/>
  <p:tag name="KSO_WM_TAG_VERSION" val="1.0"/>
  <p:tag name="KSO_WM_BEAUTIFY_FLAG" val="#wm#"/>
</p:tagLst>
</file>

<file path=ppt/tags/tag15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TYPE" val="i"/>
  <p:tag name="KSO_WM_UNIT_INDEX" val="10"/>
  <p:tag name="KSO_WM_UNIT_ID" val="_13*i*10"/>
  <p:tag name="KSO_WM_UNIT_LAYERLEVEL" val="1"/>
  <p:tag name="KSO_WM_TAG_VERSION" val="1.0"/>
  <p:tag name="KSO_WM_BEAUTIFY_FLAG" val="#wm#"/>
</p:tagLst>
</file>

<file path=ppt/tags/tag15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6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6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6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63.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64.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6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4*i*1"/>
  <p:tag name="KSO_WM_UNIT_BK_DARK_LIGHT" val="2"/>
  <p:tag name="KSO_WM_UNIT_LAYERLEVEL" val="1"/>
  <p:tag name="KSO_WM_TAG_VERSION" val="1.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leftRight"/>
  <p:tag name="KSO_WM_SLIDE_BK_DARK_LIGHT" val="2"/>
</p:tagLst>
</file>

<file path=ppt/tags/tag16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TYPE" val="i"/>
  <p:tag name="KSO_WM_UNIT_INDEX" val="8"/>
  <p:tag name="KSO_WM_UNIT_ID" val="_14*i*8"/>
  <p:tag name="KSO_WM_UNIT_LAYERLEVEL" val="1"/>
  <p:tag name="KSO_WM_TAG_VERSION" val="1.0"/>
  <p:tag name="KSO_WM_BEAUTIFY_FLAG" val="#wm#"/>
</p:tagLst>
</file>

<file path=ppt/tags/tag16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TYPE" val="i"/>
  <p:tag name="KSO_WM_UNIT_INDEX" val="9"/>
  <p:tag name="KSO_WM_UNIT_ID" val="_14*i*9"/>
  <p:tag name="KSO_WM_UNIT_LAYERLEVEL" val="1"/>
  <p:tag name="KSO_WM_TAG_VERSION" val="1.0"/>
  <p:tag name="KSO_WM_BEAUTIFY_FLAG" val="#wm#"/>
</p:tagLst>
</file>

<file path=ppt/tags/tag16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TYPE" val="i"/>
  <p:tag name="KSO_WM_UNIT_INDEX" val="10"/>
  <p:tag name="KSO_WM_UNIT_ID" val="_14*i*10"/>
  <p:tag name="KSO_WM_UNIT_LAYERLEVEL" val="1"/>
  <p:tag name="KSO_WM_TAG_VERSION" val="1.0"/>
  <p:tag name="KSO_WM_BEAUTIFY_FLAG" val="#wm#"/>
</p:tagLst>
</file>

<file path=ppt/tags/tag17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7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72.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7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7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7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76.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7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5*i*1"/>
  <p:tag name="KSO_WM_UNIT_BK_DARK_LIGHT" val="2"/>
  <p:tag name="KSO_WM_UNIT_LAYERLEVEL" val="1"/>
  <p:tag name="KSO_WM_TAG_VERSION" val="1.0"/>
  <p:tag name="KSO_WM_BEAUTIFY_FLAG" val="#wm#"/>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topBottom"/>
  <p:tag name="KSO_WM_SLIDE_BK_DARK_LIGHT" val="2"/>
</p:tagLst>
</file>

<file path=ppt/tags/tag17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TYPE" val="i"/>
  <p:tag name="KSO_WM_UNIT_INDEX" val="8"/>
  <p:tag name="KSO_WM_UNIT_ID" val="_15*i*8"/>
  <p:tag name="KSO_WM_UNIT_LAYERLEVEL" val="1"/>
  <p:tag name="KSO_WM_TAG_VERSION" val="1.0"/>
  <p:tag name="KSO_WM_BEAUTIFY_FLAG" val="#wm#"/>
</p:tagLst>
</file>

<file path=ppt/tags/tag18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TYPE" val="i"/>
  <p:tag name="KSO_WM_UNIT_INDEX" val="9"/>
  <p:tag name="KSO_WM_UNIT_ID" val="_15*i*9"/>
  <p:tag name="KSO_WM_UNIT_LAYERLEVEL" val="1"/>
  <p:tag name="KSO_WM_TAG_VERSION" val="1.0"/>
  <p:tag name="KSO_WM_BEAUTIFY_FLAG" val="#wm#"/>
</p:tagLst>
</file>

<file path=ppt/tags/tag18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TYPE" val="i"/>
  <p:tag name="KSO_WM_UNIT_INDEX" val="10"/>
  <p:tag name="KSO_WM_UNIT_ID" val="_15*i*10"/>
  <p:tag name="KSO_WM_UNIT_LAYERLEVEL" val="1"/>
  <p:tag name="KSO_WM_TAG_VERSION" val="1.0"/>
  <p:tag name="KSO_WM_BEAUTIFY_FLAG" val="#wm#"/>
</p:tagLst>
</file>

<file path=ppt/tags/tag18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8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8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8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8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8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88.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8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6*i*1"/>
  <p:tag name="KSO_WM_UNIT_BK_DARK_LIGHT" val="2"/>
  <p:tag name="KSO_WM_UNIT_LAYERLEVEL" val="1"/>
  <p:tag name="KSO_WM_TAG_VERSION" val="1.0"/>
  <p:tag name="KSO_WM_BEAUTIFY_FLAG" val="#wm#"/>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bottomTop"/>
  <p:tag name="KSO_WM_SLIDE_BK_DARK_LIGHT" val="2"/>
</p:tagLst>
</file>

<file path=ppt/tags/tag19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TYPE" val="i"/>
  <p:tag name="KSO_WM_UNIT_INDEX" val="8"/>
  <p:tag name="KSO_WM_UNIT_ID" val="_16*i*8"/>
  <p:tag name="KSO_WM_UNIT_LAYERLEVEL" val="1"/>
  <p:tag name="KSO_WM_TAG_VERSION" val="1.0"/>
  <p:tag name="KSO_WM_BEAUTIFY_FLAG" val="#wm#"/>
</p:tagLst>
</file>

<file path=ppt/tags/tag19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TYPE" val="i"/>
  <p:tag name="KSO_WM_UNIT_INDEX" val="9"/>
  <p:tag name="KSO_WM_UNIT_ID" val="_16*i*9"/>
  <p:tag name="KSO_WM_UNIT_LAYERLEVEL" val="1"/>
  <p:tag name="KSO_WM_TAG_VERSION" val="1.0"/>
  <p:tag name="KSO_WM_BEAUTIFY_FLAG" val="#wm#"/>
</p:tagLst>
</file>

<file path=ppt/tags/tag19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TYPE" val="i"/>
  <p:tag name="KSO_WM_UNIT_INDEX" val="10"/>
  <p:tag name="KSO_WM_UNIT_ID" val="_16*i*10"/>
  <p:tag name="KSO_WM_UNIT_LAYERLEVEL" val="1"/>
  <p:tag name="KSO_WM_TAG_VERSION" val="1.0"/>
  <p:tag name="KSO_WM_BEAUTIFY_FLAG" val="#wm#"/>
</p:tagLst>
</file>

<file path=ppt/tags/tag19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9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96.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97.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98.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9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0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0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7*i*1"/>
  <p:tag name="KSO_WM_UNIT_BK_DARK_LIGHT" val="2"/>
  <p:tag name="KSO_WM_UNIT_LAYERLEVEL" val="1"/>
  <p:tag name="KSO_WM_TAG_VERSION" val="1.0"/>
  <p:tag name="KSO_WM_BEAUTIFY_FLAG" val="#wm#"/>
</p:tagLst>
</file>

<file path=ppt/tags/tag20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0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0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0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0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0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0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0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1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TYPE" val="i"/>
  <p:tag name="KSO_WM_UNIT_INDEX" val="4"/>
  <p:tag name="KSO_WM_UNIT_ID" val="_17*i*4"/>
  <p:tag name="KSO_WM_UNIT_LAYERLEVEL" val="1"/>
  <p:tag name="KSO_WM_TAG_VERSION" val="1.0"/>
  <p:tag name="KSO_WM_BEAUTIFY_FLAG" val="#wm#"/>
</p:tagLst>
</file>

<file path=ppt/tags/tag21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TYPE" val="i"/>
  <p:tag name="KSO_WM_UNIT_INDEX" val="5"/>
  <p:tag name="KSO_WM_UNIT_ID" val="_17*i*5"/>
  <p:tag name="KSO_WM_UNIT_LAYERLEVEL" val="1"/>
  <p:tag name="KSO_WM_TAG_VERSION" val="1.0"/>
  <p:tag name="KSO_WM_BEAUTIFY_FLAG" val="#wm#"/>
</p:tagLst>
</file>

<file path=ppt/tags/tag21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TYPE" val="i"/>
  <p:tag name="KSO_WM_UNIT_INDEX" val="6"/>
  <p:tag name="KSO_WM_UNIT_ID" val="_17*i*6"/>
  <p:tag name="KSO_WM_UNIT_LAYERLEVEL" val="1"/>
  <p:tag name="KSO_WM_TAG_VERSION" val="1.0"/>
  <p:tag name="KSO_WM_BEAUTIFY_FLAG" val="#wm#"/>
</p:tagLst>
</file>

<file path=ppt/tags/tag21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TYPE" val="i"/>
  <p:tag name="KSO_WM_UNIT_INDEX" val="7"/>
  <p:tag name="KSO_WM_UNIT_ID" val="_17*i*7"/>
  <p:tag name="KSO_WM_UNIT_LAYERLEVEL" val="1"/>
  <p:tag name="KSO_WM_TAG_VERSION" val="1.0"/>
  <p:tag name="KSO_WM_BEAUTIFY_FLAG" val="#wm#"/>
</p:tagLst>
</file>

<file path=ppt/tags/tag214.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TYPE" val="i"/>
  <p:tag name="KSO_WM_UNIT_INDEX" val="4"/>
  <p:tag name="KSO_WM_UNIT_ID" val="_18*i*4"/>
  <p:tag name="KSO_WM_UNIT_LAYERLEVEL" val="1"/>
  <p:tag name="KSO_WM_TAG_VERSION" val="1.0"/>
  <p:tag name="KSO_WM_BEAUTIFY_FLAG" val="#wm#"/>
</p:tagLst>
</file>

<file path=ppt/tags/tag215.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8*i*1"/>
  <p:tag name="KSO_WM_UNIT_BK_DARK_LIGHT" val="2"/>
  <p:tag name="KSO_WM_UNIT_LAYERLEVEL" val="1"/>
  <p:tag name="KSO_WM_TAG_VERSION" val="1.0"/>
  <p:tag name="KSO_WM_BEAUTIFY_FLAG" val="#wm#"/>
</p:tagLst>
</file>

<file path=ppt/tags/tag216.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17.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1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19.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20.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21.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2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582"/>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582"/>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28.xml><?xml version="1.0" encoding="utf-8"?>
<p:tagLst xmlns:p="http://schemas.openxmlformats.org/presentationml/2006/main">
  <p:tag name="KSO_WM_TEMPLATE_SUBCATEGORY" val="0"/>
  <p:tag name="KSO_WM_TEMPLATE_COLOR_TYPE" val="1"/>
  <p:tag name="KSO_WM_TEMPLATE_THUMBS_INDEX" val="1、2、3、4、5、6、7、8、9、10、11、12、13、15"/>
  <p:tag name="KSO_WM_TEMPLATE_MASTER_THUMB_INDEX" val="12"/>
  <p:tag name="KSO_WM_UNIT_SHOW_EDIT_AREA_INDICATION" val="0"/>
  <p:tag name="KSO_WM_TAG_VERSION" val="1.0"/>
  <p:tag name="KSO_WM_BEAUTIFY_FLAG" val="#wm#"/>
  <p:tag name="KSO_WM_TEMPLATE_CATEGORY" val="custom"/>
  <p:tag name="KSO_WM_TEMPLATE_INDEX" val="20202582"/>
  <p:tag name="KSO_WM_TEMPLATE_MASTER_TYPE" val="1"/>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2*i*8"/>
  <p:tag name="KSO_WM_UNIT_LAYERLEVEL" val="1"/>
  <p:tag name="KSO_WM_TAG_VERSION" val="1.0"/>
  <p:tag name="KSO_WM_BEAUTIFY_FLAG" val="#wm#"/>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2*i*9"/>
  <p:tag name="KSO_WM_UNIT_LAYERLEVEL" val="1"/>
  <p:tag name="KSO_WM_TAG_VERSION" val="1.0"/>
  <p:tag name="KSO_WM_BEAUTIFY_FLAG" val="#wm#"/>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2*i*10"/>
  <p:tag name="KSO_WM_UNIT_LAYERLEVEL" val="1"/>
  <p:tag name="KSO_WM_TAG_VERSION" val="1.0"/>
  <p:tag name="KSO_WM_BEAUTIFY_FLAG" val="#wm#"/>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4*i*8"/>
  <p:tag name="KSO_WM_UNIT_LAYERLEVEL" val="1"/>
  <p:tag name="KSO_WM_TAG_VERSION" val="1.0"/>
  <p:tag name="KSO_WM_BEAUTIFY_FLAG" val="#wm#"/>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4*i*9"/>
  <p:tag name="KSO_WM_UNIT_LAYERLEVEL" val="1"/>
  <p:tag name="KSO_WM_TAG_VERSION" val="1.0"/>
  <p:tag name="KSO_WM_BEAUTIFY_FLAG" val="#wm#"/>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4*i*10"/>
  <p:tag name="KSO_WM_UNIT_LAYERLEVEL" val="1"/>
  <p:tag name="KSO_WM_TAG_VERSION" val="1.0"/>
  <p:tag name="KSO_WM_BEAUTIFY_FLAG" val="#wm#"/>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5*i*8"/>
  <p:tag name="KSO_WM_UNIT_LAYERLEVEL" val="1"/>
  <p:tag name="KSO_WM_TAG_VERSION" val="1.0"/>
  <p:tag name="KSO_WM_BEAUTIFY_FLAG" val="#wm#"/>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5*i*9"/>
  <p:tag name="KSO_WM_UNIT_LAYERLEVEL" val="1"/>
  <p:tag name="KSO_WM_TAG_VERSION" val="1.0"/>
  <p:tag name="KSO_WM_BEAUTIFY_FLAG" val="#wm#"/>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5*i*10"/>
  <p:tag name="KSO_WM_UNIT_LAYERLEVEL" val="1"/>
  <p:tag name="KSO_WM_TAG_VERSION" val="1.0"/>
  <p:tag name="KSO_WM_BEAUTIFY_FLAG" val="#wm#"/>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8*i*8"/>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8*i*9"/>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8*i*10"/>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9*i*8"/>
  <p:tag name="KSO_WM_UNIT_LAYERLEVEL" val="1"/>
  <p:tag name="KSO_WM_TAG_VERSION" val="1.0"/>
  <p:tag name="KSO_WM_BEAUTIFY_FLAG" val="#wm#"/>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9*i*9"/>
  <p:tag name="KSO_WM_UNIT_LAYERLEVEL" val="1"/>
  <p:tag name="KSO_WM_TAG_VERSION" val="1.0"/>
  <p:tag name="KSO_WM_BEAUTIFY_FLAG" val="#wm#"/>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9*i*10"/>
  <p:tag name="KSO_WM_UNIT_LAYERLEVEL" val="1"/>
  <p:tag name="KSO_WM_TAG_VERSION" val="1.0"/>
  <p:tag name="KSO_WM_BEAUTIFY_FLAG" val="#wm#"/>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0*i*8"/>
  <p:tag name="KSO_WM_UNIT_LAYERLEVEL" val="1"/>
  <p:tag name="KSO_WM_TAG_VERSION" val="1.0"/>
  <p:tag name="KSO_WM_BEAUTIFY_FLAG" val="#wm#"/>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0*i*9"/>
  <p:tag name="KSO_WM_UNIT_LAYERLEVEL" val="1"/>
  <p:tag name="KSO_WM_TAG_VERSION" val="1.0"/>
  <p:tag name="KSO_WM_BEAUTIFY_FLAG" val="#wm#"/>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10*i*10"/>
  <p:tag name="KSO_WM_UNIT_LAYERLEVEL" val="1"/>
  <p:tag name="KSO_WM_TAG_VERSION" val="1.0"/>
  <p:tag name="KSO_WM_BEAUTIFY_FLAG" val="#wm#"/>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general"/>
  <p:tag name="KSO_WM_SLIDE_BK_DARK_LIGHT" val="2"/>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2*i*8"/>
  <p:tag name="KSO_WM_UNIT_LAYERLEVEL" val="1"/>
  <p:tag name="KSO_WM_TAG_VERSION" val="1.0"/>
  <p:tag name="KSO_WM_BEAUTIFY_FLAG" val="#wm#"/>
  <p:tag name="KSO_WM_SLIDE_BACKGROUND_TYPE" val="general"/>
  <p:tag name="KSO_WM_SLIDE_BK_DARK_LIGHT" val="2"/>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12*i*9"/>
  <p:tag name="KSO_WM_UNIT_LAYERLEVEL" val="1"/>
  <p:tag name="KSO_WM_TAG_VERSION" val="1.0"/>
  <p:tag name="KSO_WM_BEAUTIFY_FLAG" val="#wm#"/>
  <p:tag name="KSO_WM_SLIDE_BACKGROUND_TYPE" val="general"/>
  <p:tag name="KSO_WM_SLIDE_BK_DARK_LIGHT" val="2"/>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12*i*10"/>
  <p:tag name="KSO_WM_UNIT_LAYERLEVEL" val="1"/>
  <p:tag name="KSO_WM_TAG_VERSION" val="1.0"/>
  <p:tag name="KSO_WM_BEAUTIFY_FLAG" val="#wm#"/>
  <p:tag name="KSO_WM_SLIDE_BACKGROUND_TYPE" val="general"/>
  <p:tag name="KSO_WM_SLIDE_BK_DARK_LIGHT" val="2"/>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38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frame"/>
  <p:tag name="KSO_WM_SLIDE_BK_DARK_LIGHT" val="2"/>
</p:tagLst>
</file>

<file path=ppt/tags/tag384.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TYPE" val="i"/>
  <p:tag name="KSO_WM_UNIT_INDEX" val="8"/>
  <p:tag name="KSO_WM_UNIT_ID" val="_13*i*8"/>
  <p:tag name="KSO_WM_UNIT_LAYERLEVEL" val="1"/>
  <p:tag name="KSO_WM_TAG_VERSION" val="1.0"/>
  <p:tag name="KSO_WM_BEAUTIFY_FLAG" val="#wm#"/>
</p:tagLst>
</file>

<file path=ppt/tags/tag385.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TYPE" val="i"/>
  <p:tag name="KSO_WM_UNIT_INDEX" val="9"/>
  <p:tag name="KSO_WM_UNIT_ID" val="_13*i*9"/>
  <p:tag name="KSO_WM_UNIT_LAYERLEVEL" val="1"/>
  <p:tag name="KSO_WM_TAG_VERSION" val="1.0"/>
  <p:tag name="KSO_WM_BEAUTIFY_FLAG" val="#wm#"/>
</p:tagLst>
</file>

<file path=ppt/tags/tag38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TYPE" val="i"/>
  <p:tag name="KSO_WM_UNIT_INDEX" val="10"/>
  <p:tag name="KSO_WM_UNIT_ID" val="_13*i*10"/>
  <p:tag name="KSO_WM_UNIT_LAYERLEVEL" val="1"/>
  <p:tag name="KSO_WM_TAG_VERSION" val="1.0"/>
  <p:tag name="KSO_WM_BEAUTIFY_FLAG" val="#wm#"/>
</p:tagLst>
</file>

<file path=ppt/tags/tag38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8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8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9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9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9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9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4*i*1"/>
  <p:tag name="KSO_WM_UNIT_BK_DARK_LIGHT" val="2"/>
  <p:tag name="KSO_WM_UNIT_LAYERLEVEL" val="1"/>
  <p:tag name="KSO_WM_TAG_VERSION" val="1.0"/>
  <p:tag name="KSO_WM_BEAUTIFY_FLAG" val="#wm#"/>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leftRight"/>
  <p:tag name="KSO_WM_SLIDE_BK_DARK_LIGHT" val="2"/>
</p:tagLst>
</file>

<file path=ppt/tags/tag39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TYPE" val="i"/>
  <p:tag name="KSO_WM_UNIT_INDEX" val="8"/>
  <p:tag name="KSO_WM_UNIT_ID" val="_14*i*8"/>
  <p:tag name="KSO_WM_UNIT_LAYERLEVEL" val="1"/>
  <p:tag name="KSO_WM_TAG_VERSION" val="1.0"/>
  <p:tag name="KSO_WM_BEAUTIFY_FLAG" val="#wm#"/>
</p:tagLst>
</file>

<file path=ppt/tags/tag396.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TYPE" val="i"/>
  <p:tag name="KSO_WM_UNIT_INDEX" val="9"/>
  <p:tag name="KSO_WM_UNIT_ID" val="_14*i*9"/>
  <p:tag name="KSO_WM_UNIT_LAYERLEVEL" val="1"/>
  <p:tag name="KSO_WM_TAG_VERSION" val="1.0"/>
  <p:tag name="KSO_WM_BEAUTIFY_FLAG" val="#wm#"/>
</p:tagLst>
</file>

<file path=ppt/tags/tag39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TYPE" val="i"/>
  <p:tag name="KSO_WM_UNIT_INDEX" val="10"/>
  <p:tag name="KSO_WM_UNIT_ID" val="_14*i*10"/>
  <p:tag name="KSO_WM_UNIT_LAYERLEVEL" val="1"/>
  <p:tag name="KSO_WM_TAG_VERSION" val="1.0"/>
  <p:tag name="KSO_WM_BEAUTIFY_FLAG" val="#wm#"/>
</p:tagLst>
</file>

<file path=ppt/tags/tag39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9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40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40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402.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40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40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40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5*i*1"/>
  <p:tag name="KSO_WM_UNIT_BK_DARK_LIGHT" val="2"/>
  <p:tag name="KSO_WM_UNIT_LAYERLEVEL" val="1"/>
  <p:tag name="KSO_WM_TAG_VERSION" val="1.0"/>
  <p:tag name="KSO_WM_BEAUTIFY_FLAG" val="#wm#"/>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topBottom"/>
  <p:tag name="KSO_WM_SLIDE_BK_DARK_LIGHT" val="2"/>
</p:tagLst>
</file>

<file path=ppt/tags/tag40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TYPE" val="i"/>
  <p:tag name="KSO_WM_UNIT_INDEX" val="8"/>
  <p:tag name="KSO_WM_UNIT_ID" val="_15*i*8"/>
  <p:tag name="KSO_WM_UNIT_LAYERLEVEL" val="1"/>
  <p:tag name="KSO_WM_TAG_VERSION" val="1.0"/>
  <p:tag name="KSO_WM_BEAUTIFY_FLAG" val="#wm#"/>
</p:tagLst>
</file>

<file path=ppt/tags/tag408.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TYPE" val="i"/>
  <p:tag name="KSO_WM_UNIT_INDEX" val="9"/>
  <p:tag name="KSO_WM_UNIT_ID" val="_15*i*9"/>
  <p:tag name="KSO_WM_UNIT_LAYERLEVEL" val="1"/>
  <p:tag name="KSO_WM_TAG_VERSION" val="1.0"/>
  <p:tag name="KSO_WM_BEAUTIFY_FLAG" val="#wm#"/>
</p:tagLst>
</file>

<file path=ppt/tags/tag40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TYPE" val="i"/>
  <p:tag name="KSO_WM_UNIT_INDEX" val="10"/>
  <p:tag name="KSO_WM_UNIT_ID" val="_15*i*10"/>
  <p:tag name="KSO_WM_UNIT_LAYERLEVEL" val="1"/>
  <p:tag name="KSO_WM_TAG_VERSION" val="1.0"/>
  <p:tag name="KSO_WM_BEAUTIFY_FLAG" val="#wm#"/>
</p:tagLst>
</file>

<file path=ppt/tags/tag41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41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41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41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41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41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41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417.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6*i*1"/>
  <p:tag name="KSO_WM_UNIT_BK_DARK_LIGHT" val="2"/>
  <p:tag name="KSO_WM_UNIT_LAYERLEVEL" val="1"/>
  <p:tag name="KSO_WM_TAG_VERSION" val="1.0"/>
  <p:tag name="KSO_WM_BEAUTIFY_FLAG" val="#wm#"/>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DIAGRAM_IS_NEED_ADD_PATH_ANIM" val="0"/>
  <p:tag name="KSO_WM_SLIDE_BACKGROUND_TYPE" val="bottomTop"/>
  <p:tag name="KSO_WM_SLIDE_BK_DARK_LIGHT" val="2"/>
</p:tagLst>
</file>

<file path=ppt/tags/tag41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TYPE" val="i"/>
  <p:tag name="KSO_WM_UNIT_INDEX" val="8"/>
  <p:tag name="KSO_WM_UNIT_ID" val="_16*i*8"/>
  <p:tag name="KSO_WM_UNIT_LAYERLEVEL" val="1"/>
  <p:tag name="KSO_WM_TAG_VERSION" val="1.0"/>
  <p:tag name="KSO_WM_BEAUTIFY_FLAG" val="#wm#"/>
</p:tagLst>
</file>

<file path=ppt/tags/tag42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TYPE" val="i"/>
  <p:tag name="KSO_WM_UNIT_INDEX" val="9"/>
  <p:tag name="KSO_WM_UNIT_ID" val="_16*i*9"/>
  <p:tag name="KSO_WM_UNIT_LAYERLEVEL" val="1"/>
  <p:tag name="KSO_WM_TAG_VERSION" val="1.0"/>
  <p:tag name="KSO_WM_BEAUTIFY_FLAG" val="#wm#"/>
</p:tagLst>
</file>

<file path=ppt/tags/tag42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TYPE" val="i"/>
  <p:tag name="KSO_WM_UNIT_INDEX" val="10"/>
  <p:tag name="KSO_WM_UNIT_ID" val="_16*i*10"/>
  <p:tag name="KSO_WM_UNIT_LAYERLEVEL" val="1"/>
  <p:tag name="KSO_WM_TAG_VERSION" val="1.0"/>
  <p:tag name="KSO_WM_BEAUTIFY_FLAG" val="#wm#"/>
</p:tagLst>
</file>

<file path=ppt/tags/tag42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42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42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42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426.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427.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428.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42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7*i*1"/>
  <p:tag name="KSO_WM_UNIT_BK_DARK_LIGHT" val="2"/>
  <p:tag name="KSO_WM_UNIT_LAYERLEVEL" val="1"/>
  <p:tag name="KSO_WM_TAG_VERSION" val="1.0"/>
  <p:tag name="KSO_WM_BEAUTIFY_FLAG" val="#wm#"/>
</p:tagLst>
</file>

<file path=ppt/tags/tag43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43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43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43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43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43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43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43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43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TYPE" val="i"/>
  <p:tag name="KSO_WM_UNIT_INDEX" val="4"/>
  <p:tag name="KSO_WM_UNIT_ID" val="_17*i*4"/>
  <p:tag name="KSO_WM_UNIT_LAYERLEVEL" val="1"/>
  <p:tag name="KSO_WM_TAG_VERSION" val="1.0"/>
  <p:tag name="KSO_WM_BEAUTIFY_FLAG" val="#wm#"/>
</p:tagLst>
</file>

<file path=ppt/tags/tag43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TYPE" val="i"/>
  <p:tag name="KSO_WM_UNIT_INDEX" val="5"/>
  <p:tag name="KSO_WM_UNIT_ID" val="_17*i*5"/>
  <p:tag name="KSO_WM_UNIT_LAYERLEVEL" val="1"/>
  <p:tag name="KSO_WM_TAG_VERSION" val="1.0"/>
  <p:tag name="KSO_WM_BEAUTIFY_FLAG" val="#wm#"/>
</p:tagLst>
</file>

<file path=ppt/tags/tag44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TYPE" val="i"/>
  <p:tag name="KSO_WM_UNIT_INDEX" val="6"/>
  <p:tag name="KSO_WM_UNIT_ID" val="_17*i*6"/>
  <p:tag name="KSO_WM_UNIT_LAYERLEVEL" val="1"/>
  <p:tag name="KSO_WM_TAG_VERSION" val="1.0"/>
  <p:tag name="KSO_WM_BEAUTIFY_FLAG" val="#wm#"/>
</p:tagLst>
</file>

<file path=ppt/tags/tag44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TYPE" val="i"/>
  <p:tag name="KSO_WM_UNIT_INDEX" val="7"/>
  <p:tag name="KSO_WM_UNIT_ID" val="_17*i*7"/>
  <p:tag name="KSO_WM_UNIT_LAYERLEVEL" val="1"/>
  <p:tag name="KSO_WM_TAG_VERSION" val="1.0"/>
  <p:tag name="KSO_WM_BEAUTIFY_FLAG" val="#wm#"/>
</p:tagLst>
</file>

<file path=ppt/tags/tag44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TYPE" val="i"/>
  <p:tag name="KSO_WM_UNIT_INDEX" val="4"/>
  <p:tag name="KSO_WM_UNIT_ID" val="_18*i*4"/>
  <p:tag name="KSO_WM_UNIT_LAYERLEVEL" val="1"/>
  <p:tag name="KSO_WM_TAG_VERSION" val="1.0"/>
  <p:tag name="KSO_WM_BEAUTIFY_FLAG" val="#wm#"/>
</p:tagLst>
</file>

<file path=ppt/tags/tag443.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8*i*1"/>
  <p:tag name="KSO_WM_UNIT_BK_DARK_LIGHT" val="2"/>
  <p:tag name="KSO_WM_UNIT_LAYERLEVEL" val="1"/>
  <p:tag name="KSO_WM_TAG_VERSION" val="1.0"/>
  <p:tag name="KSO_WM_BEAUTIFY_FLAG" val="#wm#"/>
</p:tagLst>
</file>

<file path=ppt/tags/tag444.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445.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446.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447.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44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449.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450.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582"/>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582"/>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56.xml><?xml version="1.0" encoding="utf-8"?>
<p:tagLst xmlns:p="http://schemas.openxmlformats.org/presentationml/2006/main">
  <p:tag name="KSO_WM_TEMPLATE_SUBCATEGORY" val="0"/>
  <p:tag name="KSO_WM_TEMPLATE_COLOR_TYPE" val="1"/>
  <p:tag name="KSO_WM_TEMPLATE_THUMBS_INDEX" val="1、2、3、4、5、6、7、8、9、10、11、12、13、15"/>
  <p:tag name="KSO_WM_TEMPLATE_MASTER_THUMB_INDEX" val="12"/>
  <p:tag name="KSO_WM_UNIT_SHOW_EDIT_AREA_INDICATION" val="0"/>
  <p:tag name="KSO_WM_TAG_VERSION" val="1.0"/>
  <p:tag name="KSO_WM_BEAUTIFY_FLAG" val="#wm#"/>
  <p:tag name="KSO_WM_TEMPLATE_CATEGORY" val="custom"/>
  <p:tag name="KSO_WM_TEMPLATE_INDEX" val="20202582"/>
  <p:tag name="KSO_WM_TEMPLATE_MASTER_TYPE" val="1"/>
</p:tagLst>
</file>

<file path=ppt/tags/tag457.xml><?xml version="1.0" encoding="utf-8"?>
<p:tagLst xmlns:p="http://schemas.openxmlformats.org/presentationml/2006/main">
  <p:tag name="KSO_WM_UNIT_ISCONTENTSTITLE" val="0"/>
  <p:tag name="KSO_WM_UNIT_PRESET_TEXT" val="汇报人姓名"/>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02582_1*f*1"/>
  <p:tag name="KSO_WM_TEMPLATE_CATEGORY" val="custom"/>
  <p:tag name="KSO_WM_TEMPLATE_INDEX" val="20202582"/>
  <p:tag name="KSO_WM_UNIT_LAYERLEVEL" val="1"/>
  <p:tag name="KSO_WM_TAG_VERSION" val="1.0"/>
  <p:tag name="KSO_WM_BEAUTIFY_FLAG" val="#wm#"/>
  <p:tag name="KSO_WM_UNIT_SUBTYPE" val="b"/>
  <p:tag name="KSO_WM_UNIT_TEXT_FILL_FORE_SCHEMECOLOR_INDEX_BRIGHTNESS" val="0.15"/>
  <p:tag name="KSO_WM_UNIT_TEXT_FILL_FORE_SCHEMECOLOR_INDEX" val="13"/>
  <p:tag name="KSO_WM_UNIT_TEXT_FILL_TYPE" val="1"/>
</p:tagLst>
</file>

<file path=ppt/tags/tag458.xml><?xml version="1.0" encoding="utf-8"?>
<p:tagLst xmlns:p="http://schemas.openxmlformats.org/presentationml/2006/main">
  <p:tag name="KSO_WM_UNIT_ISCONTENTSTITLE" val="0"/>
  <p:tag name="KSO_WM_UNIT_PRESET_TEXT" val="极简通用模板"/>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02582_1*a*1"/>
  <p:tag name="KSO_WM_TEMPLATE_CATEGORY" val="custom"/>
  <p:tag name="KSO_WM_TEMPLATE_INDEX" val="20202582"/>
  <p:tag name="KSO_WM_UNIT_LAYERLEVEL" val="1"/>
  <p:tag name="KSO_WM_TAG_VERSION" val="1.0"/>
  <p:tag name="KSO_WM_BEAUTIFY_FLAG" val="#wm#"/>
  <p:tag name="KSO_WM_UNIT_ISNUMDGMTITLE" val="0"/>
</p:tagLst>
</file>

<file path=ppt/tags/tag459.xml><?xml version="1.0" encoding="utf-8"?>
<p:tagLst xmlns:p="http://schemas.openxmlformats.org/presentationml/2006/main">
  <p:tag name="KSO_WM_UNIT_ISCONTENTSTITLE" val="0"/>
  <p:tag name="KSO_WM_UNIT_PRESET_TEXT" val="单击此处添加副标题"/>
  <p:tag name="KSO_WM_UNIT_NOCLEAR" val="0"/>
  <p:tag name="KSO_WM_UNIT_VALUE" val="27"/>
  <p:tag name="KSO_WM_UNIT_HIGHLIGHT" val="0"/>
  <p:tag name="KSO_WM_UNIT_COMPATIBLE" val="0"/>
  <p:tag name="KSO_WM_UNIT_DIAGRAM_ISNUMVISUAL" val="0"/>
  <p:tag name="KSO_WM_UNIT_DIAGRAM_ISREFERUNIT" val="0"/>
  <p:tag name="KSO_WM_UNIT_TYPE" val="b"/>
  <p:tag name="KSO_WM_UNIT_INDEX" val="1"/>
  <p:tag name="KSO_WM_UNIT_ID" val="custom20202582_1*b*1"/>
  <p:tag name="KSO_WM_TEMPLATE_CATEGORY" val="custom"/>
  <p:tag name="KSO_WM_TEMPLATE_INDEX" val="20202582"/>
  <p:tag name="KSO_WM_UNIT_LAYERLEVEL" val="1"/>
  <p:tag name="KSO_WM_TAG_VERSION" val="1.0"/>
  <p:tag name="KSO_WM_BEAUTIFY_FLAG" val="#wm#"/>
  <p:tag name="KSO_WM_UNIT_ISNUMDGMTITLE" val="0"/>
  <p:tag name="KSO_WM_UNIT_TEXT_FILL_FORE_SCHEMECOLOR_INDEX_BRIGHTNESS" val="0.15"/>
  <p:tag name="KSO_WM_UNIT_TEXT_FILL_FORE_SCHEMECOLOR_INDEX" val="13"/>
  <p:tag name="KSO_WM_UNIT_TEXT_FILL_TYPE" val="1"/>
</p:tagLst>
</file>

<file path=ppt/tags/tag460.xml><?xml version="1.0" encoding="utf-8"?>
<p:tagLst xmlns:p="http://schemas.openxmlformats.org/presentationml/2006/main">
  <p:tag name="KSO_WM_TEMPLATE_THUMBS_INDEX" val="1、2、3、4、5、6、7、8、9、10、11、12、13、15"/>
  <p:tag name="KSO_WM_SLIDE_ID" val="custom20202582_1"/>
  <p:tag name="KSO_WM_TEMPLATE_SUBCATEGORY" val="0"/>
  <p:tag name="KSO_WM_TEMPLATE_MASTER_TYPE" val="1"/>
  <p:tag name="KSO_WM_TEMPLATE_COLOR_TYPE" val="1"/>
  <p:tag name="KSO_WM_SLIDE_TYPE" val="title"/>
  <p:tag name="KSO_WM_SLIDE_SUBTYPE" val="pureTxt"/>
  <p:tag name="KSO_WM_SLIDE_ITEM_CNT" val="0"/>
  <p:tag name="KSO_WM_SLIDE_INDEX" val="1"/>
  <p:tag name="KSO_WM_TEMPLATE_MASTER_THUMB_INDEX" val="12"/>
  <p:tag name="KSO_WM_TAG_VERSION" val="1.0"/>
  <p:tag name="KSO_WM_BEAUTIFY_FLAG" val="#wm#"/>
  <p:tag name="KSO_WM_TEMPLATE_CATEGORY" val="custom"/>
  <p:tag name="KSO_WM_TEMPLATE_INDEX" val="20202582"/>
  <p:tag name="KSO_WM_SLIDE_LAYOUT" val="a_b_f_j"/>
  <p:tag name="KSO_WM_SLIDE_LAYOUT_CNT" val="1_1_2_1"/>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02582_2*l_h_i*1_1_1"/>
  <p:tag name="KSO_WM_TEMPLATE_CATEGORY" val="custom"/>
  <p:tag name="KSO_WM_TEMPLATE_INDEX" val="20202582"/>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62.xml><?xml version="1.0" encoding="utf-8"?>
<p:tagLst xmlns:p="http://schemas.openxmlformats.org/presentationml/2006/main">
  <p:tag name="KSO_WM_UNIT_ISCONTENTSTITLE" val="0"/>
  <p:tag name="KSO_WM_UNIT_PRESET_TEXT" val="单击此处添加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custom20202582_2*l_h_a*1_1_1"/>
  <p:tag name="KSO_WM_TEMPLATE_CATEGORY" val="custom"/>
  <p:tag name="KSO_WM_TEMPLATE_INDEX" val="20202582"/>
  <p:tag name="KSO_WM_UNIT_LAYERLEVEL" val="1_1_1"/>
  <p:tag name="KSO_WM_TAG_VERSION" val="1.0"/>
  <p:tag name="KSO_WM_BEAUTIFY_FLAG" val="#wm#"/>
  <p:tag name="KSO_WM_UNIT_ISNUMDGMTITLE" val="0"/>
  <p:tag name="KSO_WM_UNIT_TEXT_FILL_FORE_SCHEMECOLOR_INDEX" val="13"/>
  <p:tag name="KSO_WM_UNIT_TEXT_FILL_TYPE" val="1"/>
  <p:tag name="KSO_WM_UNIT_USESOURCEFORMAT_APPLY" val="1"/>
</p:tagLst>
</file>

<file path=ppt/tags/tag463.xml><?xml version="1.0" encoding="utf-8"?>
<p:tagLst xmlns:p="http://schemas.openxmlformats.org/presentationml/2006/main">
  <p:tag name="KSO_WM_UNIT_ISCONTENTSTITLE" val="0"/>
  <p:tag name="KSO_WM_UNIT_PRESET_TEXT" val="单击此处添加文本具体内容"/>
  <p:tag name="KSO_WM_UNIT_NOCLEAR" val="0"/>
  <p:tag name="KSO_WM_UNIT_VALUE" val="22"/>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202582_2*l_h_f*1_1_1"/>
  <p:tag name="KSO_WM_TEMPLATE_CATEGORY" val="custom"/>
  <p:tag name="KSO_WM_TEMPLATE_INDEX" val="20202582"/>
  <p:tag name="KSO_WM_UNIT_LAYERLEVEL" val="1_1_1"/>
  <p:tag name="KSO_WM_TAG_VERSION" val="1.0"/>
  <p:tag name="KSO_WM_BEAUTIFY_FLAG" val="#wm#"/>
  <p:tag name="KSO_WM_UNIT_SUBTYPE" val="a"/>
  <p:tag name="KSO_WM_UNIT_TEXT_FILL_FORE_SCHEMECOLOR_INDEX" val="13"/>
  <p:tag name="KSO_WM_UNIT_TEXT_FILL_TYPE" val="1"/>
  <p:tag name="KSO_WM_UNIT_USESOURCEFORMAT_APPLY" val="1"/>
</p:tagLst>
</file>

<file path=ppt/tags/tag464.xml><?xml version="1.0" encoding="utf-8"?>
<p:tagLst xmlns:p="http://schemas.openxmlformats.org/presentationml/2006/main">
  <p:tag name="KSO_WM_UNIT_ISCONTENTSTITLE" val="0"/>
  <p:tag name="KSO_WM_UNIT_PRESET_TEXT" val="单击此处添加标题"/>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custom20202582_2*l_h_a*1_2_1"/>
  <p:tag name="KSO_WM_TEMPLATE_CATEGORY" val="custom"/>
  <p:tag name="KSO_WM_TEMPLATE_INDEX" val="20202582"/>
  <p:tag name="KSO_WM_UNIT_LAYERLEVEL" val="1_1_1"/>
  <p:tag name="KSO_WM_TAG_VERSION" val="1.0"/>
  <p:tag name="KSO_WM_BEAUTIFY_FLAG" val="#wm#"/>
  <p:tag name="KSO_WM_UNIT_ISNUMDGMTITLE" val="0"/>
  <p:tag name="KSO_WM_UNIT_TEXT_FILL_FORE_SCHEMECOLOR_INDEX" val="13"/>
  <p:tag name="KSO_WM_UNIT_TEXT_FILL_TYPE" val="1"/>
  <p:tag name="KSO_WM_UNIT_USESOURCEFORMAT_APPLY" val="1"/>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02582_2*l_h_i*1_2_1"/>
  <p:tag name="KSO_WM_TEMPLATE_CATEGORY" val="custom"/>
  <p:tag name="KSO_WM_TEMPLATE_INDEX" val="20202582"/>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66.xml><?xml version="1.0" encoding="utf-8"?>
<p:tagLst xmlns:p="http://schemas.openxmlformats.org/presentationml/2006/main">
  <p:tag name="KSO_WM_UNIT_ISCONTENTSTITLE" val="0"/>
  <p:tag name="KSO_WM_UNIT_PRESET_TEXT" val="单击此处添加文本具体内容"/>
  <p:tag name="KSO_WM_UNIT_NOCLEAR" val="0"/>
  <p:tag name="KSO_WM_UNIT_VALUE" val="1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custom20202582_2*l_h_f*1_2_1"/>
  <p:tag name="KSO_WM_TEMPLATE_CATEGORY" val="custom"/>
  <p:tag name="KSO_WM_TEMPLATE_INDEX" val="20202582"/>
  <p:tag name="KSO_WM_UNIT_LAYERLEVEL" val="1_1_1"/>
  <p:tag name="KSO_WM_TAG_VERSION" val="1.0"/>
  <p:tag name="KSO_WM_BEAUTIFY_FLAG" val="#wm#"/>
  <p:tag name="KSO_WM_UNIT_SUBTYPE" val="a"/>
  <p:tag name="KSO_WM_UNIT_TEXT_FILL_FORE_SCHEMECOLOR_INDEX" val="13"/>
  <p:tag name="KSO_WM_UNIT_TEXT_FILL_TYPE" val="1"/>
  <p:tag name="KSO_WM_UNIT_USESOURCEFORMAT_APPLY" val="1"/>
</p:tagLst>
</file>

<file path=ppt/tags/tag467.xml><?xml version="1.0" encoding="utf-8"?>
<p:tagLst xmlns:p="http://schemas.openxmlformats.org/presentationml/2006/main">
  <p:tag name="KSO_WM_UNIT_ISCONTENTSTITLE" val="1"/>
  <p:tag name="KSO_WM_UNIT_PRESET_TEXT" val="目录"/>
  <p:tag name="KSO_WM_UNIT_NOCLEAR" val="0"/>
  <p:tag name="KSO_WM_UNIT_VALUE" val="3"/>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02582_2*a*1"/>
  <p:tag name="KSO_WM_TEMPLATE_CATEGORY" val="custom"/>
  <p:tag name="KSO_WM_TEMPLATE_INDEX" val="20202582"/>
  <p:tag name="KSO_WM_UNIT_LAYERLEVEL" val="1"/>
  <p:tag name="KSO_WM_TAG_VERSION" val="1.0"/>
  <p:tag name="KSO_WM_BEAUTIFY_FLAG" val="#wm#"/>
  <p:tag name="KSO_WM_UNIT_ISNUMDGMTITLE" val="0"/>
  <p:tag name="KSO_WM_UNIT_TEXT_FILL_FORE_SCHEMECOLOR_INDEX" val="13"/>
  <p:tag name="KSO_WM_UNIT_TEXT_FILL_TYPE" val="1"/>
  <p:tag name="KSO_WM_UNIT_USESOURCEFORMAT_APPLY" val="1"/>
</p:tagLst>
</file>

<file path=ppt/tags/tag468.xml><?xml version="1.0" encoding="utf-8"?>
<p:tagLst xmlns:p="http://schemas.openxmlformats.org/presentationml/2006/main">
  <p:tag name="KSO_WM_UNIT_ISCONTENTSTITLE" val="0"/>
  <p:tag name="KSO_WM_UNIT_PRESET_TEXT" val="Contents"/>
  <p:tag name="KSO_WM_UNIT_NOCLEAR" val="0"/>
  <p:tag name="KSO_WM_UNIT_VALUE" val="7"/>
  <p:tag name="KSO_WM_UNIT_HIGHLIGHT" val="0"/>
  <p:tag name="KSO_WM_UNIT_COMPATIBLE" val="0"/>
  <p:tag name="KSO_WM_UNIT_DIAGRAM_ISNUMVISUAL" val="0"/>
  <p:tag name="KSO_WM_UNIT_DIAGRAM_ISREFERUNIT" val="0"/>
  <p:tag name="KSO_WM_DIAGRAM_GROUP_CODE" val="l1-1"/>
  <p:tag name="KSO_WM_UNIT_TYPE" val="b"/>
  <p:tag name="KSO_WM_UNIT_INDEX" val="1"/>
  <p:tag name="KSO_WM_UNIT_ID" val="custom20202582_2*b*1"/>
  <p:tag name="KSO_WM_TEMPLATE_CATEGORY" val="custom"/>
  <p:tag name="KSO_WM_TEMPLATE_INDEX" val="20202582"/>
  <p:tag name="KSO_WM_UNIT_LAYERLEVEL" val="1"/>
  <p:tag name="KSO_WM_TAG_VERSION" val="1.0"/>
  <p:tag name="KSO_WM_BEAUTIFY_FLAG" val="#wm#"/>
  <p:tag name="KSO_WM_UNIT_ISNUMDGMTITLE" val="0"/>
  <p:tag name="KSO_WM_UNIT_TEXT_FILL_FORE_SCHEMECOLOR_INDEX" val="13"/>
  <p:tag name="KSO_WM_UNIT_TEXT_FILL_TYPE" val="1"/>
  <p:tag name="KSO_WM_UNIT_USESOURCEFORMAT_APPLY" val="1"/>
</p:tagLst>
</file>

<file path=ppt/tags/tag469.xml><?xml version="1.0" encoding="utf-8"?>
<p:tagLst xmlns:p="http://schemas.openxmlformats.org/presentationml/2006/main">
  <p:tag name="KSO_WM_SLIDE_ID" val="custom20202582_2"/>
  <p:tag name="KSO_WM_TEMPLATE_SUBCATEGORY" val="0"/>
  <p:tag name="KSO_WM_TEMPLATE_MASTER_TYPE" val="1"/>
  <p:tag name="KSO_WM_TEMPLATE_COLOR_TYPE" val="1"/>
  <p:tag name="KSO_WM_SLIDE_TYPE" val="contents"/>
  <p:tag name="KSO_WM_SLIDE_SUBTYPE" val="diag"/>
  <p:tag name="KSO_WM_SLIDE_ITEM_CNT" val="2"/>
  <p:tag name="KSO_WM_SLIDE_INDEX" val="2"/>
  <p:tag name="KSO_WM_DIAGRAM_GROUP_CODE" val="l1-1"/>
  <p:tag name="KSO_WM_SLIDE_DIAGTYPE" val="l"/>
  <p:tag name="KSO_WM_TAG_VERSION" val="1.0"/>
  <p:tag name="KSO_WM_BEAUTIFY_FLAG" val="#wm#"/>
  <p:tag name="KSO_WM_TEMPLATE_CATEGORY" val="custom"/>
  <p:tag name="KSO_WM_TEMPLATE_INDEX" val="20202582"/>
  <p:tag name="KSO_WM_SLIDE_LAYOUT" val="a_b_l"/>
  <p:tag name="KSO_WM_SLIDE_LAYOUT_CNT" val="1_1_1"/>
</p:tagLst>
</file>

<file path=ppt/tags/tag470.xml><?xml version="1.0" encoding="utf-8"?>
<p:tagLst xmlns:p="http://schemas.openxmlformats.org/presentationml/2006/main">
  <p:tag name="KSO_WM_UNIT_PRESET_TEXT" val="1"/>
  <p:tag name="KSO_WM_UNIT_NOCLEAR" val="0"/>
  <p:tag name="KSO_WM_UNIT_VALUE" val="1"/>
  <p:tag name="KSO_WM_UNIT_HIGHLIGHT" val="0"/>
  <p:tag name="KSO_WM_UNIT_COMPATIBLE" val="0"/>
  <p:tag name="KSO_WM_UNIT_DIAGRAM_ISNUMVISUAL" val="0"/>
  <p:tag name="KSO_WM_UNIT_DIAGRAM_ISREFERUNIT" val="0"/>
  <p:tag name="KSO_WM_UNIT_TYPE" val="e"/>
  <p:tag name="KSO_WM_UNIT_INDEX" val="1"/>
  <p:tag name="KSO_WM_UNIT_ID" val="custom20202582_7*e*1"/>
  <p:tag name="KSO_WM_TEMPLATE_CATEGORY" val="custom"/>
  <p:tag name="KSO_WM_TEMPLATE_INDEX" val="20202582"/>
  <p:tag name="KSO_WM_UNIT_LAYERLEVEL" val="1"/>
  <p:tag name="KSO_WM_TAG_VERSION" val="1.0"/>
  <p:tag name="KSO_WM_BEAUTIFY_FLAG" val="#wm#"/>
</p:tagLst>
</file>

<file path=ppt/tags/tag471.xml><?xml version="1.0" encoding="utf-8"?>
<p:tagLst xmlns:p="http://schemas.openxmlformats.org/presentationml/2006/main">
  <p:tag name="KSO_WM_UNIT_ISCONTENTSTITLE" val="0"/>
  <p:tag name="KSO_WM_UNIT_PRESET_TEXT" val="单击此处添加标题"/>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02582_7*a*1"/>
  <p:tag name="KSO_WM_TEMPLATE_CATEGORY" val="custom"/>
  <p:tag name="KSO_WM_TEMPLATE_INDEX" val="20202582"/>
  <p:tag name="KSO_WM_UNIT_LAYERLEVEL" val="1"/>
  <p:tag name="KSO_WM_TAG_VERSION" val="1.0"/>
  <p:tag name="KSO_WM_BEAUTIFY_FLAG" val="#wm#"/>
  <p:tag name="KSO_WM_UNIT_ISNUMDGMTITLE" val="0"/>
</p:tagLst>
</file>

<file path=ppt/tags/tag472.xml><?xml version="1.0" encoding="utf-8"?>
<p:tagLst xmlns:p="http://schemas.openxmlformats.org/presentationml/2006/main">
  <p:tag name="KSO_WM_UNIT_ISCONTENTSTITLE" val="0"/>
  <p:tag name="KSO_WM_UNIT_PRESET_TEXT" val="单击此处添加文本具体内容，简明扼要的阐述您的观点。"/>
  <p:tag name="KSO_WM_UNIT_NOCLEAR" val="0"/>
  <p:tag name="KSO_WM_UNIT_VALUE" val="16"/>
  <p:tag name="KSO_WM_UNIT_HIGHLIGHT" val="0"/>
  <p:tag name="KSO_WM_UNIT_COMPATIBLE" val="0"/>
  <p:tag name="KSO_WM_UNIT_DIAGRAM_ISNUMVISUAL" val="0"/>
  <p:tag name="KSO_WM_UNIT_DIAGRAM_ISREFERUNIT" val="0"/>
  <p:tag name="KSO_WM_UNIT_TYPE" val="b"/>
  <p:tag name="KSO_WM_UNIT_INDEX" val="1"/>
  <p:tag name="KSO_WM_UNIT_ID" val="custom20202582_7*b*1"/>
  <p:tag name="KSO_WM_TEMPLATE_CATEGORY" val="custom"/>
  <p:tag name="KSO_WM_TEMPLATE_INDEX" val="20202582"/>
  <p:tag name="KSO_WM_UNIT_LAYERLEVEL" val="1"/>
  <p:tag name="KSO_WM_TAG_VERSION" val="1.0"/>
  <p:tag name="KSO_WM_BEAUTIFY_FLAG" val="#wm#"/>
  <p:tag name="KSO_WM_UNIT_ISNUMDGMTITLE" val="0"/>
</p:tagLst>
</file>

<file path=ppt/tags/tag473.xml><?xml version="1.0" encoding="utf-8"?>
<p:tagLst xmlns:p="http://schemas.openxmlformats.org/presentationml/2006/main">
  <p:tag name="KSO_WM_SLIDE_ID" val="custom20202582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2582"/>
  <p:tag name="KSO_WM_SLIDE_LAYOUT" val="a_b_e_j"/>
  <p:tag name="KSO_WM_SLIDE_LAYOUT_CNT" val="1_1_1_1"/>
</p:tagLst>
</file>

<file path=ppt/tags/tag474.xml><?xml version="1.0" encoding="utf-8"?>
<p:tagLst xmlns:p="http://schemas.openxmlformats.org/presentationml/2006/main">
  <p:tag name="KSO_WM_UNIT_PLACING_PICTURE_USER_VIEWPORT" val="{&quot;height&quot;:12165,&quot;width&quot;:11055}"/>
</p:tagLst>
</file>

<file path=ppt/tags/tag475.xml><?xml version="1.0" encoding="utf-8"?>
<p:tagLst xmlns:p="http://schemas.openxmlformats.org/presentationml/2006/main">
  <p:tag name="KSO_WM_UNIT_ISCONTENTSTITLE" val="0"/>
  <p:tag name="KSO_WM_UNIT_PRESET_TEXT" val="单击此处添加文本具体内容，简明扼要的阐述您的观点。"/>
  <p:tag name="KSO_WM_UNIT_NOCLEAR" val="0"/>
  <p:tag name="KSO_WM_UNIT_VALUE" val="16"/>
  <p:tag name="KSO_WM_UNIT_HIGHLIGHT" val="0"/>
  <p:tag name="KSO_WM_UNIT_COMPATIBLE" val="0"/>
  <p:tag name="KSO_WM_UNIT_DIAGRAM_ISNUMVISUAL" val="0"/>
  <p:tag name="KSO_WM_UNIT_DIAGRAM_ISREFERUNIT" val="0"/>
  <p:tag name="KSO_WM_UNIT_TYPE" val="b"/>
  <p:tag name="KSO_WM_UNIT_INDEX" val="1"/>
  <p:tag name="KSO_WM_UNIT_ID" val="custom20202582_7*b*1"/>
  <p:tag name="KSO_WM_TEMPLATE_CATEGORY" val="custom"/>
  <p:tag name="KSO_WM_TEMPLATE_INDEX" val="20202582"/>
  <p:tag name="KSO_WM_UNIT_LAYERLEVEL" val="1"/>
  <p:tag name="KSO_WM_TAG_VERSION" val="1.0"/>
  <p:tag name="KSO_WM_BEAUTIFY_FLAG" val="#wm#"/>
  <p:tag name="KSO_WM_UNIT_ISNUMDGMTITLE" val="0"/>
</p:tagLst>
</file>

<file path=ppt/tags/tag476.xml><?xml version="1.0" encoding="utf-8"?>
<p:tagLst xmlns:p="http://schemas.openxmlformats.org/presentationml/2006/main">
  <p:tag name="KSO_WM_SLIDE_ID" val="custom20202582_10"/>
  <p:tag name="KSO_WM_TEMPLATE_SUBCATEGORY" val="0"/>
  <p:tag name="KSO_WM_TEMPLATE_MASTER_TYPE" val="1"/>
  <p:tag name="KSO_WM_TEMPLATE_COLOR_TYPE" val="1"/>
  <p:tag name="KSO_WM_SLIDE_TYPE" val="text"/>
  <p:tag name="KSO_WM_SLIDE_SUBTYPE" val="picTxt"/>
  <p:tag name="KSO_WM_SLIDE_ITEM_CNT" val="0"/>
  <p:tag name="KSO_WM_SLIDE_INDEX" val="10"/>
  <p:tag name="KSO_WM_SLIDE_SIZE" val="856*411"/>
  <p:tag name="KSO_WM_SLIDE_POSITION" val="45*49"/>
  <p:tag name="KSO_WM_TAG_VERSION" val="1.0"/>
  <p:tag name="KSO_WM_BEAUTIFY_FLAG" val="#wm#"/>
  <p:tag name="KSO_WM_TEMPLATE_CATEGORY" val="custom"/>
  <p:tag name="KSO_WM_TEMPLATE_INDEX" val="20202582"/>
  <p:tag name="KSO_WM_SLIDE_LAYOUT" val="a_d_f"/>
  <p:tag name="KSO_WM_SLIDE_LAYOUT_CNT" val="1_1_1"/>
</p:tagLst>
</file>

<file path=ppt/tags/tag477.xml><?xml version="1.0" encoding="utf-8"?>
<p:tagLst xmlns:p="http://schemas.openxmlformats.org/presentationml/2006/main">
  <p:tag name="KSO_WM_UNIT_ISCONTENTSTITLE" val="0"/>
  <p:tag name="KSO_WM_UNIT_PRESET_TEXT" val="单击此处添加文本具体内容，简明扼要的阐述您的观点。"/>
  <p:tag name="KSO_WM_UNIT_NOCLEAR" val="0"/>
  <p:tag name="KSO_WM_UNIT_VALUE" val="16"/>
  <p:tag name="KSO_WM_UNIT_HIGHLIGHT" val="0"/>
  <p:tag name="KSO_WM_UNIT_COMPATIBLE" val="0"/>
  <p:tag name="KSO_WM_UNIT_DIAGRAM_ISNUMVISUAL" val="0"/>
  <p:tag name="KSO_WM_UNIT_DIAGRAM_ISREFERUNIT" val="0"/>
  <p:tag name="KSO_WM_UNIT_TYPE" val="b"/>
  <p:tag name="KSO_WM_UNIT_INDEX" val="1"/>
  <p:tag name="KSO_WM_UNIT_ID" val="custom20202582_7*b*1"/>
  <p:tag name="KSO_WM_TEMPLATE_CATEGORY" val="custom"/>
  <p:tag name="KSO_WM_TEMPLATE_INDEX" val="20202582"/>
  <p:tag name="KSO_WM_UNIT_LAYERLEVEL" val="1"/>
  <p:tag name="KSO_WM_TAG_VERSION" val="1.0"/>
  <p:tag name="KSO_WM_BEAUTIFY_FLAG" val="#wm#"/>
  <p:tag name="KSO_WM_UNIT_ISNUMDGMTITLE" val="0"/>
</p:tagLst>
</file>

<file path=ppt/tags/tag478.xml><?xml version="1.0" encoding="utf-8"?>
<p:tagLst xmlns:p="http://schemas.openxmlformats.org/presentationml/2006/main">
  <p:tag name="KSO_WM_TAG_VERSION" val="1.0"/>
  <p:tag name="KSO_WM_BEAUTIFY_FLAG" val="#wm#"/>
  <p:tag name="KSO_WM_TEMPLATE_CATEGORY" val="diagram"/>
  <p:tag name="KSO_WM_TEMPLATE_INDEX" val="20165053"/>
  <p:tag name="KSO_WM_UNIT_ID" val="diagram20165053_1*p_i*1_1"/>
  <p:tag name="KSO_WM_UNIT_LAYERLEVEL" val="1_1"/>
  <p:tag name="KSO_WM_UNIT_HIGHLIGHT" val="0"/>
  <p:tag name="KSO_WM_UNIT_COMPATIBLE" val="0"/>
  <p:tag name="KSO_WM_UNIT_DIAGRAM_ISNUMVISUAL" val="0"/>
  <p:tag name="KSO_WM_UNIT_DIAGRAM_ISREFERUNIT" val="0"/>
  <p:tag name="KSO_WM_DIAGRAM_GROUP_CODE" val="p1-1"/>
  <p:tag name="KSO_WM_UNIT_TYPE" val="p_i"/>
  <p:tag name="KSO_WM_UNIT_INDEX" val="1_1"/>
  <p:tag name="KSO_WM_UNIT_LINE_FORE_SCHEMECOLOR_INDEX" val="6"/>
  <p:tag name="KSO_WM_UNIT_LINE_FILL_TYPE" val="2"/>
  <p:tag name="KSO_WM_UNIT_TEXT_FILL_FORE_SCHEMECOLOR_INDEX" val="13"/>
  <p:tag name="KSO_WM_UNIT_TEXT_FILL_TYPE" val="1"/>
</p:tagLst>
</file>

<file path=ppt/tags/tag479.xml><?xml version="1.0" encoding="utf-8"?>
<p:tagLst xmlns:p="http://schemas.openxmlformats.org/presentationml/2006/main">
  <p:tag name="KSO_WM_TAG_VERSION" val="1.0"/>
  <p:tag name="KSO_WM_BEAUTIFY_FLAG" val="#wm#"/>
  <p:tag name="KSO_WM_TEMPLATE_CATEGORY" val="diagram"/>
  <p:tag name="KSO_WM_TEMPLATE_INDEX" val="20165053"/>
  <p:tag name="KSO_WM_UNIT_ID" val="diagram20165053_1*p_i*1_2"/>
  <p:tag name="KSO_WM_UNIT_LAYERLEVEL" val="1_1"/>
  <p:tag name="KSO_WM_UNIT_HIGHLIGHT" val="0"/>
  <p:tag name="KSO_WM_UNIT_COMPATIBLE" val="0"/>
  <p:tag name="KSO_WM_UNIT_DIAGRAM_ISNUMVISUAL" val="0"/>
  <p:tag name="KSO_WM_UNIT_DIAGRAM_ISREFERUNIT" val="0"/>
  <p:tag name="KSO_WM_DIAGRAM_GROUP_CODE" val="p1-1"/>
  <p:tag name="KSO_WM_UNIT_TYPE" val="p_i"/>
  <p:tag name="KSO_WM_UNIT_INDEX" val="1_2"/>
  <p:tag name="KSO_WM_UNIT_LINE_FORE_SCHEMECOLOR_INDEX" val="6"/>
  <p:tag name="KSO_WM_UNIT_LINE_FILL_TYPE" val="2"/>
  <p:tag name="KSO_WM_UNIT_TEXT_FILL_FORE_SCHEMECOLOR_INDEX" val="13"/>
  <p:tag name="KSO_WM_UNIT_TEXT_FILL_TYPE" val="1"/>
</p:tagLst>
</file>

<file path=ppt/tags/tag480.xml><?xml version="1.0" encoding="utf-8"?>
<p:tagLst xmlns:p="http://schemas.openxmlformats.org/presentationml/2006/main">
  <p:tag name="KSO_WM_SLIDE_ID" val="custom20202582_9"/>
  <p:tag name="KSO_WM_TEMPLATE_SUBCATEGORY" val="0"/>
  <p:tag name="KSO_WM_TEMPLATE_MASTER_TYPE" val="1"/>
  <p:tag name="KSO_WM_TEMPLATE_COLOR_TYPE" val="1"/>
  <p:tag name="KSO_WM_SLIDE_TYPE" val="text"/>
  <p:tag name="KSO_WM_SLIDE_SUBTYPE" val="pureTxt"/>
  <p:tag name="KSO_WM_SLIDE_ITEM_CNT" val="0"/>
  <p:tag name="KSO_WM_SLIDE_INDEX" val="9"/>
  <p:tag name="KSO_WM_SLIDE_SIZE" val="758*343"/>
  <p:tag name="KSO_WM_SLIDE_POSITION" val="100*98"/>
  <p:tag name="KSO_WM_TAG_VERSION" val="1.0"/>
  <p:tag name="KSO_WM_BEAUTIFY_FLAG" val="#wm#"/>
  <p:tag name="KSO_WM_TEMPLATE_CATEGORY" val="custom"/>
  <p:tag name="KSO_WM_TEMPLATE_INDEX" val="20202582"/>
  <p:tag name="KSO_WM_SLIDE_LAYOUT" val="a_f"/>
  <p:tag name="KSO_WM_SLIDE_LAYOUT_CNT" val="1_1"/>
</p:tagLst>
</file>

<file path=ppt/tags/tag481.xml><?xml version="1.0" encoding="utf-8"?>
<p:tagLst xmlns:p="http://schemas.openxmlformats.org/presentationml/2006/main">
  <p:tag name="KSO_WM_UNIT_ISCONTENTSTITLE" val="0"/>
  <p:tag name="KSO_WM_UNIT_PRESET_TEXT" val="单击此处添加文本具体内容，简明扼要的阐述您的观点。"/>
  <p:tag name="KSO_WM_UNIT_NOCLEAR" val="0"/>
  <p:tag name="KSO_WM_UNIT_VALUE" val="16"/>
  <p:tag name="KSO_WM_UNIT_HIGHLIGHT" val="0"/>
  <p:tag name="KSO_WM_UNIT_COMPATIBLE" val="0"/>
  <p:tag name="KSO_WM_UNIT_DIAGRAM_ISNUMVISUAL" val="0"/>
  <p:tag name="KSO_WM_UNIT_DIAGRAM_ISREFERUNIT" val="0"/>
  <p:tag name="KSO_WM_UNIT_TYPE" val="b"/>
  <p:tag name="KSO_WM_UNIT_INDEX" val="1"/>
  <p:tag name="KSO_WM_UNIT_ID" val="custom20202582_7*b*1"/>
  <p:tag name="KSO_WM_TEMPLATE_CATEGORY" val="custom"/>
  <p:tag name="KSO_WM_TEMPLATE_INDEX" val="20202582"/>
  <p:tag name="KSO_WM_UNIT_LAYERLEVEL" val="1"/>
  <p:tag name="KSO_WM_TAG_VERSION" val="1.0"/>
  <p:tag name="KSO_WM_BEAUTIFY_FLAG" val="#wm#"/>
  <p:tag name="KSO_WM_UNIT_ISNUMDGMTITLE" val="0"/>
</p:tagLst>
</file>

<file path=ppt/tags/tag482.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i"/>
  <p:tag name="KSO_WM_UNIT_INDEX" val="1_1_1"/>
  <p:tag name="KSO_WM_UNIT_ID" val="diagram20181973_3*l_h_i*1_1_1"/>
  <p:tag name="KSO_WM_UNIT_LAYERLEVEL" val="1_1_1"/>
  <p:tag name="KSO_WM_DIAGRAM_GROUP_CODE" val="l1-1"/>
  <p:tag name="KSO_WM_UNIT_FILL_FORE_SCHEMECOLOR_INDEX" val="5"/>
  <p:tag name="KSO_WM_UNIT_FILL_TYPE" val="1"/>
  <p:tag name="KSO_WM_UNIT_TEXT_FILL_FORE_SCHEMECOLOR_INDEX" val="13"/>
  <p:tag name="KSO_WM_UNIT_TEXT_FILL_TYPE" val="1"/>
</p:tagLst>
</file>

<file path=ppt/tags/tag483.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i"/>
  <p:tag name="KSO_WM_UNIT_INDEX" val="1_1_2"/>
  <p:tag name="KSO_WM_UNIT_ID" val="diagram20181973_3*l_h_i*1_1_2"/>
  <p:tag name="KSO_WM_UNIT_LAYERLEVEL" val="1_1_1"/>
  <p:tag name="KSO_WM_DIAGRAM_GROUP_CODE" val="l1-1"/>
  <p:tag name="KSO_WM_UNIT_FILL_FORE_SCHEMECOLOR_INDEX" val="5"/>
  <p:tag name="KSO_WM_UNIT_FILL_TYPE" val="1"/>
  <p:tag name="KSO_WM_UNIT_TEXT_FILL_FORE_SCHEMECOLOR_INDEX" val="13"/>
  <p:tag name="KSO_WM_UNIT_TEXT_FILL_TYPE" val="1"/>
</p:tagLst>
</file>

<file path=ppt/tags/tag484.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i"/>
  <p:tag name="KSO_WM_UNIT_INDEX" val="1_3_1"/>
  <p:tag name="KSO_WM_UNIT_ID" val="diagram20181973_3*l_h_i*1_3_1"/>
  <p:tag name="KSO_WM_UNIT_LAYERLEVEL" val="1_1_1"/>
  <p:tag name="KSO_WM_DIAGRAM_GROUP_CODE" val="l1-1"/>
  <p:tag name="KSO_WM_UNIT_FILL_FORE_SCHEMECOLOR_INDEX" val="7"/>
  <p:tag name="KSO_WM_UNIT_FILL_TYPE" val="1"/>
  <p:tag name="KSO_WM_UNIT_TEXT_FILL_FORE_SCHEMECOLOR_INDEX" val="13"/>
  <p:tag name="KSO_WM_UNIT_TEXT_FILL_TYPE" val="1"/>
</p:tagLst>
</file>

<file path=ppt/tags/tag485.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i"/>
  <p:tag name="KSO_WM_UNIT_INDEX" val="1_3_2"/>
  <p:tag name="KSO_WM_UNIT_ID" val="diagram20181973_3*l_h_i*1_3_2"/>
  <p:tag name="KSO_WM_UNIT_LAYERLEVEL" val="1_1_1"/>
  <p:tag name="KSO_WM_DIAGRAM_GROUP_CODE" val="l1-1"/>
  <p:tag name="KSO_WM_UNIT_TEXT_FILL_FORE_SCHEMECOLOR_INDEX" val="13"/>
  <p:tag name="KSO_WM_UNIT_TEXT_FILL_TYPE" val="1"/>
</p:tagLst>
</file>

<file path=ppt/tags/tag486.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i"/>
  <p:tag name="KSO_WM_UNIT_INDEX" val="1_2_1"/>
  <p:tag name="KSO_WM_UNIT_ID" val="diagram20181973_3*l_h_i*1_2_1"/>
  <p:tag name="KSO_WM_UNIT_LAYERLEVEL" val="1_1_1"/>
  <p:tag name="KSO_WM_DIAGRAM_GROUP_CODE" val="l1-1"/>
  <p:tag name="KSO_WM_UNIT_FILL_FORE_SCHEMECOLOR_INDEX" val="6"/>
  <p:tag name="KSO_WM_UNIT_FILL_TYPE" val="1"/>
  <p:tag name="KSO_WM_UNIT_TEXT_FILL_FORE_SCHEMECOLOR_INDEX" val="13"/>
  <p:tag name="KSO_WM_UNIT_TEXT_FILL_TYPE" val="1"/>
</p:tagLst>
</file>

<file path=ppt/tags/tag487.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i"/>
  <p:tag name="KSO_WM_UNIT_INDEX" val="1_2_2"/>
  <p:tag name="KSO_WM_UNIT_ID" val="diagram20181973_3*l_h_i*1_2_2"/>
  <p:tag name="KSO_WM_UNIT_LAYERLEVEL" val="1_1_1"/>
  <p:tag name="KSO_WM_DIAGRAM_GROUP_CODE" val="l1-1"/>
  <p:tag name="KSO_WM_UNIT_FILL_FORE_SCHEMECOLOR_INDEX" val="8"/>
  <p:tag name="KSO_WM_UNIT_FILL_TYPE" val="1"/>
  <p:tag name="KSO_WM_UNIT_TEXT_FILL_FORE_SCHEMECOLOR_INDEX" val="13"/>
  <p:tag name="KSO_WM_UNIT_TEXT_FILL_TYPE" val="1"/>
</p:tagLst>
</file>

<file path=ppt/tags/tag488.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f"/>
  <p:tag name="KSO_WM_UNIT_INDEX" val="1_1_2"/>
  <p:tag name="KSO_WM_UNIT_ID" val="diagram20181973_3*l_h_f*1_1_2"/>
  <p:tag name="KSO_WM_UNIT_LAYERLEVEL" val="1_1_1"/>
  <p:tag name="KSO_WM_UNIT_VALUE" val="4"/>
  <p:tag name="KSO_WM_UNIT_HIGHLIGHT" val="0"/>
  <p:tag name="KSO_WM_UNIT_COMPATIBLE" val="0"/>
  <p:tag name="KSO_WM_UNIT_CLEAR" val="0"/>
  <p:tag name="KSO_WM_DIAGRAM_GROUP_CODE" val="l1-1"/>
  <p:tag name="KSO_WM_UNIT_PRESET_TEXT" val="2,300,000"/>
  <p:tag name="KSO_WM_UNIT_TEXT_FILL_FORE_SCHEMECOLOR_INDEX" val="14"/>
  <p:tag name="KSO_WM_UNIT_TEXT_FILL_TYPE" val="1"/>
</p:tagLst>
</file>

<file path=ppt/tags/tag489.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f"/>
  <p:tag name="KSO_WM_UNIT_INDEX" val="1_2_2"/>
  <p:tag name="KSO_WM_UNIT_ID" val="diagram20181973_3*l_h_f*1_2_2"/>
  <p:tag name="KSO_WM_UNIT_LAYERLEVEL" val="1_1_1"/>
  <p:tag name="KSO_WM_UNIT_VALUE" val="3"/>
  <p:tag name="KSO_WM_UNIT_HIGHLIGHT" val="0"/>
  <p:tag name="KSO_WM_UNIT_COMPATIBLE" val="0"/>
  <p:tag name="KSO_WM_UNIT_CLEAR" val="0"/>
  <p:tag name="KSO_WM_DIAGRAM_GROUP_CODE" val="l1-1"/>
  <p:tag name="KSO_WM_UNIT_PRESET_TEXT" val="800,000"/>
  <p:tag name="KSO_WM_UNIT_TEXT_FILL_FORE_SCHEMECOLOR_INDEX" val="14"/>
  <p:tag name="KSO_WM_UNIT_TEXT_FILL_TYPE" val="1"/>
</p:tagLst>
</file>

<file path=ppt/tags/tag490.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f"/>
  <p:tag name="KSO_WM_UNIT_INDEX" val="1_3_2"/>
  <p:tag name="KSO_WM_UNIT_ID" val="diagram20181973_3*l_h_f*1_3_2"/>
  <p:tag name="KSO_WM_UNIT_LAYERLEVEL" val="1_1_1"/>
  <p:tag name="KSO_WM_UNIT_VALUE" val="3"/>
  <p:tag name="KSO_WM_UNIT_HIGHLIGHT" val="0"/>
  <p:tag name="KSO_WM_UNIT_COMPATIBLE" val="0"/>
  <p:tag name="KSO_WM_UNIT_CLEAR" val="0"/>
  <p:tag name="KSO_WM_DIAGRAM_GROUP_CODE" val="l1-1"/>
  <p:tag name="KSO_WM_UNIT_PRESET_TEXT" val="650,000"/>
  <p:tag name="KSO_WM_UNIT_TEXT_FILL_FORE_SCHEMECOLOR_INDEX" val="14"/>
  <p:tag name="KSO_WM_UNIT_TEXT_FILL_TYPE" val="1"/>
</p:tagLst>
</file>

<file path=ppt/tags/tag491.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i"/>
  <p:tag name="KSO_WM_UNIT_INDEX" val="1_1_4"/>
  <p:tag name="KSO_WM_UNIT_ID" val="diagram20181973_3*l_h_i*1_1_4"/>
  <p:tag name="KSO_WM_UNIT_LAYERLEVEL" val="1_1_1"/>
  <p:tag name="KSO_WM_DIAGRAM_GROUP_CODE" val="l1-1"/>
  <p:tag name="KSO_WM_UNIT_FILL_FORE_SCHEMECOLOR_INDEX" val="5"/>
  <p:tag name="KSO_WM_UNIT_FILL_TYPE" val="1"/>
  <p:tag name="KSO_WM_UNIT_TEXT_FILL_FORE_SCHEMECOLOR_INDEX" val="13"/>
  <p:tag name="KSO_WM_UNIT_TEXT_FILL_TYPE" val="1"/>
</p:tagLst>
</file>

<file path=ppt/tags/tag492.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f"/>
  <p:tag name="KSO_WM_UNIT_INDEX" val="1_1_1"/>
  <p:tag name="KSO_WM_UNIT_ID" val="diagram20181973_3*l_h_f*1_1_1"/>
  <p:tag name="KSO_WM_UNIT_LAYERLEVEL" val="1_1_1"/>
  <p:tag name="KSO_WM_UNIT_VALUE" val="40"/>
  <p:tag name="KSO_WM_UNIT_HIGHLIGHT" val="0"/>
  <p:tag name="KSO_WM_UNIT_COMPATIBLE" val="0"/>
  <p:tag name="KSO_WM_UNIT_CLEAR" val="0"/>
  <p:tag name="KSO_WM_DIAGRAM_GROUP_CODE" val="l1-1"/>
  <p:tag name="KSO_WM_UNIT_PRESET_TEXT" val="请在这里输入您的内容文字请在这里输入您的内容文字请在这里输入您的内容文字"/>
  <p:tag name="KSO_WM_UNIT_TEXT_FILL_FORE_SCHEMECOLOR_INDEX" val="13"/>
  <p:tag name="KSO_WM_UNIT_TEXT_FILL_TYPE" val="1"/>
</p:tagLst>
</file>

<file path=ppt/tags/tag493.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a"/>
  <p:tag name="KSO_WM_UNIT_INDEX" val="1_1_1"/>
  <p:tag name="KSO_WM_UNIT_ID" val="diagram20181973_3*l_h_a*1_1_1"/>
  <p:tag name="KSO_WM_UNIT_LAYERLEVEL" val="1_1_1"/>
  <p:tag name="KSO_WM_UNIT_VALUE" val="6"/>
  <p:tag name="KSO_WM_UNIT_HIGHLIGHT" val="0"/>
  <p:tag name="KSO_WM_UNIT_COMPATIBLE" val="0"/>
  <p:tag name="KSO_WM_UNIT_CLEAR" val="0"/>
  <p:tag name="KSO_WM_DIAGRAM_GROUP_CODE" val="l1-1"/>
  <p:tag name="KSO_WM_UNIT_PRESET_TEXT" val="您的内容文字"/>
  <p:tag name="KSO_WM_UNIT_TEXT_FILL_FORE_SCHEMECOLOR_INDEX" val="13"/>
  <p:tag name="KSO_WM_UNIT_TEXT_FILL_TYPE" val="1"/>
</p:tagLst>
</file>

<file path=ppt/tags/tag494.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i"/>
  <p:tag name="KSO_WM_UNIT_INDEX" val="1_2_4"/>
  <p:tag name="KSO_WM_UNIT_ID" val="diagram20181973_3*l_h_i*1_2_4"/>
  <p:tag name="KSO_WM_UNIT_LAYERLEVEL" val="1_1_1"/>
  <p:tag name="KSO_WM_DIAGRAM_GROUP_CODE" val="l1-1"/>
  <p:tag name="KSO_WM_UNIT_FILL_FORE_SCHEMECOLOR_INDEX" val="6"/>
  <p:tag name="KSO_WM_UNIT_FILL_TYPE" val="1"/>
  <p:tag name="KSO_WM_UNIT_TEXT_FILL_FORE_SCHEMECOLOR_INDEX" val="13"/>
  <p:tag name="KSO_WM_UNIT_TEXT_FILL_TYPE" val="1"/>
</p:tagLst>
</file>

<file path=ppt/tags/tag495.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f"/>
  <p:tag name="KSO_WM_UNIT_INDEX" val="1_2_1"/>
  <p:tag name="KSO_WM_UNIT_ID" val="diagram20181973_3*l_h_f*1_2_1"/>
  <p:tag name="KSO_WM_UNIT_LAYERLEVEL" val="1_1_1"/>
  <p:tag name="KSO_WM_UNIT_VALUE" val="40"/>
  <p:tag name="KSO_WM_UNIT_HIGHLIGHT" val="0"/>
  <p:tag name="KSO_WM_UNIT_COMPATIBLE" val="0"/>
  <p:tag name="KSO_WM_UNIT_CLEAR" val="0"/>
  <p:tag name="KSO_WM_DIAGRAM_GROUP_CODE" val="l1-1"/>
  <p:tag name="KSO_WM_UNIT_PRESET_TEXT" val="请在这里输入您的内容文字请在这里输入您的内容文字请在这里输入您的内容文字"/>
  <p:tag name="KSO_WM_UNIT_TEXT_FILL_FORE_SCHEMECOLOR_INDEX" val="13"/>
  <p:tag name="KSO_WM_UNIT_TEXT_FILL_TYPE" val="1"/>
</p:tagLst>
</file>

<file path=ppt/tags/tag496.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a"/>
  <p:tag name="KSO_WM_UNIT_INDEX" val="1_2_1"/>
  <p:tag name="KSO_WM_UNIT_ID" val="diagram20181973_3*l_h_a*1_2_1"/>
  <p:tag name="KSO_WM_UNIT_LAYERLEVEL" val="1_1_1"/>
  <p:tag name="KSO_WM_UNIT_VALUE" val="6"/>
  <p:tag name="KSO_WM_UNIT_HIGHLIGHT" val="0"/>
  <p:tag name="KSO_WM_UNIT_COMPATIBLE" val="0"/>
  <p:tag name="KSO_WM_UNIT_CLEAR" val="0"/>
  <p:tag name="KSO_WM_DIAGRAM_GROUP_CODE" val="l1-1"/>
  <p:tag name="KSO_WM_UNIT_PRESET_TEXT" val="您的内容文字"/>
  <p:tag name="KSO_WM_UNIT_TEXT_FILL_FORE_SCHEMECOLOR_INDEX" val="13"/>
  <p:tag name="KSO_WM_UNIT_TEXT_FILL_TYPE" val="1"/>
</p:tagLst>
</file>

<file path=ppt/tags/tag497.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i"/>
  <p:tag name="KSO_WM_UNIT_INDEX" val="1_3_4"/>
  <p:tag name="KSO_WM_UNIT_ID" val="diagram20181973_3*l_h_i*1_3_4"/>
  <p:tag name="KSO_WM_UNIT_LAYERLEVEL" val="1_1_1"/>
  <p:tag name="KSO_WM_DIAGRAM_GROUP_CODE" val="l1-1"/>
  <p:tag name="KSO_WM_UNIT_FILL_FORE_SCHEMECOLOR_INDEX" val="7"/>
  <p:tag name="KSO_WM_UNIT_FILL_TYPE" val="1"/>
  <p:tag name="KSO_WM_UNIT_TEXT_FILL_FORE_SCHEMECOLOR_INDEX" val="13"/>
  <p:tag name="KSO_WM_UNIT_TEXT_FILL_TYPE" val="1"/>
</p:tagLst>
</file>

<file path=ppt/tags/tag498.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f"/>
  <p:tag name="KSO_WM_UNIT_INDEX" val="1_3_1"/>
  <p:tag name="KSO_WM_UNIT_ID" val="diagram20181973_3*l_h_f*1_3_1"/>
  <p:tag name="KSO_WM_UNIT_LAYERLEVEL" val="1_1_1"/>
  <p:tag name="KSO_WM_UNIT_VALUE" val="40"/>
  <p:tag name="KSO_WM_UNIT_HIGHLIGHT" val="0"/>
  <p:tag name="KSO_WM_UNIT_COMPATIBLE" val="0"/>
  <p:tag name="KSO_WM_UNIT_CLEAR" val="0"/>
  <p:tag name="KSO_WM_DIAGRAM_GROUP_CODE" val="l1-1"/>
  <p:tag name="KSO_WM_UNIT_PRESET_TEXT" val="请在这里输入您的内容文字请在这里输入您的内容文字请在这里输入您的内容文字"/>
  <p:tag name="KSO_WM_UNIT_TEXT_FILL_FORE_SCHEMECOLOR_INDEX" val="13"/>
  <p:tag name="KSO_WM_UNIT_TEXT_FILL_TYPE" val="1"/>
</p:tagLst>
</file>

<file path=ppt/tags/tag499.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h_a"/>
  <p:tag name="KSO_WM_UNIT_INDEX" val="1_3_1"/>
  <p:tag name="KSO_WM_UNIT_ID" val="diagram20181973_3*l_h_a*1_3_1"/>
  <p:tag name="KSO_WM_UNIT_LAYERLEVEL" val="1_1_1"/>
  <p:tag name="KSO_WM_UNIT_VALUE" val="6"/>
  <p:tag name="KSO_WM_UNIT_HIGHLIGHT" val="0"/>
  <p:tag name="KSO_WM_UNIT_COMPATIBLE" val="0"/>
  <p:tag name="KSO_WM_UNIT_CLEAR" val="0"/>
  <p:tag name="KSO_WM_DIAGRAM_GROUP_CODE" val="l1-1"/>
  <p:tag name="KSO_WM_UNIT_PRESET_TEXT" val="您的内容文字"/>
  <p:tag name="KSO_WM_UNIT_TEXT_FILL_FORE_SCHEMECOLOR_INDEX" val="13"/>
  <p:tag name="KSO_WM_UNIT_TEXT_FILL_TYPE" val="1"/>
</p:tagLst>
</file>

<file path=ppt/tags/tag500.xml><?xml version="1.0" encoding="utf-8"?>
<p:tagLst xmlns:p="http://schemas.openxmlformats.org/presentationml/2006/main">
  <p:tag name="KSO_WM_TAG_VERSION" val="1.0"/>
  <p:tag name="KSO_WM_BEAUTIFY_FLAG" val="#wm#"/>
  <p:tag name="KSO_WM_UNIT_TYPE" val="i"/>
  <p:tag name="KSO_WM_UNIT_ID" val="diagram20181973_3*i*22"/>
  <p:tag name="KSO_WM_TEMPLATE_CATEGORY" val="diagram"/>
  <p:tag name="KSO_WM_TEMPLATE_INDEX" val="20181973"/>
  <p:tag name="KSO_WM_UNIT_INDEX" val="22"/>
</p:tagLst>
</file>

<file path=ppt/tags/tag501.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i"/>
  <p:tag name="KSO_WM_UNIT_INDEX" val="1_13"/>
  <p:tag name="KSO_WM_UNIT_ID" val="diagram20181973_3*l_i*1_13"/>
  <p:tag name="KSO_WM_UNIT_LAYERLEVEL" val="1_1"/>
  <p:tag name="KSO_WM_DIAGRAM_GROUP_CODE" val="l1-1"/>
  <p:tag name="KSO_WM_UNIT_FILL_FORE_SCHEMECOLOR_INDEX" val="9"/>
  <p:tag name="KSO_WM_UNIT_FILL_TYPE" val="1"/>
  <p:tag name="KSO_WM_UNIT_TEXT_FILL_FORE_SCHEMECOLOR_INDEX" val="13"/>
  <p:tag name="KSO_WM_UNIT_TEXT_FILL_TYPE" val="1"/>
</p:tagLst>
</file>

<file path=ppt/tags/tag502.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i"/>
  <p:tag name="KSO_WM_UNIT_INDEX" val="1_14"/>
  <p:tag name="KSO_WM_UNIT_ID" val="diagram20181973_3*l_i*1_14"/>
  <p:tag name="KSO_WM_UNIT_LAYERLEVEL" val="1_1"/>
  <p:tag name="KSO_WM_DIAGRAM_GROUP_CODE" val="l1-1"/>
  <p:tag name="KSO_WM_UNIT_FILL_FORE_SCHEMECOLOR_INDEX" val="9"/>
  <p:tag name="KSO_WM_UNIT_FILL_TYPE" val="1"/>
  <p:tag name="KSO_WM_UNIT_TEXT_FILL_FORE_SCHEMECOLOR_INDEX" val="13"/>
  <p:tag name="KSO_WM_UNIT_TEXT_FILL_TYPE" val="1"/>
</p:tagLst>
</file>

<file path=ppt/tags/tag503.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i"/>
  <p:tag name="KSO_WM_UNIT_INDEX" val="1_15"/>
  <p:tag name="KSO_WM_UNIT_ID" val="diagram20181973_3*l_i*1_15"/>
  <p:tag name="KSO_WM_UNIT_LAYERLEVEL" val="1_1"/>
  <p:tag name="KSO_WM_DIAGRAM_GROUP_CODE" val="l1-1"/>
  <p:tag name="KSO_WM_UNIT_FILL_FORE_SCHEMECOLOR_INDEX" val="8"/>
  <p:tag name="KSO_WM_UNIT_FILL_TYPE" val="1"/>
  <p:tag name="KSO_WM_UNIT_TEXT_FILL_FORE_SCHEMECOLOR_INDEX" val="13"/>
  <p:tag name="KSO_WM_UNIT_TEXT_FILL_TYPE" val="1"/>
</p:tagLst>
</file>

<file path=ppt/tags/tag504.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i"/>
  <p:tag name="KSO_WM_UNIT_INDEX" val="1_16"/>
  <p:tag name="KSO_WM_UNIT_ID" val="diagram20181973_3*l_i*1_16"/>
  <p:tag name="KSO_WM_UNIT_LAYERLEVEL" val="1_1"/>
  <p:tag name="KSO_WM_DIAGRAM_GROUP_CODE" val="l1-1"/>
  <p:tag name="KSO_WM_UNIT_TEXT_FILL_FORE_SCHEMECOLOR_INDEX" val="13"/>
  <p:tag name="KSO_WM_UNIT_TEXT_FILL_TYPE" val="1"/>
</p:tagLst>
</file>

<file path=ppt/tags/tag505.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i"/>
  <p:tag name="KSO_WM_UNIT_INDEX" val="1_17"/>
  <p:tag name="KSO_WM_UNIT_ID" val="diagram20181973_3*l_i*1_17"/>
  <p:tag name="KSO_WM_UNIT_LAYERLEVEL" val="1_1"/>
  <p:tag name="KSO_WM_DIAGRAM_GROUP_CODE" val="l1-1"/>
  <p:tag name="KSO_WM_UNIT_FILL_FORE_SCHEMECOLOR_INDEX" val="8"/>
  <p:tag name="KSO_WM_UNIT_FILL_TYPE" val="1"/>
  <p:tag name="KSO_WM_UNIT_TEXT_FILL_FORE_SCHEMECOLOR_INDEX" val="13"/>
  <p:tag name="KSO_WM_UNIT_TEXT_FILL_TYPE" val="1"/>
</p:tagLst>
</file>

<file path=ppt/tags/tag506.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i"/>
  <p:tag name="KSO_WM_UNIT_INDEX" val="1_18"/>
  <p:tag name="KSO_WM_UNIT_ID" val="diagram20181973_3*l_i*1_18"/>
  <p:tag name="KSO_WM_UNIT_LAYERLEVEL" val="1_1"/>
  <p:tag name="KSO_WM_DIAGRAM_GROUP_CODE" val="l1-1"/>
  <p:tag name="KSO_WM_UNIT_TEXT_FILL_FORE_SCHEMECOLOR_INDEX" val="13"/>
  <p:tag name="KSO_WM_UNIT_TEXT_FILL_TYPE" val="1"/>
</p:tagLst>
</file>

<file path=ppt/tags/tag507.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i"/>
  <p:tag name="KSO_WM_UNIT_INDEX" val="1_19"/>
  <p:tag name="KSO_WM_UNIT_ID" val="diagram20181973_3*l_i*1_19"/>
  <p:tag name="KSO_WM_UNIT_LAYERLEVEL" val="1_1"/>
  <p:tag name="KSO_WM_DIAGRAM_GROUP_CODE" val="l1-1"/>
  <p:tag name="KSO_WM_UNIT_FILL_FORE_SCHEMECOLOR_INDEX" val="8"/>
  <p:tag name="KSO_WM_UNIT_FILL_TYPE" val="1"/>
  <p:tag name="KSO_WM_UNIT_TEXT_FILL_FORE_SCHEMECOLOR_INDEX" val="13"/>
  <p:tag name="KSO_WM_UNIT_TEXT_FILL_TYPE" val="1"/>
</p:tagLst>
</file>

<file path=ppt/tags/tag508.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i"/>
  <p:tag name="KSO_WM_UNIT_INDEX" val="1_20"/>
  <p:tag name="KSO_WM_UNIT_ID" val="diagram20181973_3*l_i*1_20"/>
  <p:tag name="KSO_WM_UNIT_LAYERLEVEL" val="1_1"/>
  <p:tag name="KSO_WM_DIAGRAM_GROUP_CODE" val="l1-1"/>
  <p:tag name="KSO_WM_UNIT_FILL_FORE_SCHEMECOLOR_INDEX" val="10"/>
  <p:tag name="KSO_WM_UNIT_FILL_TYPE" val="1"/>
  <p:tag name="KSO_WM_UNIT_TEXT_FILL_FORE_SCHEMECOLOR_INDEX" val="13"/>
  <p:tag name="KSO_WM_UNIT_TEXT_FILL_TYPE" val="1"/>
</p:tagLst>
</file>

<file path=ppt/tags/tag509.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i"/>
  <p:tag name="KSO_WM_UNIT_INDEX" val="1_21"/>
  <p:tag name="KSO_WM_UNIT_ID" val="diagram20181973_3*l_i*1_21"/>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510.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i"/>
  <p:tag name="KSO_WM_UNIT_INDEX" val="1_22"/>
  <p:tag name="KSO_WM_UNIT_ID" val="diagram20181973_3*l_i*1_22"/>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511.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i"/>
  <p:tag name="KSO_WM_UNIT_INDEX" val="1_23"/>
  <p:tag name="KSO_WM_UNIT_ID" val="diagram20181973_3*l_i*1_23"/>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512.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i"/>
  <p:tag name="KSO_WM_UNIT_INDEX" val="1_24"/>
  <p:tag name="KSO_WM_UNIT_ID" val="diagram20181973_3*l_i*1_24"/>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513.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i"/>
  <p:tag name="KSO_WM_UNIT_INDEX" val="1_25"/>
  <p:tag name="KSO_WM_UNIT_ID" val="diagram20181973_3*l_i*1_25"/>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514.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i"/>
  <p:tag name="KSO_WM_UNIT_INDEX" val="1_26"/>
  <p:tag name="KSO_WM_UNIT_ID" val="diagram20181973_3*l_i*1_26"/>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515.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i"/>
  <p:tag name="KSO_WM_UNIT_INDEX" val="1_27"/>
  <p:tag name="KSO_WM_UNIT_ID" val="diagram20181973_3*l_i*1_27"/>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516.xml><?xml version="1.0" encoding="utf-8"?>
<p:tagLst xmlns:p="http://schemas.openxmlformats.org/presentationml/2006/main">
  <p:tag name="KSO_WM_TEMPLATE_CATEGORY" val="diagram"/>
  <p:tag name="KSO_WM_TEMPLATE_INDEX" val="20181973"/>
  <p:tag name="KSO_WM_TAG_VERSION" val="1.0"/>
  <p:tag name="KSO_WM_BEAUTIFY_FLAG" val="#wm#"/>
  <p:tag name="KSO_WM_UNIT_TYPE" val="l_i"/>
  <p:tag name="KSO_WM_UNIT_INDEX" val="1_28"/>
  <p:tag name="KSO_WM_UNIT_ID" val="diagram20181973_3*l_i*1_28"/>
  <p:tag name="KSO_WM_UNIT_LAYERLEVEL" val="1_1"/>
  <p:tag name="KSO_WM_DIAGRAM_GROUP_CODE" val="l1-1"/>
  <p:tag name="KSO_WM_UNIT_FILL_FORE_SCHEMECOLOR_INDEX" val="5"/>
  <p:tag name="KSO_WM_UNIT_FILL_TYPE" val="1"/>
  <p:tag name="KSO_WM_UNIT_TEXT_FILL_FORE_SCHEMECOLOR_INDEX" val="13"/>
  <p:tag name="KSO_WM_UNIT_TEXT_FILL_TYPE" val="1"/>
</p:tagLst>
</file>

<file path=ppt/tags/tag517.xml><?xml version="1.0" encoding="utf-8"?>
<p:tagLst xmlns:p="http://schemas.openxmlformats.org/presentationml/2006/main">
  <p:tag name="KSO_WM_SLIDE_ID" val="custom20202582_9"/>
  <p:tag name="KSO_WM_TEMPLATE_SUBCATEGORY" val="0"/>
  <p:tag name="KSO_WM_TEMPLATE_MASTER_TYPE" val="1"/>
  <p:tag name="KSO_WM_TEMPLATE_COLOR_TYPE" val="1"/>
  <p:tag name="KSO_WM_SLIDE_TYPE" val="text"/>
  <p:tag name="KSO_WM_SLIDE_SUBTYPE" val="pureTxt"/>
  <p:tag name="KSO_WM_SLIDE_ITEM_CNT" val="0"/>
  <p:tag name="KSO_WM_SLIDE_INDEX" val="9"/>
  <p:tag name="KSO_WM_SLIDE_SIZE" val="758*343"/>
  <p:tag name="KSO_WM_SLIDE_POSITION" val="100*98"/>
  <p:tag name="KSO_WM_TAG_VERSION" val="1.0"/>
  <p:tag name="KSO_WM_BEAUTIFY_FLAG" val="#wm#"/>
  <p:tag name="KSO_WM_TEMPLATE_CATEGORY" val="custom"/>
  <p:tag name="KSO_WM_TEMPLATE_INDEX" val="20202582"/>
  <p:tag name="KSO_WM_SLIDE_LAYOUT" val="a_f"/>
  <p:tag name="KSO_WM_SLIDE_LAYOUT_CNT" val="1_1"/>
</p:tagLst>
</file>

<file path=ppt/tags/tag518.xml><?xml version="1.0" encoding="utf-8"?>
<p:tagLst xmlns:p="http://schemas.openxmlformats.org/presentationml/2006/main">
  <p:tag name="KSO_WM_UNIT_ISCONTENTSTITLE" val="0"/>
  <p:tag name="KSO_WM_UNIT_PRESET_TEXT" val="单击此处添加标题"/>
  <p:tag name="KSO_WM_UNIT_NOCLEAR" val="0"/>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custom20202582_14*a*1"/>
  <p:tag name="KSO_WM_TEMPLATE_CATEGORY" val="custom"/>
  <p:tag name="KSO_WM_TEMPLATE_INDEX" val="20202582"/>
  <p:tag name="KSO_WM_UNIT_LAYERLEVEL" val="1"/>
  <p:tag name="KSO_WM_TAG_VERSION" val="1.0"/>
  <p:tag name="KSO_WM_BEAUTIFY_FLAG" val="#wm#"/>
  <p:tag name="KSO_WM_UNIT_ISNUMDGMTITLE" val="0"/>
</p:tagLst>
</file>

<file path=ppt/tags/tag519.xml><?xml version="1.0" encoding="utf-8"?>
<p:tagLst xmlns:p="http://schemas.openxmlformats.org/presentationml/2006/main">
  <p:tag name="KSO_WM_SLIDE_ID" val="custom20202582_14"/>
  <p:tag name="KSO_WM_TEMPLATE_SUBCATEGORY" val="0"/>
  <p:tag name="KSO_WM_TEMPLATE_MASTER_TYPE" val="1"/>
  <p:tag name="KSO_WM_TEMPLATE_COLOR_TYPE" val="1"/>
  <p:tag name="KSO_WM_SLIDE_TYPE" val="text"/>
  <p:tag name="KSO_WM_SLIDE_SUBTYPE" val="pureTxt"/>
  <p:tag name="KSO_WM_SLIDE_ITEM_CNT" val="0"/>
  <p:tag name="KSO_WM_SLIDE_INDEX" val="14"/>
  <p:tag name="KSO_WM_SLIDE_SIZE" val="720*291"/>
  <p:tag name="KSO_WM_SLIDE_POSITION" val="119*143"/>
  <p:tag name="KSO_WM_TAG_VERSION" val="1.0"/>
  <p:tag name="KSO_WM_BEAUTIFY_FLAG" val="#wm#"/>
  <p:tag name="KSO_WM_TEMPLATE_CATEGORY" val="custom"/>
  <p:tag name="KSO_WM_TEMPLATE_INDEX" val="20202582"/>
  <p:tag name="KSO_WM_SLIDE_LAYOUT" val="a_f"/>
  <p:tag name="KSO_WM_SLIDE_LAYOUT_CNT" val="1_1"/>
</p:tagLst>
</file>

<file path=ppt/tags/tag520.xml><?xml version="1.0" encoding="utf-8"?>
<p:tagLst xmlns:p="http://schemas.openxmlformats.org/presentationml/2006/main">
  <p:tag name="KSO_WM_UNIT_PRESET_TEXT" val="1"/>
  <p:tag name="KSO_WM_UNIT_NOCLEAR" val="0"/>
  <p:tag name="KSO_WM_UNIT_VALUE" val="1"/>
  <p:tag name="KSO_WM_UNIT_HIGHLIGHT" val="0"/>
  <p:tag name="KSO_WM_UNIT_COMPATIBLE" val="0"/>
  <p:tag name="KSO_WM_UNIT_DIAGRAM_ISNUMVISUAL" val="0"/>
  <p:tag name="KSO_WM_UNIT_DIAGRAM_ISREFERUNIT" val="0"/>
  <p:tag name="KSO_WM_UNIT_TYPE" val="e"/>
  <p:tag name="KSO_WM_UNIT_INDEX" val="1"/>
  <p:tag name="KSO_WM_UNIT_ID" val="custom20202582_7*e*1"/>
  <p:tag name="KSO_WM_TEMPLATE_CATEGORY" val="custom"/>
  <p:tag name="KSO_WM_TEMPLATE_INDEX" val="20202582"/>
  <p:tag name="KSO_WM_UNIT_LAYERLEVEL" val="1"/>
  <p:tag name="KSO_WM_TAG_VERSION" val="1.0"/>
  <p:tag name="KSO_WM_BEAUTIFY_FLAG" val="#wm#"/>
</p:tagLst>
</file>

<file path=ppt/tags/tag521.xml><?xml version="1.0" encoding="utf-8"?>
<p:tagLst xmlns:p="http://schemas.openxmlformats.org/presentationml/2006/main">
  <p:tag name="KSO_WM_UNIT_ISCONTENTSTITLE" val="0"/>
  <p:tag name="KSO_WM_UNIT_PRESET_TEXT" val="单击此处添加标题"/>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02582_7*a*1"/>
  <p:tag name="KSO_WM_TEMPLATE_CATEGORY" val="custom"/>
  <p:tag name="KSO_WM_TEMPLATE_INDEX" val="20202582"/>
  <p:tag name="KSO_WM_UNIT_LAYERLEVEL" val="1"/>
  <p:tag name="KSO_WM_TAG_VERSION" val="1.0"/>
  <p:tag name="KSO_WM_BEAUTIFY_FLAG" val="#wm#"/>
  <p:tag name="KSO_WM_UNIT_ISNUMDGMTITLE" val="0"/>
</p:tagLst>
</file>

<file path=ppt/tags/tag522.xml><?xml version="1.0" encoding="utf-8"?>
<p:tagLst xmlns:p="http://schemas.openxmlformats.org/presentationml/2006/main">
  <p:tag name="KSO_WM_SLIDE_ID" val="custom20202582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202582"/>
  <p:tag name="KSO_WM_SLIDE_LAYOUT" val="a_b_e_j"/>
  <p:tag name="KSO_WM_SLIDE_LAYOUT_CNT" val="1_1_1_1"/>
</p:tagLst>
</file>

<file path=ppt/tags/tag523.xml><?xml version="1.0" encoding="utf-8"?>
<p:tagLst xmlns:p="http://schemas.openxmlformats.org/presentationml/2006/main">
  <p:tag name="KSO_WM_UNIT_ISCONTENTSTITLE" val="0"/>
  <p:tag name="KSO_WM_UNIT_PRESET_TEXT" val="单击此处添加标题"/>
  <p:tag name="KSO_WM_UNIT_NOCLEAR" val="0"/>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custom20202582_14*a*1"/>
  <p:tag name="KSO_WM_TEMPLATE_CATEGORY" val="custom"/>
  <p:tag name="KSO_WM_TEMPLATE_INDEX" val="20202582"/>
  <p:tag name="KSO_WM_UNIT_LAYERLEVEL" val="1"/>
  <p:tag name="KSO_WM_TAG_VERSION" val="1.0"/>
  <p:tag name="KSO_WM_BEAUTIFY_FLAG" val="#wm#"/>
  <p:tag name="KSO_WM_UNIT_ISNUMDGMTITLE" val="0"/>
</p:tagLst>
</file>

<file path=ppt/tags/tag524.xml><?xml version="1.0" encoding="utf-8"?>
<p:tagLst xmlns:p="http://schemas.openxmlformats.org/presentationml/2006/main">
  <p:tag name="KSO_WM_SLIDE_ID" val="custom20202582_14"/>
  <p:tag name="KSO_WM_TEMPLATE_SUBCATEGORY" val="0"/>
  <p:tag name="KSO_WM_TEMPLATE_MASTER_TYPE" val="1"/>
  <p:tag name="KSO_WM_TEMPLATE_COLOR_TYPE" val="1"/>
  <p:tag name="KSO_WM_SLIDE_TYPE" val="text"/>
  <p:tag name="KSO_WM_SLIDE_SUBTYPE" val="pureTxt"/>
  <p:tag name="KSO_WM_SLIDE_ITEM_CNT" val="0"/>
  <p:tag name="KSO_WM_SLIDE_INDEX" val="14"/>
  <p:tag name="KSO_WM_SLIDE_SIZE" val="720*291"/>
  <p:tag name="KSO_WM_SLIDE_POSITION" val="119*143"/>
  <p:tag name="KSO_WM_TAG_VERSION" val="1.0"/>
  <p:tag name="KSO_WM_BEAUTIFY_FLAG" val="#wm#"/>
  <p:tag name="KSO_WM_TEMPLATE_CATEGORY" val="custom"/>
  <p:tag name="KSO_WM_TEMPLATE_INDEX" val="20202582"/>
  <p:tag name="KSO_WM_SLIDE_LAYOUT" val="a_f"/>
  <p:tag name="KSO_WM_SLIDE_LAYOUT_CNT" val="1_1"/>
</p:tagLst>
</file>

<file path=ppt/tags/tag525.xml><?xml version="1.0" encoding="utf-8"?>
<p:tagLst xmlns:p="http://schemas.openxmlformats.org/presentationml/2006/main">
  <p:tag name="KSO_WM_UNIT_ISCONTENTS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02582_15*a*1"/>
  <p:tag name="KSO_WM_TEMPLATE_CATEGORY" val="custom"/>
  <p:tag name="KSO_WM_TEMPLATE_INDEX" val="20202582"/>
  <p:tag name="KSO_WM_UNIT_LAYERLEVEL" val="1"/>
  <p:tag name="KSO_WM_TAG_VERSION" val="1.0"/>
  <p:tag name="KSO_WM_BEAUTIFY_FLAG" val="#wm#"/>
  <p:tag name="KSO_WM_UNIT_PRESET_TEXT" val="谢谢观看"/>
  <p:tag name="KSO_WM_UNIT_ISNUMDGMTITLE" val="0"/>
</p:tagLst>
</file>

<file path=ppt/tags/tag526.xml><?xml version="1.0" encoding="utf-8"?>
<p:tagLst xmlns:p="http://schemas.openxmlformats.org/presentationml/2006/main">
  <p:tag name="KSO_WM_UNIT_ISCONTENTS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2"/>
  <p:tag name="KSO_WM_UNIT_ID" val="custom20202582_15*b*2"/>
  <p:tag name="KSO_WM_TEMPLATE_CATEGORY" val="custom"/>
  <p:tag name="KSO_WM_TEMPLATE_INDEX" val="20202582"/>
  <p:tag name="KSO_WM_UNIT_LAYERLEVEL" val="1"/>
  <p:tag name="KSO_WM_TAG_VERSION" val="1.0"/>
  <p:tag name="KSO_WM_BEAUTIFY_FLAG" val="#wm#"/>
  <p:tag name="KSO_WM_UNIT_PRESET_TEXT" val="汇报日期"/>
  <p:tag name="KSO_WM_UNIT_ISNUMDGMTITLE" val="0"/>
</p:tagLst>
</file>

<file path=ppt/tags/tag527.xml><?xml version="1.0" encoding="utf-8"?>
<p:tagLst xmlns:p="http://schemas.openxmlformats.org/presentationml/2006/main">
  <p:tag name="KSO_WM_SLIDE_ID" val="custom20202582_15"/>
  <p:tag name="KSO_WM_TEMPLATE_SUBCATEGORY" val="0"/>
  <p:tag name="KSO_WM_TEMPLATE_MASTER_TYPE" val="1"/>
  <p:tag name="KSO_WM_TEMPLATE_COLOR_TYPE" val="1"/>
  <p:tag name="KSO_WM_SLIDE_TYPE" val="endPage"/>
  <p:tag name="KSO_WM_SLIDE_SUBTYPE" val="pureTxt"/>
  <p:tag name="KSO_WM_SLIDE_ITEM_CNT" val="0"/>
  <p:tag name="KSO_WM_SLIDE_INDEX" val="15"/>
  <p:tag name="KSO_WM_TAG_VERSION" val="1.0"/>
  <p:tag name="KSO_WM_BEAUTIFY_FLAG" val="#wm#"/>
  <p:tag name="KSO_WM_TEMPLATE_CATEGORY" val="custom"/>
  <p:tag name="KSO_WM_TEMPLATE_INDEX" val="20202582"/>
  <p:tag name="KSO_WM_SLIDE_LAYOUT" val="a_b_j"/>
  <p:tag name="KSO_WM_SLIDE_LAYOUT_CNT" val="1_2_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
      <a:dk1>
        <a:sysClr val="windowText" lastClr="000000"/>
      </a:dk1>
      <a:lt1>
        <a:sysClr val="window" lastClr="FFFFFF"/>
      </a:lt1>
      <a:dk2>
        <a:srgbClr val="F2F2F2"/>
      </a:dk2>
      <a:lt2>
        <a:srgbClr val="FFFFFF"/>
      </a:lt2>
      <a:accent1>
        <a:srgbClr val="000000"/>
      </a:accent1>
      <a:accent2>
        <a:srgbClr val="20201E"/>
      </a:accent2>
      <a:accent3>
        <a:srgbClr val="40403C"/>
      </a:accent3>
      <a:accent4>
        <a:srgbClr val="615F59"/>
      </a:accent4>
      <a:accent5>
        <a:srgbClr val="817F77"/>
      </a:accent5>
      <a:accent6>
        <a:srgbClr val="A19F95"/>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自定义 1">
      <a:dk1>
        <a:sysClr val="windowText" lastClr="000000"/>
      </a:dk1>
      <a:lt1>
        <a:sysClr val="window" lastClr="FFFFFF"/>
      </a:lt1>
      <a:dk2>
        <a:srgbClr val="F2F2F2"/>
      </a:dk2>
      <a:lt2>
        <a:srgbClr val="FFFFFF"/>
      </a:lt2>
      <a:accent1>
        <a:srgbClr val="000000"/>
      </a:accent1>
      <a:accent2>
        <a:srgbClr val="20201E"/>
      </a:accent2>
      <a:accent3>
        <a:srgbClr val="40403C"/>
      </a:accent3>
      <a:accent4>
        <a:srgbClr val="615F59"/>
      </a:accent4>
      <a:accent5>
        <a:srgbClr val="817F77"/>
      </a:accent5>
      <a:accent6>
        <a:srgbClr val="A19F95"/>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276</Words>
  <Application>WPS 演示</Application>
  <PresentationFormat>宽屏</PresentationFormat>
  <Paragraphs>64</Paragraphs>
  <Slides>10</Slides>
  <Notes>0</Notes>
  <HiddenSlides>0</HiddenSlides>
  <MMClips>0</MMClips>
  <ScaleCrop>false</ScaleCrop>
  <HeadingPairs>
    <vt:vector size="6" baseType="variant">
      <vt:variant>
        <vt:lpstr>已用的字体</vt:lpstr>
      </vt:variant>
      <vt:variant>
        <vt:i4>8</vt:i4>
      </vt:variant>
      <vt:variant>
        <vt:lpstr>主题</vt:lpstr>
      </vt:variant>
      <vt:variant>
        <vt:i4>3</vt:i4>
      </vt:variant>
      <vt:variant>
        <vt:lpstr>幻灯片标题</vt:lpstr>
      </vt:variant>
      <vt:variant>
        <vt:i4>10</vt:i4>
      </vt:variant>
    </vt:vector>
  </HeadingPairs>
  <TitlesOfParts>
    <vt:vector size="21" baseType="lpstr">
      <vt:lpstr>Arial</vt:lpstr>
      <vt:lpstr>宋体</vt:lpstr>
      <vt:lpstr>Wingdings</vt:lpstr>
      <vt:lpstr>微软雅黑</vt:lpstr>
      <vt:lpstr>汉仪旗黑-85S</vt:lpstr>
      <vt:lpstr>黑体</vt:lpstr>
      <vt:lpstr>Arial Unicode MS</vt:lpstr>
      <vt:lpstr>Calibri</vt:lpstr>
      <vt:lpstr>Office 主题</vt:lpstr>
      <vt:lpstr>1_Office 主题​​</vt:lpstr>
      <vt:lpstr>2_Office 主题​​</vt:lpstr>
      <vt:lpstr>工作情况介绍</vt:lpstr>
      <vt:lpstr>PowerPoint 演示文稿</vt:lpstr>
      <vt:lpstr>本科期间工作</vt:lpstr>
      <vt:lpstr>单击此处添加标题</vt:lpstr>
      <vt:lpstr>单击此处添加标题</vt:lpstr>
      <vt:lpstr>单击此处添加标题</vt:lpstr>
      <vt:lpstr>单击此处添加标题</vt:lpstr>
      <vt:lpstr>未来工作计划</vt:lpstr>
      <vt:lpstr>单击此处添加标题</vt:lpstr>
      <vt:lpstr>谢谢观看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＃Don</cp:lastModifiedBy>
  <cp:revision>7</cp:revision>
  <dcterms:created xsi:type="dcterms:W3CDTF">2021-10-30T08:52:00Z</dcterms:created>
  <dcterms:modified xsi:type="dcterms:W3CDTF">2021-10-31T08:56:10Z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6FA57882214A43AF8B70C48271B37CAB</vt:lpwstr>
  </property>
  <property fmtid="{D5CDD505-2E9C-101B-9397-08002B2CF9AE}" pid="3" name="KSOProductBuildVer">
    <vt:lpwstr>2052-11.1.0.11045</vt:lpwstr>
  </property>
</Properties>
</file>