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0" r:id="rId12"/>
    <p:sldId id="266" r:id="rId13"/>
    <p:sldId id="274" r:id="rId14"/>
    <p:sldId id="267" r:id="rId15"/>
    <p:sldId id="268" r:id="rId16"/>
    <p:sldId id="269" r:id="rId17"/>
    <p:sldId id="272" r:id="rId18"/>
    <p:sldId id="273" r:id="rId19"/>
    <p:sldId id="270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51" y="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B623F9-6D2A-3AFF-E80B-25C01E1AC5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C7ECDD8-ED78-0B4C-5D95-8D921BE5A0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2356A5A-1060-13A5-EF20-8586C6778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DB8C4-0ED9-4AD6-913F-6B00634EA62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2846EC3-00BA-823D-58C1-5D7C22132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7E0227E-46DB-76BE-6D17-DC2375DC4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9D542-FDB4-43B0-9F72-B095614BBD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017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FD163E-30F7-E144-5CA1-82DB9AF12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BE63ED-ABA8-8D52-7594-825E3F1E5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DF3997-381B-2336-0425-B1F4FC452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DB8C4-0ED9-4AD6-913F-6B00634EA62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43FD14E-2420-145F-EEF6-63C168FFA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39BA89-4C18-BE90-802C-0A498CF35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9D542-FDB4-43B0-9F72-B095614BBD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579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5D4E22-AF4C-C02C-DE75-CEA04E903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95D1582-E2C1-FA18-04D5-A255A0A5F7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C294FC3-3DC8-363A-C343-02133D6D8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DB8C4-0ED9-4AD6-913F-6B00634EA62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AE2B0D6-DAC9-4D5E-0925-3966DD5BA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0B7E57E-BB6F-186E-3277-F5AF8F8AF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9D542-FDB4-43B0-9F72-B095614BBD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966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8283C3-737C-9A67-F47C-EE63676BE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E1D705-6B65-B667-38FD-D954D8530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77F1373-8B77-A4C2-F4E1-6D66968DC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5F079C6-C549-CAA2-51E1-130551F6E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DB8C4-0ED9-4AD6-913F-6B00634EA62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4B52BB3-C62F-8FA1-3497-CA4DEB685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612B66C-7357-F693-A738-E19F66DB8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9D542-FDB4-43B0-9F72-B095614BBD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1541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F8D359-94D4-6B21-C9AC-D1A4B7278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DD7B89C-EB7D-87AD-C891-55AB07F361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39D7888-B535-6C2A-D267-385844605E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543B680-B79C-B414-F26E-C5DB142A0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5405B20-B17B-05C2-F08F-6E3F684C90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4A5CE96-0A5B-0020-6C2E-231AE224E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DB8C4-0ED9-4AD6-913F-6B00634EA62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0A80685-7CCF-79DF-EB83-27CF99623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2A9235D-A6C5-2AD3-749A-7B9A2B8CE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9D542-FDB4-43B0-9F72-B095614BBD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8084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C41696-9F4A-D93E-A495-344F0DF8A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A0F0779-A598-1146-4D96-7C71DB00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DB8C4-0ED9-4AD6-913F-6B00634EA62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7058CF4-2B27-6ACF-3D6F-2F218806A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555CF56-C0C0-0C0F-2FD9-FB58C45D5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9D542-FDB4-43B0-9F72-B095614BBD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8438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8210419-A8AF-B85B-EC8C-513B84122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DB8C4-0ED9-4AD6-913F-6B00634EA62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3241B25-9035-172C-725D-A75A9D00F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C19B0EA-FB1F-EF85-5846-BA2126B09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9D542-FDB4-43B0-9F72-B095614BBD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989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BD6A50-6F1F-0D98-53C9-295BDEB51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0B8D5C-15A5-325C-C8DE-1282A7982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55DF4E3-987B-5182-F1EE-87AEEDF1DE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B9B1FE1-BA54-BA7A-864F-33D50BD28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DB8C4-0ED9-4AD6-913F-6B00634EA62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DA51472-B3D7-9812-FA2C-0D8DBE1E9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D4F505D-F957-11CC-BD4E-970A174CA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9D542-FDB4-43B0-9F72-B095614BBD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507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A02EA0-A2DD-0762-2D98-766A42647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92D93AF-03B1-2B20-27CB-6C873E6080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357461C-3F6B-6A8D-F132-E65D272EF6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C4F77CF-018A-0881-C102-0B483C21E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DB8C4-0ED9-4AD6-913F-6B00634EA62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58434E6-0EA0-48ED-A0F6-4C2AC436B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106FE9B-E83F-08F4-A162-E831F7C35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9D542-FDB4-43B0-9F72-B095614BBD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19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39390A-A542-B19B-9AEC-B4BB994F7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41D6D74-5D3E-5C33-292C-E91B8896E1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22887B-2765-21D2-7067-C2B0E8BC7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DB8C4-0ED9-4AD6-913F-6B00634EA62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A400CF1-DFD2-B085-29A4-3C3A597A2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B43E39-59DE-2AB5-158F-A4DCB6A42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9D542-FDB4-43B0-9F72-B095614BBD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92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6134B81-D307-1D20-5A3D-6690A643CE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0F206FA-F2C4-034B-FE44-0EAE4F63F9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43AA29C-7BAA-86D1-1E44-031A28390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DB8C4-0ED9-4AD6-913F-6B00634EA62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9BB225-6454-EBDD-18F9-51E7AFE28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8048E5A-EC4B-A2DC-DE36-7999DAF64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9D542-FDB4-43B0-9F72-B095614BBD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36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2119CA6-BB04-629E-FDEF-99C192D16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46DBA51-6133-549F-84C4-78DBCA8CB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3DB4AE9-23AC-60CC-893E-B0AC0ECCFC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CDB8C4-0ED9-4AD6-913F-6B00634EA625}" type="datetimeFigureOut">
              <a:rPr lang="zh-CN" altLang="en-US" smtClean="0"/>
              <a:t>2025/2/27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CB1D88-620F-9191-360C-F126382820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8DFAEC-C118-D433-2692-1F34DC38CB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89D542-FDB4-43B0-9F72-B095614BBD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4405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AF5C50-00BC-346C-507D-65E541FBD1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DeepSeek</a:t>
            </a:r>
            <a:r>
              <a:rPr lang="zh-CN" altLang="en-US" dirty="0"/>
              <a:t>与代码</a:t>
            </a:r>
            <a:br>
              <a:rPr lang="en-US" altLang="zh-CN" dirty="0"/>
            </a:br>
            <a:r>
              <a:rPr lang="en-US" altLang="zh-CN" dirty="0"/>
              <a:t>		</a:t>
            </a:r>
            <a:r>
              <a:rPr lang="en-US" altLang="zh-CN" sz="4000" dirty="0"/>
              <a:t>——</a:t>
            </a:r>
            <a:r>
              <a:rPr lang="zh-CN" altLang="en-US" sz="4000" dirty="0"/>
              <a:t>开启深度思考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ECD0D36-70E1-F068-88E8-955149FAD5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87409"/>
            <a:ext cx="9144000" cy="1655762"/>
          </a:xfrm>
        </p:spPr>
        <p:txBody>
          <a:bodyPr/>
          <a:lstStyle/>
          <a:p>
            <a:r>
              <a:rPr lang="en-US" altLang="zh-CN" dirty="0"/>
              <a:t>						</a:t>
            </a:r>
            <a:r>
              <a:rPr lang="zh-CN" altLang="en-US" dirty="0"/>
              <a:t>李霖彦</a:t>
            </a:r>
          </a:p>
        </p:txBody>
      </p:sp>
    </p:spTree>
    <p:extLst>
      <p:ext uri="{BB962C8B-B14F-4D97-AF65-F5344CB8AC3E}">
        <p14:creationId xmlns:p14="http://schemas.microsoft.com/office/powerpoint/2010/main" val="169831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A2EEDC-2874-0289-91DF-98DF0AAB7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6F9969-F1DD-FD7B-AF3C-09B743643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4710AA5-7098-751F-CFAC-98AEA3E1F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197" y="457178"/>
            <a:ext cx="10677603" cy="594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19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794AB5-A4BE-E6F8-2B28-AC1CB0D28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腾讯元宝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097CBF-7055-BDC3-C9BE-8B8DBFB48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登录较为稳定，回复速度稳定，不会出现服务器繁忙</a:t>
            </a:r>
            <a:endParaRPr lang="en-US" altLang="zh-CN" dirty="0"/>
          </a:p>
          <a:p>
            <a:r>
              <a:rPr lang="zh-CN" altLang="en-US" dirty="0"/>
              <a:t>能同时读取多种数据，文本、图像、文件</a:t>
            </a:r>
            <a:endParaRPr lang="en-US" altLang="zh-CN" dirty="0"/>
          </a:p>
          <a:p>
            <a:r>
              <a:rPr lang="zh-CN" altLang="en-US" b="0" i="0" dirty="0">
                <a:effectLst/>
                <a:latin typeface="PingFang SC"/>
              </a:rPr>
              <a:t>接入腾讯生态</a:t>
            </a:r>
            <a:r>
              <a:rPr lang="zh-CN" altLang="en-US" dirty="0"/>
              <a:t>内微信公众平台权威内容、专业期刊数据库​（</a:t>
            </a:r>
            <a:r>
              <a:rPr lang="en-US" altLang="zh-CN" dirty="0"/>
              <a:t>CNKI</a:t>
            </a:r>
            <a:r>
              <a:rPr lang="zh-CN" altLang="en-US" dirty="0"/>
              <a:t>、万方等）及实时新闻信源。</a:t>
            </a:r>
            <a:endParaRPr lang="en-US" altLang="zh-CN" dirty="0"/>
          </a:p>
          <a:p>
            <a:r>
              <a:rPr lang="zh-CN" altLang="en-US" dirty="0"/>
              <a:t>（实际测试中对微信公众号采信度很高）</a:t>
            </a:r>
          </a:p>
          <a:p>
            <a:endParaRPr lang="en-US" altLang="zh-CN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9552DBB-52A0-201E-E29B-0E4116FFD8E8}"/>
              </a:ext>
            </a:extLst>
          </p:cNvPr>
          <p:cNvSpPr txBox="1"/>
          <p:nvPr/>
        </p:nvSpPr>
        <p:spPr>
          <a:xfrm>
            <a:off x="1066800" y="5159828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历史记录丢失</a:t>
            </a:r>
          </a:p>
        </p:txBody>
      </p:sp>
    </p:spTree>
    <p:extLst>
      <p:ext uri="{BB962C8B-B14F-4D97-AF65-F5344CB8AC3E}">
        <p14:creationId xmlns:p14="http://schemas.microsoft.com/office/powerpoint/2010/main" val="1307835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76CBD4-E17D-B5B8-439E-E02C759FB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DeepSeek</a:t>
            </a:r>
            <a:r>
              <a:rPr lang="zh-CN" altLang="en-US" dirty="0"/>
              <a:t>能在哪儿帮助我们编程？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D53AF6-6650-937C-22BA-D64A2B8BB5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代码生成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b="0" i="0" dirty="0">
                <a:effectLst/>
                <a:latin typeface="inherit"/>
              </a:rPr>
              <a:t>错误调试与性能优化</a:t>
            </a:r>
            <a:endParaRPr lang="zh-CN" altLang="en-US" b="1" i="0" dirty="0">
              <a:effectLst/>
              <a:latin typeface="PingFang SC"/>
            </a:endParaRPr>
          </a:p>
          <a:p>
            <a:r>
              <a:rPr lang="en-US" altLang="zh-CN" dirty="0"/>
              <a:t>3.</a:t>
            </a:r>
            <a:r>
              <a:rPr lang="zh-CN" altLang="en-US" dirty="0"/>
              <a:t>跨语言开发</a:t>
            </a:r>
            <a:r>
              <a:rPr lang="en-US" altLang="zh-CN" dirty="0"/>
              <a:t>——</a:t>
            </a:r>
            <a:r>
              <a:rPr lang="zh-CN" altLang="en-US" dirty="0"/>
              <a:t>某个语言转成另一种语言</a:t>
            </a:r>
            <a:endParaRPr lang="en-US" altLang="zh-CN" dirty="0"/>
          </a:p>
          <a:p>
            <a:r>
              <a:rPr lang="en-US" altLang="zh-CN" dirty="0"/>
              <a:t>4.</a:t>
            </a:r>
            <a:r>
              <a:rPr lang="zh-CN" altLang="en-US" dirty="0"/>
              <a:t>代码阅读</a:t>
            </a:r>
            <a:r>
              <a:rPr lang="en-US" altLang="zh-CN" dirty="0"/>
              <a:t>——</a:t>
            </a:r>
            <a:r>
              <a:rPr lang="zh-CN" altLang="en-US" dirty="0"/>
              <a:t>避免不爱写注释的尴尬</a:t>
            </a:r>
            <a:endParaRPr lang="en-US" altLang="zh-CN" dirty="0"/>
          </a:p>
          <a:p>
            <a:r>
              <a:rPr lang="en-US" altLang="zh-CN" dirty="0"/>
              <a:t>5.</a:t>
            </a:r>
            <a:r>
              <a:rPr lang="zh-CN" altLang="en-US" dirty="0"/>
              <a:t>已有代码库解释说明与范例生成</a:t>
            </a:r>
          </a:p>
        </p:txBody>
      </p:sp>
    </p:spTree>
    <p:extLst>
      <p:ext uri="{BB962C8B-B14F-4D97-AF65-F5344CB8AC3E}">
        <p14:creationId xmlns:p14="http://schemas.microsoft.com/office/powerpoint/2010/main" val="600464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00AB4E-71A0-29E4-2ED9-1554C8252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代码生成</a:t>
            </a:r>
            <a:r>
              <a:rPr lang="en-US" altLang="zh-CN" dirty="0"/>
              <a:t>——</a:t>
            </a:r>
            <a:r>
              <a:rPr lang="en-US" altLang="zh-CN" dirty="0" err="1"/>
              <a:t>LeetCode</a:t>
            </a:r>
            <a:r>
              <a:rPr lang="zh-CN" altLang="en-US" dirty="0"/>
              <a:t>解题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977D0CF-28B1-34A0-E91E-8F5C97EA1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675" y="1690688"/>
            <a:ext cx="7019976" cy="460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651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5B8465-FF9B-1D45-3A2F-B73946B19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44C75C5-1322-FA3A-ABE2-A522FFAA6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4808" y="933407"/>
            <a:ext cx="7058077" cy="5924593"/>
          </a:xfrm>
          <a:prstGeom prst="rect">
            <a:avLst/>
          </a:prstGeom>
        </p:spPr>
      </p:pic>
      <p:pic>
        <p:nvPicPr>
          <p:cNvPr id="11" name="内容占位符 10">
            <a:extLst>
              <a:ext uri="{FF2B5EF4-FFF2-40B4-BE49-F238E27FC236}">
                <a16:creationId xmlns:a16="http://schemas.microsoft.com/office/drawing/2014/main" id="{8CF67E52-CB15-8D3A-2A2B-0D6040E689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9115" y="311854"/>
            <a:ext cx="7429554" cy="221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424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40ECDF-B631-86B1-FA89-2C3B4A5AF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代码生成</a:t>
            </a:r>
            <a:r>
              <a:rPr lang="en-US" altLang="zh-CN" dirty="0"/>
              <a:t>——SAC</a:t>
            </a:r>
            <a:r>
              <a:rPr lang="zh-CN" altLang="en-US" dirty="0"/>
              <a:t>文件处理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782F40-E111-7EE7-6525-BB17A0F65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开启联网搜索功能</a:t>
            </a:r>
            <a:endParaRPr lang="en-US" altLang="zh-CN" dirty="0"/>
          </a:p>
          <a:p>
            <a:r>
              <a:rPr lang="zh-CN" altLang="en-US" dirty="0"/>
              <a:t>目的是绘制地震波波形图</a:t>
            </a:r>
            <a:endParaRPr lang="en-US" altLang="zh-CN" dirty="0"/>
          </a:p>
          <a:p>
            <a:r>
              <a:rPr lang="zh-CN" altLang="en-US" dirty="0"/>
              <a:t>在前文中已经询问了地震波</a:t>
            </a:r>
            <a:r>
              <a:rPr lang="en-US" altLang="zh-CN" dirty="0"/>
              <a:t>sac</a:t>
            </a:r>
            <a:r>
              <a:rPr lang="zh-CN" altLang="en-US" dirty="0"/>
              <a:t>格式相关问题，因此模型已经能够知晓我的目标数据结构是什么样的</a:t>
            </a:r>
            <a:endParaRPr lang="en-US" altLang="zh-CN" dirty="0"/>
          </a:p>
          <a:p>
            <a:r>
              <a:rPr lang="zh-CN" altLang="en-US" dirty="0"/>
              <a:t>提问：我想用</a:t>
            </a:r>
            <a:r>
              <a:rPr lang="en-US" altLang="zh-CN" dirty="0"/>
              <a:t>python</a:t>
            </a:r>
            <a:r>
              <a:rPr lang="zh-CN" altLang="en-US" dirty="0"/>
              <a:t>对同一个台站的三分量数据进行绘制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提问不需要非常详细，便可以得到结果</a:t>
            </a:r>
          </a:p>
        </p:txBody>
      </p:sp>
    </p:spTree>
    <p:extLst>
      <p:ext uri="{BB962C8B-B14F-4D97-AF65-F5344CB8AC3E}">
        <p14:creationId xmlns:p14="http://schemas.microsoft.com/office/powerpoint/2010/main" val="1105556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21F05B-3C0D-1A91-F1B6-29AC199A7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4F6E9FBE-9934-2506-BCCF-AF106A4024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922" y="1690688"/>
            <a:ext cx="7505755" cy="3314724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9FEC3DD-67D6-2BFA-90B8-B8EBE0A25D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382" y="2674796"/>
            <a:ext cx="7467655" cy="275274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BC58398-83CD-C9B5-F3AF-765F50D4CB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8856" y="538141"/>
            <a:ext cx="6667549" cy="578171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82AD578-B95B-58BD-9DEC-D5AC338C09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7906" y="1863704"/>
            <a:ext cx="6629448" cy="3505226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ED0E4049-017A-ACDA-9EB1-E685852924C3}"/>
              </a:ext>
            </a:extLst>
          </p:cNvPr>
          <p:cNvSpPr txBox="1"/>
          <p:nvPr/>
        </p:nvSpPr>
        <p:spPr>
          <a:xfrm>
            <a:off x="386799" y="5225662"/>
            <a:ext cx="3728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并不完备，缺少了去仪器相应、线性趋势等常规工作，并且需要将这些内容保存到新</a:t>
            </a:r>
            <a:r>
              <a:rPr lang="en-US" altLang="zh-CN" sz="2400" dirty="0"/>
              <a:t>SAC</a:t>
            </a:r>
            <a:r>
              <a:rPr lang="zh-CN" altLang="en-US" sz="2400" dirty="0"/>
              <a:t>文件中</a:t>
            </a:r>
          </a:p>
        </p:txBody>
      </p:sp>
    </p:spTree>
    <p:extLst>
      <p:ext uri="{BB962C8B-B14F-4D97-AF65-F5344CB8AC3E}">
        <p14:creationId xmlns:p14="http://schemas.microsoft.com/office/powerpoint/2010/main" val="3069970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 descr="图表, 折线图, 直方图&#10;&#10;AI 生成的内容可能不正确。">
            <a:extLst>
              <a:ext uri="{FF2B5EF4-FFF2-40B4-BE49-F238E27FC236}">
                <a16:creationId xmlns:a16="http://schemas.microsoft.com/office/drawing/2014/main" id="{FBCB7411-67AA-8EF2-84AA-40DF4F688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100" y="1690688"/>
            <a:ext cx="5214935" cy="3476624"/>
          </a:xfr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57EF32B-6DD1-85AB-C534-2D970974BACC}"/>
              </a:ext>
            </a:extLst>
          </p:cNvPr>
          <p:cNvSpPr txBox="1"/>
          <p:nvPr/>
        </p:nvSpPr>
        <p:spPr>
          <a:xfrm>
            <a:off x="904974" y="603316"/>
            <a:ext cx="46987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/>
              <a:t>添加要求，重新进行绘制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EE7F98A-50C0-E88B-FED6-324826FAC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811" y="1690688"/>
            <a:ext cx="6009048" cy="333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3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1A28E5-75CB-FEE7-39E1-E5C96951A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/>
              <a:t>需要注意的是，前后两次变量名可能会发生变化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EE6FA735-3968-261F-2B25-9EBFBB3BAB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08700"/>
            <a:ext cx="3399494" cy="1487279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6B1C02B-76AF-F518-87F1-4100F6CA3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095979"/>
            <a:ext cx="3688451" cy="148727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EA58A776-16F4-0BF3-D7E3-5B6B34EA3DBB}"/>
              </a:ext>
            </a:extLst>
          </p:cNvPr>
          <p:cNvSpPr txBox="1"/>
          <p:nvPr/>
        </p:nvSpPr>
        <p:spPr>
          <a:xfrm>
            <a:off x="4892511" y="1781666"/>
            <a:ext cx="62311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可以在开始使用时添加要求使其变量名一致，但是还是不能完完全全掉以轻心，需要进行甄别</a:t>
            </a:r>
          </a:p>
        </p:txBody>
      </p:sp>
    </p:spTree>
    <p:extLst>
      <p:ext uri="{BB962C8B-B14F-4D97-AF65-F5344CB8AC3E}">
        <p14:creationId xmlns:p14="http://schemas.microsoft.com/office/powerpoint/2010/main" val="3040469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E4E79E-DE0D-195C-E0D7-AB103C787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错误调试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1C436C-1A65-D1D7-1135-21AEEDF4E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Input:</a:t>
            </a:r>
            <a:r>
              <a:rPr lang="zh-CN" altLang="en-US" dirty="0"/>
              <a:t>报错信息和部分源代码</a:t>
            </a:r>
            <a:endParaRPr lang="en-US" altLang="zh-CN" dirty="0"/>
          </a:p>
          <a:p>
            <a:r>
              <a:rPr lang="en-US" altLang="zh-CN" dirty="0"/>
              <a:t>Output:</a:t>
            </a:r>
            <a:r>
              <a:rPr lang="zh-CN" altLang="en-US" dirty="0"/>
              <a:t>报错原因和修改方法</a:t>
            </a:r>
          </a:p>
        </p:txBody>
      </p:sp>
    </p:spTree>
    <p:extLst>
      <p:ext uri="{BB962C8B-B14F-4D97-AF65-F5344CB8AC3E}">
        <p14:creationId xmlns:p14="http://schemas.microsoft.com/office/powerpoint/2010/main" val="3950536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B5DCDA-ADB2-6985-9DF4-FBA80A563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性能优化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86F609-75A8-1F2E-4A41-630957772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50377" cy="4351338"/>
          </a:xfrm>
        </p:spPr>
        <p:txBody>
          <a:bodyPr/>
          <a:lstStyle/>
          <a:p>
            <a:r>
              <a:rPr lang="zh-CN" altLang="en-US" dirty="0"/>
              <a:t>可以将自己写的代码给</a:t>
            </a:r>
            <a:r>
              <a:rPr lang="en-US" altLang="zh-CN" dirty="0" err="1"/>
              <a:t>deepseek</a:t>
            </a:r>
            <a:r>
              <a:rPr lang="zh-CN" altLang="en-US" dirty="0"/>
              <a:t>跑一遍，进行纠错和简化</a:t>
            </a:r>
            <a:endParaRPr lang="en-US" altLang="zh-CN" dirty="0"/>
          </a:p>
          <a:p>
            <a:r>
              <a:rPr lang="zh-CN" altLang="en-US" dirty="0"/>
              <a:t>从</a:t>
            </a:r>
            <a:r>
              <a:rPr lang="en-US" altLang="zh-CN" dirty="0"/>
              <a:t>142</a:t>
            </a:r>
            <a:r>
              <a:rPr lang="zh-CN" altLang="en-US" dirty="0"/>
              <a:t>行改成了</a:t>
            </a:r>
            <a:r>
              <a:rPr lang="en-US" altLang="zh-CN" dirty="0"/>
              <a:t>72</a:t>
            </a:r>
            <a:r>
              <a:rPr lang="zh-CN" altLang="en-US" dirty="0"/>
              <a:t>行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E24B2F0-1340-28EC-A728-1DD23AC0D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116" y="3303850"/>
            <a:ext cx="6229396" cy="244794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DEED52E-66A0-44D7-42E8-187DD1F399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7822" y="442652"/>
            <a:ext cx="4019579" cy="613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95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15524F-661E-9186-52FA-59C40FF7B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501DD78-E304-048B-2440-A664146E4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381929" cy="669612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F7E0876-2BFD-3112-05ED-07FE39D73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1992" y="0"/>
            <a:ext cx="7791507" cy="617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4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D1085B-0E1F-6620-A40F-CF1C0D301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跨语言代码重写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E9864F-878D-4712-7994-B48FDB6A3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将某种语言的源代码直接输入，能够得到目标语言的代码结果</a:t>
            </a:r>
            <a:endParaRPr lang="en-US" altLang="zh-CN" dirty="0"/>
          </a:p>
          <a:p>
            <a:r>
              <a:rPr lang="en-US" altLang="zh-CN" dirty="0"/>
              <a:t>MATLAB</a:t>
            </a:r>
            <a:r>
              <a:rPr lang="en-US" altLang="zh-CN" dirty="0">
                <a:sym typeface="Wingdings" panose="05000000000000000000" pitchFamily="2" charset="2"/>
              </a:rPr>
              <a:t>python    </a:t>
            </a:r>
            <a:r>
              <a:rPr lang="zh-CN" altLang="en-US" dirty="0">
                <a:sym typeface="Wingdings" panose="05000000000000000000" pitchFamily="2" charset="2"/>
              </a:rPr>
              <a:t>直接运行，完全无修改</a:t>
            </a:r>
            <a:endParaRPr lang="en-US" altLang="zh-CN" dirty="0"/>
          </a:p>
        </p:txBody>
      </p:sp>
      <p:pic>
        <p:nvPicPr>
          <p:cNvPr id="5" name="图片 4" descr="图表, 散点图&#10;&#10;AI 生成的内容可能不正确。">
            <a:extLst>
              <a:ext uri="{FF2B5EF4-FFF2-40B4-BE49-F238E27FC236}">
                <a16:creationId xmlns:a16="http://schemas.microsoft.com/office/drawing/2014/main" id="{54BD6544-708C-0800-3DCD-E099D7BC63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85" y="2986315"/>
            <a:ext cx="4949371" cy="3712028"/>
          </a:xfrm>
          <a:prstGeom prst="rect">
            <a:avLst/>
          </a:prstGeom>
        </p:spPr>
      </p:pic>
      <p:pic>
        <p:nvPicPr>
          <p:cNvPr id="7" name="图片 6" descr="图表, 散点图&#10;&#10;AI 生成的内容可能不正确。">
            <a:extLst>
              <a:ext uri="{FF2B5EF4-FFF2-40B4-BE49-F238E27FC236}">
                <a16:creationId xmlns:a16="http://schemas.microsoft.com/office/drawing/2014/main" id="{30363453-C372-2D2B-B917-EE046D285B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8" t="4886" r="14087" b="11557"/>
          <a:stretch/>
        </p:blipFill>
        <p:spPr>
          <a:xfrm>
            <a:off x="6092371" y="2917372"/>
            <a:ext cx="4376057" cy="363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609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54CE3E-8780-BDC8-1B56-192FF0599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代码阅读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FDA9FA-FDDB-1F46-6F3C-F8DC10B0A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地球物理数据处理课程</a:t>
            </a:r>
            <a:r>
              <a:rPr lang="en-US" altLang="zh-CN" dirty="0"/>
              <a:t>——</a:t>
            </a:r>
            <a:r>
              <a:rPr lang="zh-CN" altLang="en-US" dirty="0"/>
              <a:t>水文数据分析</a:t>
            </a:r>
            <a:r>
              <a:rPr lang="en-US" altLang="zh-CN" dirty="0"/>
              <a:t>——eda06</a:t>
            </a:r>
          </a:p>
          <a:p>
            <a:r>
              <a:rPr lang="zh-CN" altLang="en-US" dirty="0"/>
              <a:t>直接输入源代码并进行分析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B6F67EC-E108-A365-EA7B-B26BFE11B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172" y="3134852"/>
            <a:ext cx="4591084" cy="1952639"/>
          </a:xfrm>
          <a:prstGeom prst="rect">
            <a:avLst/>
          </a:prstGeom>
        </p:spPr>
      </p:pic>
      <p:pic>
        <p:nvPicPr>
          <p:cNvPr id="6" name="内容占位符 4" descr="图表&#10;&#10;AI 生成的内容可能不正确。">
            <a:extLst>
              <a:ext uri="{FF2B5EF4-FFF2-40B4-BE49-F238E27FC236}">
                <a16:creationId xmlns:a16="http://schemas.microsoft.com/office/drawing/2014/main" id="{55F5C716-9927-D90C-29ED-F04CD00D3A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847" y="2304596"/>
            <a:ext cx="326350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930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2207FD-F2AB-5985-3F09-A99D56074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3EF9664B-4093-4F10-B1CA-6E78E61EE7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对代码提出改正建议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D90B7CF-3672-3F2F-B986-5938D42C6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117" y="4677574"/>
            <a:ext cx="5419765" cy="135256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805CE8E-02B3-0B62-C929-D9F0039B67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821" y="2858286"/>
            <a:ext cx="5867443" cy="181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708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2F8870-6FB1-105F-480B-4C05720DC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已有代码库解释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F3CDF71-A264-812F-04CD-C1F9938EB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介绍</a:t>
            </a:r>
            <a:r>
              <a:rPr lang="en-US" altLang="zh-CN" dirty="0"/>
              <a:t>python</a:t>
            </a:r>
            <a:r>
              <a:rPr lang="zh-CN" altLang="en-US" dirty="0"/>
              <a:t>中的</a:t>
            </a:r>
            <a:r>
              <a:rPr lang="en-US" altLang="zh-CN" dirty="0" err="1"/>
              <a:t>ObsPy</a:t>
            </a:r>
            <a:r>
              <a:rPr lang="zh-CN" altLang="en-US" dirty="0"/>
              <a:t>库，介绍一些用法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ABBCACD-FAC5-EAAC-B1EB-5E1F303B9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949" y="2490092"/>
            <a:ext cx="8115359" cy="392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0759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57D146-BA8C-BFF1-32EC-4405AE6E1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D69530F-568C-0144-B3FC-07A49C455C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提出典型应用场景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BA14DF4-EA38-3E15-4E19-82B659D77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205" y="2345410"/>
            <a:ext cx="3952904" cy="184786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0106275-A3B4-E34E-4507-18B1EE3BD839}"/>
              </a:ext>
            </a:extLst>
          </p:cNvPr>
          <p:cNvSpPr txBox="1"/>
          <p:nvPr/>
        </p:nvSpPr>
        <p:spPr>
          <a:xfrm>
            <a:off x="5343766" y="2874610"/>
            <a:ext cx="4852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给出权威数据文档（未联网）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A1B681B-869C-F593-B1B4-76D9CC81F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1982" y="3429000"/>
            <a:ext cx="3714777" cy="1466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9364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CAAE51-5EEC-C611-0101-B487820B9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注意事项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8D77CE-18E2-F624-0882-FED161D6C9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73238"/>
            <a:ext cx="11063288" cy="4351338"/>
          </a:xfrm>
        </p:spPr>
        <p:txBody>
          <a:bodyPr>
            <a:normAutofit lnSpcReduction="10000"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代码的人工甄别，尤其是变量名部分，或出现莫名奇妙的空宽符号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运算环境和运算库是否一致</a:t>
            </a:r>
            <a:endParaRPr lang="en-US" altLang="zh-CN" dirty="0"/>
          </a:p>
          <a:p>
            <a:r>
              <a:rPr lang="en-US" altLang="zh-CN" dirty="0"/>
              <a:t>3.</a:t>
            </a:r>
            <a:r>
              <a:rPr lang="zh-CN" altLang="en-US" dirty="0"/>
              <a:t>数据结构一致，例如我拥有</a:t>
            </a:r>
            <a:r>
              <a:rPr lang="en-US" altLang="zh-CN" dirty="0" err="1"/>
              <a:t>mseed</a:t>
            </a:r>
            <a:r>
              <a:rPr lang="zh-CN" altLang="en-US" dirty="0"/>
              <a:t>格式数据，而给出的代码已经直接针对</a:t>
            </a:r>
            <a:r>
              <a:rPr lang="en-US" altLang="zh-CN" dirty="0"/>
              <a:t>SAC</a:t>
            </a:r>
            <a:r>
              <a:rPr lang="zh-CN" altLang="en-US" dirty="0"/>
              <a:t>进行运算，需提示数据结构</a:t>
            </a:r>
            <a:endParaRPr lang="en-US" altLang="zh-CN" dirty="0"/>
          </a:p>
          <a:p>
            <a:r>
              <a:rPr lang="en-US" altLang="zh-CN" dirty="0"/>
              <a:t>4.</a:t>
            </a:r>
            <a:r>
              <a:rPr lang="zh-CN" altLang="en-US" dirty="0"/>
              <a:t>手动注释添加，尤其是在代码需要相互交流时</a:t>
            </a:r>
            <a:endParaRPr lang="en-US" altLang="zh-CN" dirty="0"/>
          </a:p>
          <a:p>
            <a:r>
              <a:rPr lang="en-US" altLang="zh-CN" dirty="0"/>
              <a:t>5.</a:t>
            </a:r>
            <a:r>
              <a:rPr lang="zh-CN" altLang="en-US" dirty="0"/>
              <a:t>无需过多提示词，可开启深度思考让他自己去领悟</a:t>
            </a:r>
            <a:endParaRPr lang="en-US" altLang="zh-CN" dirty="0"/>
          </a:p>
          <a:p>
            <a:r>
              <a:rPr lang="en-US" altLang="zh-CN" dirty="0"/>
              <a:t>6.</a:t>
            </a:r>
            <a:r>
              <a:rPr lang="zh-CN" altLang="en-US" dirty="0"/>
              <a:t>运行较新方法时可开启联网搜索</a:t>
            </a:r>
            <a:endParaRPr lang="en-US" altLang="zh-CN" dirty="0"/>
          </a:p>
          <a:p>
            <a:r>
              <a:rPr lang="en-US" altLang="zh-CN" dirty="0"/>
              <a:t>7.</a:t>
            </a:r>
            <a:r>
              <a:rPr lang="zh-CN" altLang="en-US" dirty="0"/>
              <a:t>重要回答注意保留副本，早的回答可能被覆盖</a:t>
            </a:r>
            <a:endParaRPr lang="en-US" altLang="zh-CN" dirty="0"/>
          </a:p>
          <a:p>
            <a:r>
              <a:rPr lang="en-US" altLang="zh-CN" dirty="0"/>
              <a:t>8.</a:t>
            </a:r>
            <a:r>
              <a:rPr lang="zh-CN" altLang="en-US"/>
              <a:t>可观察思考过程，有可能有惊喜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07149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2792</TotalTime>
  <Words>526</Words>
  <Application>Microsoft Office PowerPoint</Application>
  <PresentationFormat>宽屏</PresentationFormat>
  <Paragraphs>52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6" baseType="lpstr">
      <vt:lpstr>inherit</vt:lpstr>
      <vt:lpstr>PingFang SC</vt:lpstr>
      <vt:lpstr>等线</vt:lpstr>
      <vt:lpstr>等线 Light</vt:lpstr>
      <vt:lpstr>Arial</vt:lpstr>
      <vt:lpstr>Wingdings</vt:lpstr>
      <vt:lpstr>Office 主题​​</vt:lpstr>
      <vt:lpstr>DeepSeek与代码   ——开启深度思考</vt:lpstr>
      <vt:lpstr>PowerPoint 演示文稿</vt:lpstr>
      <vt:lpstr>腾讯元宝</vt:lpstr>
      <vt:lpstr>DeepSeek能在哪儿帮助我们编程？</vt:lpstr>
      <vt:lpstr>代码生成——LeetCode解题</vt:lpstr>
      <vt:lpstr>PowerPoint 演示文稿</vt:lpstr>
      <vt:lpstr>代码生成——SAC文件处理</vt:lpstr>
      <vt:lpstr>PowerPoint 演示文稿</vt:lpstr>
      <vt:lpstr>PowerPoint 演示文稿</vt:lpstr>
      <vt:lpstr>需要注意的是，前后两次变量名可能会发生变化</vt:lpstr>
      <vt:lpstr>错误调试</vt:lpstr>
      <vt:lpstr>性能优化</vt:lpstr>
      <vt:lpstr>PowerPoint 演示文稿</vt:lpstr>
      <vt:lpstr>跨语言代码重写</vt:lpstr>
      <vt:lpstr>代码阅读</vt:lpstr>
      <vt:lpstr>PowerPoint 演示文稿</vt:lpstr>
      <vt:lpstr>已有代码库解释</vt:lpstr>
      <vt:lpstr>PowerPoint 演示文稿</vt:lpstr>
      <vt:lpstr>注意事项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霖彦 李</dc:creator>
  <cp:lastModifiedBy>霖彦 李</cp:lastModifiedBy>
  <cp:revision>5</cp:revision>
  <dcterms:created xsi:type="dcterms:W3CDTF">2025-02-21T08:43:00Z</dcterms:created>
  <dcterms:modified xsi:type="dcterms:W3CDTF">2025-02-27T08:54:39Z</dcterms:modified>
</cp:coreProperties>
</file>