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69" r:id="rId4"/>
    <p:sldId id="257" r:id="rId5"/>
    <p:sldId id="258" r:id="rId6"/>
    <p:sldId id="270" r:id="rId7"/>
    <p:sldId id="259" r:id="rId8"/>
    <p:sldId id="271" r:id="rId9"/>
    <p:sldId id="260" r:id="rId10"/>
    <p:sldId id="262" r:id="rId11"/>
    <p:sldId id="261" r:id="rId12"/>
    <p:sldId id="26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3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70BAD-EFDB-4AA9-8516-A66597120E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4933F-5D18-446A-8563-CF3653F3AE0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4BB21-A4DA-4928-A0A8-20AD4CB8C4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49FDB-4599-49E1-88D7-72E6236AAB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zhida.zhihu.com/search?content_id=147681149&amp;content_type=Article&amp;match_order=1&amp;q=%E7%AC%AC%E4%B8%80%E6%80%A7%E5%8E%9F%E7%90%86&amp;zhida_source=entity" TargetMode="External"/><Relationship Id="rId3" Type="http://schemas.openxmlformats.org/officeDocument/2006/relationships/hyperlink" Target="https://zhida.zhihu.com/search?content_id=147681149&amp;content_type=Article&amp;match_order=1&amp;q=%E7%8E%8B%E6%96%87%E5%BF%A0&amp;zhida_source=entity" TargetMode="Externa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304" y="1643140"/>
            <a:ext cx="11325225" cy="133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3881361"/>
            <a:ext cx="7934325" cy="5429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地质地球所在天山造山带及邻近区域地幔过渡带结构方面获进展----中国科学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16" y="194633"/>
            <a:ext cx="7660657" cy="603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186642" y="4246742"/>
            <a:ext cx="3925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410:  olivine</a:t>
            </a:r>
            <a:r>
              <a:rPr lang="zh-CN" altLang="en-US" dirty="0"/>
              <a:t>→</a:t>
            </a:r>
            <a:r>
              <a:rPr lang="en-US" altLang="zh-CN" dirty="0" err="1"/>
              <a:t>wadsleyite</a:t>
            </a:r>
            <a:r>
              <a:rPr lang="en-US" altLang="zh-CN" dirty="0"/>
              <a:t>(Wd)</a:t>
            </a:r>
            <a:endParaRPr lang="en-US" altLang="zh-CN" dirty="0"/>
          </a:p>
          <a:p>
            <a:r>
              <a:rPr lang="en-US" altLang="zh-CN" dirty="0"/>
              <a:t>         </a:t>
            </a:r>
            <a:r>
              <a:rPr lang="zh-CN" altLang="en-US" dirty="0"/>
              <a:t>橄榄石</a:t>
            </a:r>
            <a:r>
              <a:rPr lang="en-US" altLang="zh-CN" dirty="0"/>
              <a:t>       </a:t>
            </a:r>
            <a:r>
              <a:rPr lang="zh-CN" altLang="en-US" dirty="0"/>
              <a:t>瓦兹利石</a:t>
            </a:r>
            <a:endParaRPr lang="en-US" altLang="zh-CN" dirty="0"/>
          </a:p>
          <a:p>
            <a:r>
              <a:rPr lang="en-US" altLang="zh-CN" dirty="0"/>
              <a:t>660:</a:t>
            </a:r>
            <a:r>
              <a:rPr lang="zh-CN" altLang="en-US" dirty="0"/>
              <a:t>  </a:t>
            </a:r>
            <a:r>
              <a:rPr lang="en-US" altLang="zh-CN" dirty="0"/>
              <a:t>ringwoodite(</a:t>
            </a:r>
            <a:r>
              <a:rPr lang="en-US" altLang="zh-CN" dirty="0" err="1"/>
              <a:t>Rw</a:t>
            </a:r>
            <a:r>
              <a:rPr lang="en-US" altLang="zh-CN" dirty="0"/>
              <a:t>)</a:t>
            </a:r>
            <a:r>
              <a:rPr lang="zh-CN" altLang="en-US" dirty="0"/>
              <a:t>→</a:t>
            </a:r>
            <a:r>
              <a:rPr lang="en-US" altLang="zh-CN" dirty="0"/>
              <a:t>perovskite</a:t>
            </a:r>
            <a:endParaRPr lang="en-US" altLang="zh-CN" dirty="0"/>
          </a:p>
          <a:p>
            <a:r>
              <a:rPr lang="zh-CN" altLang="en-US" dirty="0"/>
              <a:t>             林伍德石             钙钛矿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857951" y="6233784"/>
            <a:ext cx="60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44444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天山地区地幔过渡带界面成像及动力学解释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67553"/>
          <a:stretch>
            <a:fillRect/>
          </a:stretch>
        </p:blipFill>
        <p:spPr>
          <a:xfrm>
            <a:off x="6608992" y="665855"/>
            <a:ext cx="4999753" cy="47122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-191" t="-1339" r="191" b="1339"/>
          <a:stretch>
            <a:fillRect/>
          </a:stretch>
        </p:blipFill>
        <p:spPr>
          <a:xfrm>
            <a:off x="306845" y="457227"/>
            <a:ext cx="6421523" cy="5790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010" y="5433270"/>
            <a:ext cx="4132918" cy="96678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728368" y="4130142"/>
            <a:ext cx="249302" cy="81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8158" y="329269"/>
            <a:ext cx="8055924" cy="619946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10888" y="4291148"/>
            <a:ext cx="93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DNPs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超深</a:t>
            </a:r>
            <a:r>
              <a:rPr lang="en-US" altLang="zh-CN" dirty="0"/>
              <a:t>660s   </a:t>
            </a:r>
            <a:r>
              <a:rPr lang="zh-CN" altLang="en-US" dirty="0"/>
              <a:t>成因？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RW</a:t>
            </a:r>
            <a:r>
              <a:rPr lang="zh-CN" altLang="en-US" dirty="0"/>
              <a:t>分解</a:t>
            </a:r>
            <a:endParaRPr lang="en-US" altLang="zh-CN" dirty="0"/>
          </a:p>
          <a:p>
            <a:r>
              <a:rPr lang="zh-CN" altLang="en-US" dirty="0"/>
              <a:t>水含量</a:t>
            </a:r>
            <a:endParaRPr lang="en-US" altLang="zh-CN" dirty="0"/>
          </a:p>
          <a:p>
            <a:r>
              <a:rPr lang="zh-CN" altLang="en-US" dirty="0"/>
              <a:t>低温影响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非橄榄石成分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244" y="811139"/>
            <a:ext cx="11811511" cy="41932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139" y="5190460"/>
            <a:ext cx="1084348" cy="4140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700" y="5204831"/>
            <a:ext cx="1350565" cy="3376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638" y="5886645"/>
            <a:ext cx="5156825" cy="6801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694578" y="5142819"/>
            <a:ext cx="135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&gt;95%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51" y="182311"/>
            <a:ext cx="9688324" cy="605520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674" y="1568899"/>
            <a:ext cx="6999903" cy="27009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36580" y="4497631"/>
            <a:ext cx="369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相变边界和接收函数地震模拟结果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45474" y="2175596"/>
            <a:ext cx="113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/>
              <a:t>秋本石</a:t>
            </a:r>
            <a:endParaRPr lang="zh-CN" altLang="en-US" sz="1100" dirty="0"/>
          </a:p>
        </p:txBody>
      </p:sp>
      <p:sp>
        <p:nvSpPr>
          <p:cNvPr id="6" name="文本框 5"/>
          <p:cNvSpPr txBox="1"/>
          <p:nvPr/>
        </p:nvSpPr>
        <p:spPr>
          <a:xfrm>
            <a:off x="1631224" y="3091912"/>
            <a:ext cx="60970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dirty="0"/>
              <a:t>石榴石</a:t>
            </a:r>
            <a:endParaRPr lang="zh-CN" altLang="en-US" sz="1050" dirty="0"/>
          </a:p>
        </p:txBody>
      </p:sp>
      <p:sp>
        <p:nvSpPr>
          <p:cNvPr id="8" name="文本框 7"/>
          <p:cNvSpPr txBox="1"/>
          <p:nvPr/>
        </p:nvSpPr>
        <p:spPr>
          <a:xfrm>
            <a:off x="1563791" y="2664998"/>
            <a:ext cx="60970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/>
              <a:t>林伍德石</a:t>
            </a:r>
            <a:endParaRPr lang="zh-CN" altLang="en-US" sz="1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770" y="135027"/>
            <a:ext cx="3446962" cy="591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7928180" y="6213732"/>
            <a:ext cx="37441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0" i="0" dirty="0">
                <a:solidFill>
                  <a:srgbClr val="191B1F"/>
                </a:solidFill>
                <a:effectLst/>
                <a:latin typeface="-apple-system"/>
              </a:rPr>
              <a:t>吴忠庆，</a:t>
            </a:r>
            <a:r>
              <a:rPr lang="zh-CN" altLang="en-US" sz="1050" b="0" i="0" u="none" strike="noStrike" dirty="0">
                <a:solidFill>
                  <a:srgbClr val="09408E"/>
                </a:solidFill>
                <a:effectLst/>
                <a:latin typeface="-apple-system"/>
                <a:hlinkClick r:id="rId3"/>
              </a:rPr>
              <a:t>王文忠</a:t>
            </a:r>
            <a:r>
              <a:rPr lang="en-US" altLang="zh-CN" sz="1050" b="0" i="0" dirty="0">
                <a:solidFill>
                  <a:srgbClr val="191B1F"/>
                </a:solidFill>
                <a:effectLst/>
                <a:latin typeface="-apple-system"/>
              </a:rPr>
              <a:t>. </a:t>
            </a:r>
            <a:r>
              <a:rPr lang="zh-CN" altLang="en-US" sz="1050" b="0" i="0" dirty="0">
                <a:solidFill>
                  <a:srgbClr val="191B1F"/>
                </a:solidFill>
                <a:effectLst/>
                <a:latin typeface="-apple-system"/>
              </a:rPr>
              <a:t>矿物高温高压下弹性的</a:t>
            </a:r>
            <a:r>
              <a:rPr lang="zh-CN" altLang="en-US" sz="1050" b="0" i="0" u="none" strike="noStrike" dirty="0">
                <a:solidFill>
                  <a:srgbClr val="09408E"/>
                </a:solidFill>
                <a:effectLst/>
                <a:latin typeface="-apple-system"/>
                <a:hlinkClick r:id="rId4"/>
              </a:rPr>
              <a:t>第一性原理</a:t>
            </a:r>
            <a:r>
              <a:rPr lang="zh-CN" altLang="en-US" sz="1050" b="0" i="0" dirty="0">
                <a:solidFill>
                  <a:srgbClr val="191B1F"/>
                </a:solidFill>
                <a:effectLst/>
                <a:latin typeface="-apple-system"/>
              </a:rPr>
              <a:t>计算研究进展</a:t>
            </a:r>
            <a:r>
              <a:rPr lang="en-US" altLang="zh-CN" sz="1050" b="0" i="0" dirty="0">
                <a:solidFill>
                  <a:srgbClr val="191B1F"/>
                </a:solidFill>
                <a:effectLst/>
                <a:latin typeface="-apple-system"/>
              </a:rPr>
              <a:t>[J]. </a:t>
            </a:r>
            <a:r>
              <a:rPr lang="zh-CN" altLang="en-US" sz="1050" b="0" i="0" dirty="0">
                <a:solidFill>
                  <a:srgbClr val="191B1F"/>
                </a:solidFill>
                <a:effectLst/>
                <a:latin typeface="-apple-system"/>
              </a:rPr>
              <a:t>中国科学</a:t>
            </a:r>
            <a:r>
              <a:rPr lang="en-US" altLang="zh-CN" sz="1050" b="0" i="0" dirty="0">
                <a:solidFill>
                  <a:srgbClr val="191B1F"/>
                </a:solidFill>
                <a:effectLst/>
                <a:latin typeface="-apple-system"/>
              </a:rPr>
              <a:t>:</a:t>
            </a:r>
            <a:r>
              <a:rPr lang="zh-CN" altLang="en-US" sz="1050" b="0" i="0" dirty="0">
                <a:solidFill>
                  <a:srgbClr val="191B1F"/>
                </a:solidFill>
                <a:effectLst/>
                <a:latin typeface="-apple-system"/>
              </a:rPr>
              <a:t>地球科学</a:t>
            </a:r>
            <a:r>
              <a:rPr lang="en-US" altLang="zh-CN" sz="1050" b="0" i="0" dirty="0">
                <a:solidFill>
                  <a:srgbClr val="191B1F"/>
                </a:solidFill>
                <a:effectLst/>
                <a:latin typeface="-apple-system"/>
              </a:rPr>
              <a:t>, 2016, 000(005):P.582-617.</a:t>
            </a:r>
            <a:endParaRPr lang="zh-CN" alt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4924" y="1360378"/>
            <a:ext cx="8433949" cy="44333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" t="31231"/>
          <a:stretch>
            <a:fillRect/>
          </a:stretch>
        </p:blipFill>
        <p:spPr>
          <a:xfrm>
            <a:off x="0" y="2223624"/>
            <a:ext cx="4389819" cy="24107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163" y="116950"/>
            <a:ext cx="3930111" cy="6624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r="12870"/>
          <a:stretch>
            <a:fillRect/>
          </a:stretch>
        </p:blipFill>
        <p:spPr>
          <a:xfrm>
            <a:off x="4811340" y="488580"/>
            <a:ext cx="7177743" cy="5880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4460" y="1114048"/>
            <a:ext cx="10110409" cy="38360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WPS Office WWO_base_provider_20250722104458-4835d61a2e</Application>
  <PresentationFormat>宽屏</PresentationFormat>
  <Paragraphs>28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汉仪旗黑KW 55S</vt:lpstr>
      <vt:lpstr>-apple-system</vt:lpstr>
      <vt:lpstr>汉仪书宋二KW</vt:lpstr>
      <vt:lpstr>Kingsoft Confetti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超深660s   成因？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英杰 翟</dc:creator>
  <cp:lastModifiedBy>webwpp_688722276</cp:lastModifiedBy>
  <dcterms:created xsi:type="dcterms:W3CDTF">2025-12-04T10:25:12Z</dcterms:created>
  <dcterms:modified xsi:type="dcterms:W3CDTF">2025-12-04T10:25:12Z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395072190056BE7F88613169DD05ECA2_42</vt:lpwstr>
  </property>
  <property fmtid="{D5CDD505-2E9C-101B-9397-08002B2CF9AE}" pid="3" name="KSOProductBuildVer">
    <vt:lpwstr>2052-0.0.0.0</vt:lpwstr>
  </property>
</Properties>
</file>