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3" r:id="rId5"/>
    <p:sldId id="261" r:id="rId6"/>
    <p:sldId id="260" r:id="rId7"/>
    <p:sldId id="258" r:id="rId8"/>
    <p:sldId id="262" r:id="rId9"/>
    <p:sldId id="266" r:id="rId10"/>
    <p:sldId id="264" r:id="rId11"/>
    <p:sldId id="265" r:id="rId12"/>
    <p:sldId id="267" r:id="rId1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15" autoAdjust="0"/>
    <p:restoredTop sz="94660"/>
  </p:normalViewPr>
  <p:slideViewPr>
    <p:cSldViewPr snapToGrid="0">
      <p:cViewPr varScale="1">
        <p:scale>
          <a:sx n="97" d="100"/>
          <a:sy n="97" d="100"/>
        </p:scale>
        <p:origin x="60" y="14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C52A91F-9A0B-4DEA-5B8E-FB3BD02A77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D0552C2E-F5B6-CEA2-FF81-2EA1A48884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4997EAB-C7BE-4313-962B-6FEB3D706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1F962-2585-4732-A21A-C4FD6EB8B624}" type="datetimeFigureOut">
              <a:rPr lang="zh-CN" altLang="en-US" smtClean="0"/>
              <a:t>2026/6/17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350BFCC-D68B-A605-6EF2-56CAEFB6B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322F5B8-6584-84F1-33D4-6FDE9D0F3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10B9A-1AAF-4E56-B31B-1A9BF2F4B0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2663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171F18F-52AD-5A3A-116C-7F2943AF6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80F8594-4772-5B45-7AD3-0B5DF63B1D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459766A-2E0F-6348-9AD5-CC0D7CB367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1F962-2585-4732-A21A-C4FD6EB8B624}" type="datetimeFigureOut">
              <a:rPr lang="zh-CN" altLang="en-US" smtClean="0"/>
              <a:t>2026/6/17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6938B78-BF7B-135B-1142-06F8AF644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C1A8815-78C8-BB4B-310A-B9DC1B817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10B9A-1AAF-4E56-B31B-1A9BF2F4B0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0345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1A6867E-144E-ABAC-3506-280CA570F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4D5EBF4-1F2F-A970-7540-614E713081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0F5E6DE-596A-237F-5C77-62C6D5975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1F962-2585-4732-A21A-C4FD6EB8B624}" type="datetimeFigureOut">
              <a:rPr lang="zh-CN" altLang="en-US" smtClean="0"/>
              <a:t>2026/6/17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B2EE360-1342-24FF-103D-C16E80513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C036415-F9ED-70EE-BC75-F93BB0EA5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10B9A-1AAF-4E56-B31B-1A9BF2F4B0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33489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5757ED0-54E7-8BAC-4632-33089BC1C3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0CF1B57-B383-0642-F9C5-8470657F0A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E3879CD-0D31-EBF3-E20E-7ED3DBAE10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F164842-CF55-DB14-7547-5B80527D4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1F962-2585-4732-A21A-C4FD6EB8B624}" type="datetimeFigureOut">
              <a:rPr lang="zh-CN" altLang="en-US" smtClean="0"/>
              <a:t>2026/6/17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CE7EEBC-9E72-4CF8-1A1B-B10B3CB75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902C662-45F2-3D36-67B5-D104C6086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10B9A-1AAF-4E56-B31B-1A9BF2F4B0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23000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5844478-F126-2E05-EDFF-D59BCE646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11795A3-6623-251A-D837-B860190EA0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CA4666D-FDFA-0D33-91A1-58C1F42CDF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B8EE8FA4-88A2-8C77-2F3F-C15EECBA0B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D9C506D6-6568-0394-5F04-5947B5F355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4659FCB8-ACE3-7911-DD71-40E8FFCB9C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1F962-2585-4732-A21A-C4FD6EB8B624}" type="datetimeFigureOut">
              <a:rPr lang="zh-CN" altLang="en-US" smtClean="0"/>
              <a:t>2026/6/17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10125B2D-C65E-A6C3-82AA-D8B237609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E52BC013-E378-2FEC-7C28-64D9F0564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10B9A-1AAF-4E56-B31B-1A9BF2F4B0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47918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9FCD74E-EC44-2DE3-6EBE-D5CCD2505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85EB6A8C-2EF0-ADD6-B45A-1D8142BE1D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1F962-2585-4732-A21A-C4FD6EB8B624}" type="datetimeFigureOut">
              <a:rPr lang="zh-CN" altLang="en-US" smtClean="0"/>
              <a:t>2026/6/17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C7260AEB-849C-C355-F57D-54A54BFE2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404564F5-BBF6-1F12-5EF3-6BDEB41EA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10B9A-1AAF-4E56-B31B-1A9BF2F4B0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4156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64392DA4-5153-6EBA-E897-45910EDB12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1F962-2585-4732-A21A-C4FD6EB8B624}" type="datetimeFigureOut">
              <a:rPr lang="zh-CN" altLang="en-US" smtClean="0"/>
              <a:t>2026/6/17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933BBF4C-21A1-55A9-519F-07162DD814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0FD5E83-3665-518B-3423-F72435B86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10B9A-1AAF-4E56-B31B-1A9BF2F4B0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2731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6B44DA7-5C71-5A9A-3FEF-6B1638F7E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501244C-2BE5-A137-04FC-928523A61E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BBD57AF-CF9B-1E30-9048-B93C62BD4D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3D7E616-53D3-6A90-27F8-7747E18474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1F962-2585-4732-A21A-C4FD6EB8B624}" type="datetimeFigureOut">
              <a:rPr lang="zh-CN" altLang="en-US" smtClean="0"/>
              <a:t>2026/6/17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9ACA37E-1E2C-BC12-27FE-8DDE5CF19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34E20D5-99EB-EEE8-E7EF-947092A7B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10B9A-1AAF-4E56-B31B-1A9BF2F4B0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9181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484FB0E-B71F-BABB-69A8-434B63255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482AE877-D03B-8DF6-864E-44C4ABB3B6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7500A18-2AD8-B02F-0A3C-F06E7AE7E4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CFF9FC5-798A-956F-FAB3-73D69FF4A9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1F962-2585-4732-A21A-C4FD6EB8B624}" type="datetimeFigureOut">
              <a:rPr lang="zh-CN" altLang="en-US" smtClean="0"/>
              <a:t>2026/6/17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E5BECFB-D807-E3C3-09DB-678D58E1AD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DE7188A-F47D-B3EB-7B59-E74AADF19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10B9A-1AAF-4E56-B31B-1A9BF2F4B0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3538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FCAC12F-1A5D-AF47-937D-87201777B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34FC5C8-5019-8807-835F-3633762E44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4533CE8-5AE1-B357-422C-BD38F9437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1F962-2585-4732-A21A-C4FD6EB8B624}" type="datetimeFigureOut">
              <a:rPr lang="zh-CN" altLang="en-US" smtClean="0"/>
              <a:t>2026/6/17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482258F-02FD-6197-B878-DAB1498D8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269B427-430F-2DE9-5A7B-DA22B3D03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10B9A-1AAF-4E56-B31B-1A9BF2F4B0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2622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F1F15B78-06C2-ED70-8735-5D7258E552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9555354-0B9D-9541-F6EE-645225B7B5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855C201-F195-61A8-D1C0-25530D24A4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1F962-2585-4732-A21A-C4FD6EB8B624}" type="datetimeFigureOut">
              <a:rPr lang="zh-CN" altLang="en-US" smtClean="0"/>
              <a:t>2026/6/17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D9F5BD5-14D0-001C-CAE6-97126A8E91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2DC1AB5-87F8-32A2-B74B-3AAF00AD2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10B9A-1AAF-4E56-B31B-1A9BF2F4B0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5818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85F28BFA-3B85-C0B9-DFE4-DABD5DE12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08949D1-E7BB-256E-AD4D-8196BB2EB6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F990711-9479-D3C4-705C-D6C1A10ECE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AE1F962-2585-4732-A21A-C4FD6EB8B624}" type="datetimeFigureOut">
              <a:rPr lang="zh-CN" altLang="en-US" smtClean="0"/>
              <a:t>2026/6/17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BA6174F-B628-4DF9-E5A0-D277B2F3C1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7C6CDA4-679B-C7C1-B24A-0B4CA5F5AA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D010B9A-1AAF-4E56-B31B-1A9BF2F4B0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5372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CEF6107-E6EB-9756-4650-A9048677340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进展与展望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C9E9E693-72B9-9042-0E53-9C7F4EF181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/>
              <a:t>李霖彦</a:t>
            </a:r>
            <a:endParaRPr lang="en-US" altLang="zh-CN" dirty="0"/>
          </a:p>
          <a:p>
            <a:r>
              <a:rPr lang="en-US" altLang="zh-CN" dirty="0"/>
              <a:t>2026.6.18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927306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8941BB8-1E24-E008-3382-DE6A3E1A7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进展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A1598AB-7486-FF33-AC17-E9C2DBE769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1.</a:t>
            </a:r>
            <a:r>
              <a:rPr lang="zh-CN" altLang="en-US" dirty="0"/>
              <a:t>工作流优化</a:t>
            </a:r>
            <a:endParaRPr lang="en-US" altLang="zh-CN" dirty="0"/>
          </a:p>
          <a:p>
            <a:r>
              <a:rPr lang="en-US" altLang="zh-CN" dirty="0"/>
              <a:t>2.</a:t>
            </a:r>
            <a:r>
              <a:rPr lang="zh-CN" altLang="en-US" dirty="0"/>
              <a:t>毕业论文完成的南极台站总结与讨论</a:t>
            </a:r>
            <a:endParaRPr lang="en-US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898570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2EDA620-21D4-4FDC-FF53-608B08456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工作流优化</a:t>
            </a:r>
          </a:p>
        </p:txBody>
      </p: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2596FFA0-DEBD-C388-E153-1BF97C7801B7}"/>
              </a:ext>
            </a:extLst>
          </p:cNvPr>
          <p:cNvSpPr txBox="1">
            <a:spLocks/>
          </p:cNvSpPr>
          <p:nvPr/>
        </p:nvSpPr>
        <p:spPr>
          <a:xfrm>
            <a:off x="7632700" y="1954264"/>
            <a:ext cx="4617680" cy="32281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200" dirty="0"/>
              <a:t>接入</a:t>
            </a:r>
            <a:r>
              <a:rPr lang="en-US" altLang="zh-CN" sz="2200" dirty="0" err="1"/>
              <a:t>NonLinLoc</a:t>
            </a:r>
            <a:r>
              <a:rPr lang="zh-CN" altLang="en-US" sz="2200" dirty="0"/>
              <a:t>适配更多任务</a:t>
            </a:r>
            <a:endParaRPr lang="en-US" altLang="zh-CN" sz="2200" dirty="0"/>
          </a:p>
          <a:p>
            <a:pPr>
              <a:lnSpc>
                <a:spcPct val="150000"/>
              </a:lnSpc>
            </a:pPr>
            <a:r>
              <a:rPr lang="zh-CN" altLang="en-US" sz="2200" dirty="0"/>
              <a:t>连接</a:t>
            </a:r>
            <a:r>
              <a:rPr lang="en-US" altLang="zh-CN" sz="2200" dirty="0" err="1"/>
              <a:t>hpc</a:t>
            </a:r>
            <a:r>
              <a:rPr lang="zh-CN" altLang="en-US" sz="2200" dirty="0"/>
              <a:t>完成超算运行方案</a:t>
            </a:r>
            <a:br>
              <a:rPr lang="en-US" altLang="zh-CN" sz="2200" dirty="0"/>
            </a:br>
            <a:r>
              <a:rPr lang="zh-CN" altLang="zh-CN" sz="2200" dirty="0"/>
              <a:t>本地调参、超算计算、结果回收</a:t>
            </a:r>
            <a:endParaRPr lang="en-US" altLang="zh-CN" sz="2200" dirty="0"/>
          </a:p>
          <a:p>
            <a:pPr>
              <a:lnSpc>
                <a:spcPct val="150000"/>
              </a:lnSpc>
            </a:pPr>
            <a:r>
              <a:rPr lang="zh-CN" altLang="zh-CN" sz="2200" dirty="0"/>
              <a:t>预处理流式化，降低大规模波形处理内存压力</a:t>
            </a:r>
            <a:endParaRPr lang="zh-CN" altLang="en-US" sz="2200" dirty="0"/>
          </a:p>
        </p:txBody>
      </p:sp>
      <p:pic>
        <p:nvPicPr>
          <p:cNvPr id="8" name="内容占位符 7">
            <a:extLst>
              <a:ext uri="{FF2B5EF4-FFF2-40B4-BE49-F238E27FC236}">
                <a16:creationId xmlns:a16="http://schemas.microsoft.com/office/drawing/2014/main" id="{475910E2-813F-23F1-2575-0F7F4FF4CE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294" y="1628775"/>
            <a:ext cx="7422443" cy="417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6468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CECD16B-DCC2-97D1-77B7-0AF5D55BE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结合服务器的运行线路</a:t>
            </a:r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5119D11B-8013-BB04-E2CD-05921613A7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8144" y="1825625"/>
            <a:ext cx="7735711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3897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663C187-C5B2-9027-1F56-246329F976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13434"/>
            <a:ext cx="10515600" cy="4351338"/>
          </a:xfrm>
        </p:spPr>
        <p:txBody>
          <a:bodyPr/>
          <a:lstStyle/>
          <a:p>
            <a:r>
              <a:rPr lang="zh-CN" altLang="en-US" dirty="0"/>
              <a:t>重训练</a:t>
            </a:r>
            <a:endParaRPr lang="en-US" altLang="zh-CN" dirty="0"/>
          </a:p>
          <a:p>
            <a:r>
              <a:rPr lang="zh-CN" altLang="en-US" dirty="0"/>
              <a:t>对应五种情况</a:t>
            </a:r>
            <a:endParaRPr lang="en-US" altLang="zh-CN" dirty="0"/>
          </a:p>
          <a:p>
            <a:r>
              <a:rPr lang="zh-CN" altLang="en-US" dirty="0"/>
              <a:t>需要优化：加大样本</a:t>
            </a:r>
            <a:br>
              <a:rPr lang="en-US" altLang="zh-CN" dirty="0"/>
            </a:br>
            <a:r>
              <a:rPr lang="en-US" altLang="zh-CN" dirty="0"/>
              <a:t>		</a:t>
            </a:r>
            <a:r>
              <a:rPr lang="zh-CN" altLang="en-US" dirty="0"/>
              <a:t>加入合成数据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D6A7EAB-A937-8969-6193-5849A347FC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210" y="3581686"/>
            <a:ext cx="3809514" cy="2842019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EB4B78FB-36ED-79F4-C94C-E05C19B811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0724" y="3581686"/>
            <a:ext cx="3910552" cy="2911189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1398F661-DEF9-14AC-A724-9903B63395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4636" y="3581686"/>
            <a:ext cx="3690516" cy="2769364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13A20C4C-70B3-3187-AAB2-C8E3734261D0}"/>
              </a:ext>
            </a:extLst>
          </p:cNvPr>
          <p:cNvSpPr txBox="1"/>
          <p:nvPr/>
        </p:nvSpPr>
        <p:spPr>
          <a:xfrm>
            <a:off x="5958775" y="6413012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挖掘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9450F48C-75D5-F3F7-AD18-D5D085C796DE}"/>
              </a:ext>
            </a:extLst>
          </p:cNvPr>
          <p:cNvSpPr txBox="1"/>
          <p:nvPr/>
        </p:nvSpPr>
        <p:spPr>
          <a:xfrm>
            <a:off x="9755382" y="6355739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弱化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9E28E5DF-0E28-0C57-D73C-0530C6A6381D}"/>
              </a:ext>
            </a:extLst>
          </p:cNvPr>
          <p:cNvSpPr txBox="1"/>
          <p:nvPr/>
        </p:nvSpPr>
        <p:spPr>
          <a:xfrm>
            <a:off x="1912801" y="6445278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复现</a:t>
            </a: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01D4BD34-83C3-4881-E017-20B14D9DD1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9095" y="134375"/>
            <a:ext cx="3588288" cy="2676977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A29BDD0E-36AF-B2E1-84E9-DFAD1447A749}"/>
              </a:ext>
            </a:extLst>
          </p:cNvPr>
          <p:cNvSpPr txBox="1"/>
          <p:nvPr/>
        </p:nvSpPr>
        <p:spPr>
          <a:xfrm>
            <a:off x="9755381" y="2827187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偏差</a:t>
            </a: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C672DEE1-DFB1-A9A9-AB44-8234E75A99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47535" y="98394"/>
            <a:ext cx="3671862" cy="2733497"/>
          </a:xfrm>
          <a:prstGeom prst="rect">
            <a:avLst/>
          </a:prstGeom>
        </p:spPr>
      </p:pic>
      <p:sp>
        <p:nvSpPr>
          <p:cNvPr id="22" name="文本框 21">
            <a:extLst>
              <a:ext uri="{FF2B5EF4-FFF2-40B4-BE49-F238E27FC236}">
                <a16:creationId xmlns:a16="http://schemas.microsoft.com/office/drawing/2014/main" id="{B7E4DA9A-037F-6826-BEBB-9931F411B536}"/>
              </a:ext>
            </a:extLst>
          </p:cNvPr>
          <p:cNvSpPr txBox="1"/>
          <p:nvPr/>
        </p:nvSpPr>
        <p:spPr>
          <a:xfrm>
            <a:off x="5958775" y="2837456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漏检</a:t>
            </a:r>
          </a:p>
        </p:txBody>
      </p:sp>
      <p:sp>
        <p:nvSpPr>
          <p:cNvPr id="25" name="标题 16">
            <a:extLst>
              <a:ext uri="{FF2B5EF4-FFF2-40B4-BE49-F238E27FC236}">
                <a16:creationId xmlns:a16="http://schemas.microsoft.com/office/drawing/2014/main" id="{4C8B9B11-B7ED-FC18-B197-8A496F572D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496"/>
            <a:ext cx="2131142" cy="682010"/>
          </a:xfrm>
        </p:spPr>
        <p:txBody>
          <a:bodyPr>
            <a:normAutofit/>
          </a:bodyPr>
          <a:lstStyle/>
          <a:p>
            <a:r>
              <a:rPr lang="zh-CN" altLang="en-US" sz="3200" b="1" dirty="0">
                <a:latin typeface="Simhei" panose="02010609060101010101" pitchFamily="49" charset="-122"/>
                <a:ea typeface="Simhei" panose="02010609060101010101" pitchFamily="49" charset="-122"/>
              </a:rPr>
              <a:t>毕业论文</a:t>
            </a:r>
          </a:p>
        </p:txBody>
      </p:sp>
    </p:spTree>
    <p:extLst>
      <p:ext uri="{BB962C8B-B14F-4D97-AF65-F5344CB8AC3E}">
        <p14:creationId xmlns:p14="http://schemas.microsoft.com/office/powerpoint/2010/main" val="5260689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2621DCB-C252-5D63-8F45-F799B54E02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8433" y="901392"/>
            <a:ext cx="10515600" cy="4351338"/>
          </a:xfrm>
        </p:spPr>
        <p:txBody>
          <a:bodyPr/>
          <a:lstStyle/>
          <a:p>
            <a:r>
              <a:rPr lang="zh-CN" altLang="en-US" dirty="0"/>
              <a:t>两期地震目录构建</a:t>
            </a:r>
            <a:endParaRPr lang="en-US" altLang="zh-CN" dirty="0"/>
          </a:p>
          <a:p>
            <a:r>
              <a:rPr lang="zh-CN" altLang="en-US" dirty="0"/>
              <a:t>因为定位不准，未作深入讨论</a:t>
            </a:r>
            <a:endParaRPr lang="en-US" altLang="zh-CN" dirty="0"/>
          </a:p>
          <a:p>
            <a:r>
              <a:rPr lang="zh-CN" altLang="en-US" dirty="0"/>
              <a:t>与温度相关，略微牵强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ACD7E092-7F73-020E-D9CB-BE5363F28C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8312" y="33270"/>
            <a:ext cx="4105488" cy="2438944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DBB79A85-54F0-623A-8E4E-A64BC7759A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0284" y="2552240"/>
            <a:ext cx="4709652" cy="4197606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0424C9F3-7112-B5D1-0677-1D2F7B1F13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248" y="3594100"/>
            <a:ext cx="6657323" cy="2995795"/>
          </a:xfrm>
          <a:prstGeom prst="rect">
            <a:avLst/>
          </a:prstGeom>
        </p:spPr>
      </p:pic>
      <p:sp>
        <p:nvSpPr>
          <p:cNvPr id="17" name="标题 16">
            <a:extLst>
              <a:ext uri="{FF2B5EF4-FFF2-40B4-BE49-F238E27FC236}">
                <a16:creationId xmlns:a16="http://schemas.microsoft.com/office/drawing/2014/main" id="{43BC1AB9-DF84-897A-3E1E-EC09837B7B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2131142" cy="682010"/>
          </a:xfrm>
        </p:spPr>
        <p:txBody>
          <a:bodyPr>
            <a:normAutofit/>
          </a:bodyPr>
          <a:lstStyle/>
          <a:p>
            <a:r>
              <a:rPr lang="zh-CN" altLang="en-US" sz="3200" b="1" dirty="0">
                <a:latin typeface="Simhei" panose="02010609060101010101" pitchFamily="49" charset="-122"/>
                <a:ea typeface="Simhei" panose="02010609060101010101" pitchFamily="49" charset="-122"/>
              </a:rPr>
              <a:t>毕业论文</a:t>
            </a:r>
          </a:p>
        </p:txBody>
      </p:sp>
    </p:spTree>
    <p:extLst>
      <p:ext uri="{BB962C8B-B14F-4D97-AF65-F5344CB8AC3E}">
        <p14:creationId xmlns:p14="http://schemas.microsoft.com/office/powerpoint/2010/main" val="40806002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63A0455-DF74-CE57-34C6-328934160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展望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6D7D7CA-2986-6712-FF25-F67946C6DF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1.</a:t>
            </a:r>
            <a:r>
              <a:rPr lang="zh-CN" altLang="en-US" dirty="0"/>
              <a:t>来古冰川地震定位和背景噪声成像</a:t>
            </a:r>
            <a:endParaRPr lang="en-US" altLang="zh-CN" dirty="0"/>
          </a:p>
          <a:p>
            <a:r>
              <a:rPr lang="en-US" altLang="zh-CN" dirty="0"/>
              <a:t>2.</a:t>
            </a:r>
            <a:r>
              <a:rPr lang="zh-CN" altLang="en-US" dirty="0"/>
              <a:t>全南极地震数据收集与进一步工作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9831803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73DD2E9-B9F2-99DD-F50F-08656C7D12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来古冰川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16A5599-3FDE-0C3D-D926-C73F881312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晏鹏老师数据</a:t>
            </a:r>
            <a:endParaRPr lang="en-US" altLang="zh-CN" dirty="0"/>
          </a:p>
          <a:p>
            <a:r>
              <a:rPr lang="en-US" altLang="zh-CN" dirty="0"/>
              <a:t>1.</a:t>
            </a:r>
            <a:r>
              <a:rPr lang="zh-CN" altLang="en-US" dirty="0"/>
              <a:t>冰震寻找与定位</a:t>
            </a:r>
            <a:endParaRPr lang="en-US" altLang="zh-CN" dirty="0"/>
          </a:p>
          <a:p>
            <a:r>
              <a:rPr lang="en-US" altLang="zh-CN" dirty="0"/>
              <a:t>2.</a:t>
            </a:r>
            <a:r>
              <a:rPr lang="zh-CN" altLang="en-US" dirty="0"/>
              <a:t>各台站</a:t>
            </a:r>
            <a:r>
              <a:rPr lang="en-US" altLang="zh-CN" dirty="0"/>
              <a:t>H/V</a:t>
            </a:r>
            <a:r>
              <a:rPr lang="zh-CN" altLang="en-US" dirty="0"/>
              <a:t>计算</a:t>
            </a:r>
            <a:endParaRPr lang="en-US" altLang="zh-CN" dirty="0"/>
          </a:p>
          <a:p>
            <a:r>
              <a:rPr lang="en-US" altLang="zh-CN" dirty="0"/>
              <a:t>3.</a:t>
            </a:r>
            <a:r>
              <a:rPr lang="zh-CN" altLang="en-US" dirty="0"/>
              <a:t>背景噪声成像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88612563-97BD-55A6-5458-94C4B0A56A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5060" y="908869"/>
            <a:ext cx="6204255" cy="4493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2564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25C768-52E2-6845-E784-09285C166E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8ED0BBE-0866-706B-0DC2-95D186D492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85934" y="1825625"/>
            <a:ext cx="4667865" cy="4351338"/>
          </a:xfrm>
        </p:spPr>
        <p:txBody>
          <a:bodyPr/>
          <a:lstStyle/>
          <a:p>
            <a:r>
              <a:rPr lang="zh-CN" altLang="en-US" dirty="0"/>
              <a:t>地形起伏比较大</a:t>
            </a:r>
            <a:endParaRPr lang="en-US" altLang="zh-CN" dirty="0"/>
          </a:p>
          <a:p>
            <a:r>
              <a:rPr lang="zh-CN" altLang="en-US" dirty="0"/>
              <a:t>地形环境复杂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373FB1F-A15E-10A1-D671-B9CAF45BD4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41" y="1027906"/>
            <a:ext cx="6082323" cy="5093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8651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9E2BC10-C82C-FB79-4574-CFA266B85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全南极数据收集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1D901F-A191-AE3A-CBBA-A897164A30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收集全南极信息</a:t>
            </a:r>
            <a:endParaRPr lang="en-US" altLang="zh-CN" dirty="0"/>
          </a:p>
          <a:p>
            <a:r>
              <a:rPr lang="zh-CN" altLang="en-US" dirty="0"/>
              <a:t>大致分为四个研究区域</a:t>
            </a:r>
            <a:endParaRPr lang="en-US" altLang="zh-CN" dirty="0"/>
          </a:p>
          <a:p>
            <a:r>
              <a:rPr lang="zh-CN" altLang="en-US" dirty="0"/>
              <a:t>全部一起运行有弊端：</a:t>
            </a:r>
            <a:endParaRPr lang="en-US" altLang="zh-CN" dirty="0"/>
          </a:p>
          <a:p>
            <a:r>
              <a:rPr lang="zh-CN" altLang="en-US" dirty="0"/>
              <a:t>存储压力大、定位不细致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74AF2704-8D07-3BDC-E575-50336991FA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5300" y="615950"/>
            <a:ext cx="5226050" cy="5226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7968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C52CF02-AC58-200D-E7F6-DB8F4189A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32468"/>
            <a:ext cx="10515600" cy="1325563"/>
          </a:xfrm>
        </p:spPr>
        <p:txBody>
          <a:bodyPr/>
          <a:lstStyle/>
          <a:p>
            <a:r>
              <a:rPr lang="zh-CN" altLang="en-US" dirty="0"/>
              <a:t>小分区南极数据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2D787FC-2CDD-E00B-4A84-3167AED65F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800" y="1253331"/>
            <a:ext cx="3458497" cy="4351338"/>
          </a:xfrm>
        </p:spPr>
        <p:txBody>
          <a:bodyPr/>
          <a:lstStyle/>
          <a:p>
            <a:r>
              <a:rPr lang="zh-CN" altLang="en-US" dirty="0"/>
              <a:t>西南极</a:t>
            </a:r>
            <a:endParaRPr lang="en-US" altLang="zh-CN" dirty="0"/>
          </a:p>
          <a:p>
            <a:r>
              <a:rPr lang="zh-CN" altLang="en-US" dirty="0"/>
              <a:t>有两组类似台网</a:t>
            </a:r>
            <a:endParaRPr lang="en-US" altLang="zh-CN" dirty="0"/>
          </a:p>
          <a:p>
            <a:r>
              <a:rPr lang="en-US" altLang="zh-CN" dirty="0"/>
              <a:t>200Hz</a:t>
            </a:r>
          </a:p>
          <a:p>
            <a:r>
              <a:rPr lang="zh-CN" altLang="zh-CN" dirty="0"/>
              <a:t>约 724 天</a:t>
            </a:r>
            <a:endParaRPr lang="en-US" altLang="zh-CN" dirty="0"/>
          </a:p>
          <a:p>
            <a:r>
              <a:rPr lang="zh-CN" altLang="zh-CN" dirty="0"/>
              <a:t>时间长、采样率高、远离科考站</a:t>
            </a:r>
            <a:endParaRPr lang="en-US" altLang="zh-CN" dirty="0"/>
          </a:p>
          <a:p>
            <a:r>
              <a:rPr lang="zh-CN" altLang="en-US" dirty="0"/>
              <a:t>台间距</a:t>
            </a:r>
            <a:r>
              <a:rPr lang="en-US" altLang="zh-CN" dirty="0"/>
              <a:t>5km</a:t>
            </a:r>
          </a:p>
          <a:p>
            <a:r>
              <a:rPr lang="zh-CN" altLang="en-US" dirty="0"/>
              <a:t>方位角空缺</a:t>
            </a:r>
            <a:r>
              <a:rPr lang="en-US" altLang="zh-CN" dirty="0"/>
              <a:t>60°</a:t>
            </a:r>
            <a:endParaRPr lang="zh-CN" altLang="en-US" dirty="0"/>
          </a:p>
        </p:txBody>
      </p:sp>
      <p:pic>
        <p:nvPicPr>
          <p:cNvPr id="4" name="图片 3" descr="west 108">
            <a:extLst>
              <a:ext uri="{FF2B5EF4-FFF2-40B4-BE49-F238E27FC236}">
                <a16:creationId xmlns:a16="http://schemas.microsoft.com/office/drawing/2014/main" id="{C3EF2A93-D0F0-BBAE-B8AC-5DEBE3D75D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057" y="805963"/>
            <a:ext cx="2998686" cy="2998686"/>
          </a:xfrm>
          <a:prstGeom prst="rect">
            <a:avLst/>
          </a:prstGeom>
        </p:spPr>
      </p:pic>
      <p:pic>
        <p:nvPicPr>
          <p:cNvPr id="5" name="图片 4" descr="peninsula 170">
            <a:extLst>
              <a:ext uri="{FF2B5EF4-FFF2-40B4-BE49-F238E27FC236}">
                <a16:creationId xmlns:a16="http://schemas.microsoft.com/office/drawing/2014/main" id="{2F408BB9-8E62-3DD6-3A45-BFD5D4F250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404" y="3843978"/>
            <a:ext cx="2817991" cy="2817991"/>
          </a:xfrm>
          <a:prstGeom prst="rect">
            <a:avLst/>
          </a:prstGeom>
        </p:spPr>
      </p:pic>
      <p:sp>
        <p:nvSpPr>
          <p:cNvPr id="6" name="内容占位符 2">
            <a:extLst>
              <a:ext uri="{FF2B5EF4-FFF2-40B4-BE49-F238E27FC236}">
                <a16:creationId xmlns:a16="http://schemas.microsoft.com/office/drawing/2014/main" id="{D90D9E0E-2E16-9461-5495-7F24DC35423A}"/>
              </a:ext>
            </a:extLst>
          </p:cNvPr>
          <p:cNvSpPr txBox="1">
            <a:spLocks/>
          </p:cNvSpPr>
          <p:nvPr/>
        </p:nvSpPr>
        <p:spPr>
          <a:xfrm>
            <a:off x="7278329" y="1628980"/>
            <a:ext cx="345849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南极半岛</a:t>
            </a:r>
            <a:endParaRPr lang="en-US" altLang="zh-CN" dirty="0"/>
          </a:p>
          <a:p>
            <a:r>
              <a:rPr lang="en-US" altLang="zh-CN" dirty="0"/>
              <a:t>125Hz</a:t>
            </a:r>
          </a:p>
          <a:p>
            <a:r>
              <a:rPr lang="zh-CN" altLang="zh-CN" dirty="0"/>
              <a:t>约 35 天</a:t>
            </a:r>
            <a:endParaRPr lang="en-US" altLang="zh-CN" dirty="0"/>
          </a:p>
          <a:p>
            <a:r>
              <a:rPr lang="zh-CN" altLang="en-US" dirty="0"/>
              <a:t>台站更多，几何较好，但时间短</a:t>
            </a:r>
            <a:endParaRPr lang="en-US" altLang="zh-CN" dirty="0"/>
          </a:p>
          <a:p>
            <a:r>
              <a:rPr lang="zh-CN" altLang="en-US" dirty="0"/>
              <a:t>台间距</a:t>
            </a:r>
            <a:r>
              <a:rPr lang="en-US" altLang="zh-CN" dirty="0"/>
              <a:t>15km</a:t>
            </a:r>
          </a:p>
          <a:p>
            <a:r>
              <a:rPr lang="zh-CN" altLang="en-US" dirty="0"/>
              <a:t>方位角空缺</a:t>
            </a:r>
            <a:r>
              <a:rPr lang="en-US" altLang="zh-CN" dirty="0"/>
              <a:t>47.7°</a:t>
            </a:r>
          </a:p>
          <a:p>
            <a:endParaRPr lang="en-US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558803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DDB230F-FAC2-2413-37BB-B1DAFCABE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D173B1-5D37-30B8-5833-BF43223777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5684" y="1850206"/>
            <a:ext cx="10515600" cy="4351338"/>
          </a:xfrm>
        </p:spPr>
        <p:txBody>
          <a:bodyPr/>
          <a:lstStyle/>
          <a:p>
            <a:r>
              <a:rPr lang="zh-CN" altLang="en-US" dirty="0"/>
              <a:t>罗斯冰架</a:t>
            </a:r>
            <a:endParaRPr lang="en-US" altLang="zh-CN" dirty="0"/>
          </a:p>
          <a:p>
            <a:r>
              <a:rPr lang="zh-CN" altLang="en-US" dirty="0"/>
              <a:t>台网比较多，台站密集，</a:t>
            </a:r>
            <a:r>
              <a:rPr lang="en-US" altLang="zh-CN" dirty="0"/>
              <a:t>2km</a:t>
            </a:r>
            <a:r>
              <a:rPr lang="zh-CN" altLang="en-US" dirty="0"/>
              <a:t>以下</a:t>
            </a:r>
            <a:endParaRPr lang="en-US" altLang="zh-CN" dirty="0"/>
          </a:p>
          <a:p>
            <a:r>
              <a:rPr lang="en-US" altLang="zh-CN" dirty="0"/>
              <a:t>200Hz</a:t>
            </a:r>
            <a:r>
              <a:rPr lang="zh-CN" altLang="en-US" dirty="0"/>
              <a:t>以上</a:t>
            </a:r>
            <a:endParaRPr lang="en-US" altLang="zh-CN" dirty="0"/>
          </a:p>
          <a:p>
            <a:r>
              <a:rPr lang="zh-CN" altLang="en-US" dirty="0"/>
              <a:t>布设时间一年多</a:t>
            </a:r>
            <a:endParaRPr lang="en-US" altLang="zh-CN" dirty="0"/>
          </a:p>
          <a:p>
            <a:r>
              <a:rPr lang="zh-CN" altLang="en-US" dirty="0"/>
              <a:t>缺点：本质海陆交界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FA4DA5E-2351-B1E9-180B-D302D87A87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93" y="100781"/>
            <a:ext cx="3429000" cy="34290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A6E7E0C7-EA37-6118-955B-E66336C06F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645" y="3529781"/>
            <a:ext cx="3153696" cy="3153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5343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1141</TotalTime>
  <Words>264</Words>
  <Application>Microsoft Office PowerPoint</Application>
  <PresentationFormat>宽屏</PresentationFormat>
  <Paragraphs>58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17" baseType="lpstr">
      <vt:lpstr>等线</vt:lpstr>
      <vt:lpstr>等线 Light</vt:lpstr>
      <vt:lpstr>Simhei</vt:lpstr>
      <vt:lpstr>Arial</vt:lpstr>
      <vt:lpstr>Office 主题​​</vt:lpstr>
      <vt:lpstr>进展与展望</vt:lpstr>
      <vt:lpstr>进展</vt:lpstr>
      <vt:lpstr>工作流优化</vt:lpstr>
      <vt:lpstr>结合服务器的运行线路</vt:lpstr>
      <vt:lpstr>毕业论文</vt:lpstr>
      <vt:lpstr>毕业论文</vt:lpstr>
      <vt:lpstr>展望</vt:lpstr>
      <vt:lpstr>来古冰川</vt:lpstr>
      <vt:lpstr>PowerPoint 演示文稿</vt:lpstr>
      <vt:lpstr>全南极数据收集</vt:lpstr>
      <vt:lpstr>小分区南极数据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霖彦 李</dc:creator>
  <cp:lastModifiedBy>霖彦 李</cp:lastModifiedBy>
  <cp:revision>2</cp:revision>
  <dcterms:created xsi:type="dcterms:W3CDTF">2026-06-17T12:06:13Z</dcterms:created>
  <dcterms:modified xsi:type="dcterms:W3CDTF">2026-06-18T07:07:37Z</dcterms:modified>
</cp:coreProperties>
</file>