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65" r:id="rId6"/>
    <p:sldId id="259" r:id="rId7"/>
    <p:sldId id="260" r:id="rId8"/>
    <p:sldId id="266" r:id="rId9"/>
    <p:sldId id="261" r:id="rId10"/>
    <p:sldId id="263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F1AA7-ECCC-ABDA-73AB-F8C051F9A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A2C25C-71D4-4B85-EA8A-AEE584F93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C17BD9-CA4C-BBD1-AED9-A6A408CD9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8EAA3B-BBBA-73C0-5EE9-FD263B813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E5AFA2-87EA-A2A3-60B1-4D3B8AE34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882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5C0BF5-2B5E-5AEF-A668-527539D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082156-9197-FED6-16C8-438A67A43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AB24AC-4540-C78E-DC1A-4E33EF54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9C91CE-DD3E-FA16-2AFD-10C920755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9874A4-1E75-5D8F-D5D5-1982D6C75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29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146D85-A194-9D84-2570-045C618E7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EB57BC-801A-6BD3-67FF-5039E7105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E4EDB0-8B92-3C4A-CCD6-A8C283EB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0A7700-B485-BB28-986C-D7F68F3E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A3B7B3-C8EE-D150-0677-4C78384A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41564A-9FDE-735B-EAA4-77EF5977C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A263DD-71D3-1E19-32DF-A7AF23116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07A617-7F13-07F3-4099-A22D97D36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394F7B-EF06-1BEA-704B-3662E13E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EA2E11-1DF8-DA03-9E2D-9245D09B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DE8487-5E80-0110-3D95-49B525FE4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169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D8BDDB-4EAB-26C2-49CF-9FF86C2F1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F1D6A2-7B55-D9FA-0A81-43D6399A9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34C5DA-A141-629C-A277-AB82E2231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BD4DE9-140D-9C10-FF37-48D5F26BE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3501B15-C002-52D6-ED92-3DB1E3F39D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ACB5D4-7B3D-9BF2-5D61-11BCE121B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2CA2244-3438-3CCE-C7B9-89614FA4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F2680D-94CB-DD7A-7E6C-689247E8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11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040E6-CD97-205F-D61C-A0BD1F561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C4112BB-2E51-7F16-D1A7-FAC3FEC0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5C0FF47-E93F-784F-4635-0FBE0B415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845BEE4-F441-42B7-8447-284F167F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80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FA4F9CB-D190-5C0E-2E31-C10AB82B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9FA652E-C49F-0BBD-7E47-42BF2F24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1BD3D4-C29D-B823-26C5-74AA2B5C7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409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2BB507-8F29-3216-3437-AB28E60B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1C4E30-63E7-A40F-218F-B9362E24E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4823C94-4F8D-8F2C-10BF-FC8A08378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1082E1-54CB-FD0F-420C-21230541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0EC1B2-859D-D473-3391-1AF835C8F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7A5305-02E3-4432-8192-62B70C65D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78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93F0D-7C14-B102-2926-4A57314BB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FA91F8F-1CCB-F971-BB8C-344B3A50A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B287E2D-143A-983B-821C-277FB64A0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D51137-533D-7C15-0587-484862D4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37F137-4BD4-DF73-69FB-44C717176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62EC66-E9B6-11B5-D058-CBD697A2D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33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AEC24C-4629-6AAB-FCF7-5F0FECF9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D00F48-3E67-3BA4-8226-7C00493D6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CBA22F-844E-F47A-5C89-6A6575C48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1C2CAE-0238-6EE9-81B4-A40C039E1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2E2283-D1E6-B37A-9815-5E87B68AD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77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791B45A-9CB2-41DB-581A-40D24A8D5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1D8BD85-3E3D-4DF9-D5ED-9F95D04AE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5904C1-39C8-5B76-7732-4ECBA248F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8A7913-0BB5-1AF0-9A2A-386B7295A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2BA970-4976-22BC-9D50-3C19BB597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46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896E720-726C-8FD3-BBFC-08A11AAA6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AFDB2B4-AD84-19DA-4134-70A466A01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481DCED-663C-F6D4-8BC8-0B49F4A18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DC7CF-7EE2-4D14-AE3F-E2C64FCA4F5B}" type="datetimeFigureOut">
              <a:rPr lang="zh-CN" altLang="en-US" smtClean="0"/>
              <a:t>2026/6/18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B3A2AC-A97C-9F90-635F-A578B9B7D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F53E1B-112C-CC80-5168-994243B35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7EEA4-3CD3-4F7D-AF9C-8D2C6F7E63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5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E307360-E107-68CA-B209-B37AEEC4AC9C}"/>
              </a:ext>
            </a:extLst>
          </p:cNvPr>
          <p:cNvSpPr txBox="1"/>
          <p:nvPr/>
        </p:nvSpPr>
        <p:spPr>
          <a:xfrm>
            <a:off x="2887429" y="2320413"/>
            <a:ext cx="64171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工作进展与研究展望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63D4473-92CD-33E8-A9EA-A9F2494DE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593" y="137651"/>
            <a:ext cx="1360594" cy="135983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67F0DDD-EE46-B475-EFBD-8E5B8984F747}"/>
              </a:ext>
            </a:extLst>
          </p:cNvPr>
          <p:cNvSpPr txBox="1"/>
          <p:nvPr/>
        </p:nvSpPr>
        <p:spPr>
          <a:xfrm>
            <a:off x="5657418" y="41550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肖博垚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C57C6BF-EA43-7BC8-DC8A-79AB0C7F4EC7}"/>
              </a:ext>
            </a:extLst>
          </p:cNvPr>
          <p:cNvSpPr txBox="1"/>
          <p:nvPr/>
        </p:nvSpPr>
        <p:spPr>
          <a:xfrm>
            <a:off x="5476278" y="4671226"/>
            <a:ext cx="1239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2026.6.18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335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6BBC-481C-4238-7D6F-AF66C9FE5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F409144-A367-93DF-854F-4FCA98F69130}"/>
              </a:ext>
            </a:extLst>
          </p:cNvPr>
          <p:cNvSpPr txBox="1"/>
          <p:nvPr/>
        </p:nvSpPr>
        <p:spPr>
          <a:xfrm>
            <a:off x="344129" y="23597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前情回顾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8676BD-F803-B002-79D9-6E3224685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893" y="697640"/>
            <a:ext cx="6888432" cy="58151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BFFC81-818C-24DF-F872-DAA6BBF45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29" y="697640"/>
            <a:ext cx="3886537" cy="582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3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EAF8B1A-D2DA-990A-0F9B-05B4D007C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42" y="845719"/>
            <a:ext cx="11188916" cy="516656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95921DD-FFA9-5710-C78B-A3FF8867A6FF}"/>
              </a:ext>
            </a:extLst>
          </p:cNvPr>
          <p:cNvSpPr txBox="1"/>
          <p:nvPr/>
        </p:nvSpPr>
        <p:spPr>
          <a:xfrm>
            <a:off x="344129" y="235975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事件分布与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M-T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</a:p>
        </p:txBody>
      </p:sp>
    </p:spTree>
    <p:extLst>
      <p:ext uri="{BB962C8B-B14F-4D97-AF65-F5344CB8AC3E}">
        <p14:creationId xmlns:p14="http://schemas.microsoft.com/office/powerpoint/2010/main" val="3306805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07FDD1F-E91C-355F-092E-71B254228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49" y="957067"/>
            <a:ext cx="10774702" cy="494386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3BB9092-F9B6-35D8-0E5A-44B76AC7409C}"/>
              </a:ext>
            </a:extLst>
          </p:cNvPr>
          <p:cNvSpPr txBox="1"/>
          <p:nvPr/>
        </p:nvSpPr>
        <p:spPr>
          <a:xfrm>
            <a:off x="344129" y="23597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断层拟合与沿走向剖面</a:t>
            </a:r>
          </a:p>
        </p:txBody>
      </p:sp>
    </p:spTree>
    <p:extLst>
      <p:ext uri="{BB962C8B-B14F-4D97-AF65-F5344CB8AC3E}">
        <p14:creationId xmlns:p14="http://schemas.microsoft.com/office/powerpoint/2010/main" val="139054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E6CFA2-0BF2-DC16-BA2A-CFB0233F3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67" y="275837"/>
            <a:ext cx="8537465" cy="630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53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85E0CB6-3988-0707-FA86-30D87ECBE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507" y="0"/>
            <a:ext cx="5042985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79E7ACF-28FA-CB30-2F84-C72301EAC449}"/>
              </a:ext>
            </a:extLst>
          </p:cNvPr>
          <p:cNvSpPr txBox="1"/>
          <p:nvPr/>
        </p:nvSpPr>
        <p:spPr>
          <a:xfrm>
            <a:off x="344129" y="23597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分时间段观察</a:t>
            </a:r>
          </a:p>
        </p:txBody>
      </p:sp>
    </p:spTree>
    <p:extLst>
      <p:ext uri="{BB962C8B-B14F-4D97-AF65-F5344CB8AC3E}">
        <p14:creationId xmlns:p14="http://schemas.microsoft.com/office/powerpoint/2010/main" val="886503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DE90686-B2A9-66D9-F415-075E7A050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206" y="0"/>
            <a:ext cx="4709587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AB9B997-6F4A-B66F-BC6A-9D42E13DA79D}"/>
              </a:ext>
            </a:extLst>
          </p:cNvPr>
          <p:cNvSpPr txBox="1"/>
          <p:nvPr/>
        </p:nvSpPr>
        <p:spPr>
          <a:xfrm>
            <a:off x="344129" y="235975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震源机制解</a:t>
            </a:r>
          </a:p>
        </p:txBody>
      </p:sp>
    </p:spTree>
    <p:extLst>
      <p:ext uri="{BB962C8B-B14F-4D97-AF65-F5344CB8AC3E}">
        <p14:creationId xmlns:p14="http://schemas.microsoft.com/office/powerpoint/2010/main" val="2862672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9749BEA-8447-5BAD-1CE8-F3D78A1DD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047" y="490882"/>
            <a:ext cx="7297905" cy="587623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6D4EE13-50B6-25BB-57B8-E350942BC94E}"/>
              </a:ext>
            </a:extLst>
          </p:cNvPr>
          <p:cNvSpPr txBox="1"/>
          <p:nvPr/>
        </p:nvSpPr>
        <p:spPr>
          <a:xfrm>
            <a:off x="344129" y="23597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震群迁移与类型判断</a:t>
            </a:r>
          </a:p>
        </p:txBody>
      </p:sp>
    </p:spTree>
    <p:extLst>
      <p:ext uri="{BB962C8B-B14F-4D97-AF65-F5344CB8AC3E}">
        <p14:creationId xmlns:p14="http://schemas.microsoft.com/office/powerpoint/2010/main" val="826325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41C9B1C-08BF-E89F-C41F-BBB8F23C3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7" y="1038730"/>
            <a:ext cx="11670885" cy="478053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FC33B26-E647-A7A4-59BD-D1896337A766}"/>
              </a:ext>
            </a:extLst>
          </p:cNvPr>
          <p:cNvSpPr txBox="1"/>
          <p:nvPr/>
        </p:nvSpPr>
        <p:spPr>
          <a:xfrm>
            <a:off x="344129" y="23597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震群迁移与类型判断</a:t>
            </a:r>
          </a:p>
        </p:txBody>
      </p:sp>
    </p:spTree>
    <p:extLst>
      <p:ext uri="{BB962C8B-B14F-4D97-AF65-F5344CB8AC3E}">
        <p14:creationId xmlns:p14="http://schemas.microsoft.com/office/powerpoint/2010/main" val="34133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039DE58-7EF5-950E-F25C-F20B51292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856" y="323849"/>
            <a:ext cx="7634288" cy="50895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10B65E-6496-A9D3-0E78-B44A164FA5FC}"/>
              </a:ext>
            </a:extLst>
          </p:cNvPr>
          <p:cNvSpPr txBox="1"/>
          <p:nvPr/>
        </p:nvSpPr>
        <p:spPr>
          <a:xfrm>
            <a:off x="5616970" y="5743575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03BA4C-3E94-27DA-2922-1F39418243A4}"/>
              </a:ext>
            </a:extLst>
          </p:cNvPr>
          <p:cNvSpPr txBox="1"/>
          <p:nvPr/>
        </p:nvSpPr>
        <p:spPr>
          <a:xfrm>
            <a:off x="10875169" y="6035963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肖博垚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CFF9C1-569B-92BD-B283-351E4AEF98C3}"/>
              </a:ext>
            </a:extLst>
          </p:cNvPr>
          <p:cNvSpPr txBox="1"/>
          <p:nvPr/>
        </p:nvSpPr>
        <p:spPr>
          <a:xfrm>
            <a:off x="10875169" y="6372999"/>
            <a:ext cx="11256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2026.6.18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892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43</Words>
  <Application>Microsoft Office PowerPoint</Application>
  <PresentationFormat>宽屏</PresentationFormat>
  <Paragraphs>13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Yogurt Shaw</dc:creator>
  <cp:lastModifiedBy>Yogurt Shaw</cp:lastModifiedBy>
  <cp:revision>23</cp:revision>
  <dcterms:created xsi:type="dcterms:W3CDTF">2026-06-18T05:17:32Z</dcterms:created>
  <dcterms:modified xsi:type="dcterms:W3CDTF">2026-06-18T07:49:50Z</dcterms:modified>
</cp:coreProperties>
</file>