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304" r:id="rId4"/>
    <p:sldId id="291" r:id="rId5"/>
    <p:sldId id="292" r:id="rId6"/>
    <p:sldId id="294" r:id="rId7"/>
    <p:sldId id="305" r:id="rId8"/>
    <p:sldId id="306" r:id="rId9"/>
    <p:sldId id="307" r:id="rId10"/>
    <p:sldId id="308" r:id="rId11"/>
    <p:sldId id="309" r:id="rId12"/>
    <p:sldId id="310" r:id="rId13"/>
    <p:sldId id="317" r:id="rId14"/>
    <p:sldId id="311" r:id="rId15"/>
    <p:sldId id="312" r:id="rId16"/>
    <p:sldId id="313" r:id="rId17"/>
    <p:sldId id="314" r:id="rId18"/>
    <p:sldId id="315" r:id="rId19"/>
    <p:sldId id="295" r:id="rId20"/>
    <p:sldId id="296" r:id="rId21"/>
    <p:sldId id="297" r:id="rId22"/>
    <p:sldId id="298" r:id="rId23"/>
    <p:sldId id="260" r:id="rId24"/>
    <p:sldId id="258" r:id="rId25"/>
    <p:sldId id="327" r:id="rId26"/>
    <p:sldId id="328" r:id="rId27"/>
    <p:sldId id="330" r:id="rId28"/>
    <p:sldId id="329" r:id="rId29"/>
    <p:sldId id="259" r:id="rId30"/>
    <p:sldId id="326" r:id="rId31"/>
    <p:sldId id="263" r:id="rId32"/>
    <p:sldId id="264" r:id="rId33"/>
    <p:sldId id="319" r:id="rId34"/>
    <p:sldId id="320" r:id="rId35"/>
    <p:sldId id="321" r:id="rId36"/>
    <p:sldId id="322" r:id="rId37"/>
    <p:sldId id="293" r:id="rId3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86185" initials="8" lastIdx="2" clrIdx="0">
    <p:extLst>
      <p:ext uri="{19B8F6BF-5375-455C-9EA6-DF929625EA0E}">
        <p15:presenceInfo xmlns:p15="http://schemas.microsoft.com/office/powerpoint/2012/main" userId="86185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5" autoAdjust="0"/>
    <p:restoredTop sz="94660"/>
  </p:normalViewPr>
  <p:slideViewPr>
    <p:cSldViewPr snapToGrid="0">
      <p:cViewPr>
        <p:scale>
          <a:sx n="100" d="100"/>
          <a:sy n="100" d="100"/>
        </p:scale>
        <p:origin x="-1368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4T17:20:06.916" idx="2">
    <p:pos x="10" y="10"/>
    <p:text>巨花犀角</p:text>
    <p:extLst>
      <p:ext uri="{C676402C-5697-4E1C-873F-D02D1690AC5C}">
        <p15:threadingInfo xmlns:p15="http://schemas.microsoft.com/office/powerpoint/2012/main" timeZoneBias="-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C81E80-48FA-44B9-B0F2-BE420D317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E1C1F10-B1E5-472A-9BC7-A19E2B2FC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8E0D1E-DD34-421B-A29C-FE58E1BE2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550385-9DDC-4F2E-BDC2-8B820BC64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5698BC-215F-4C77-9BA5-AE853EE0A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67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FCE516-6C55-4D3C-B15A-6B702F197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F09606-1B04-4886-8AFA-A436F2F0D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51FD28-C9BC-4ABA-B015-F5D452CB4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763C3E-0E4A-4B62-996E-06CAB9796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B54CF9-756B-499E-9F35-D8587079D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42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92C02-0C96-4E65-A0BF-ADDB31FE0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9690F3-DFCA-4C9E-A2B2-BC63176DC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531A9E-49B2-499E-BF28-9D84641B5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29DE18-9C40-432B-9241-23D3EB82E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6BFDBA-F9D5-4E7D-A535-14B78830B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91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AC4E01-AC80-44FB-9F2D-50AFA6552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FC5843-5A2D-4692-AB16-C83C8E3497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86FA243-917E-4B89-8F35-C49C306A8D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8DE783-29BF-40BA-B36F-DF5989C63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9964CE3-569E-4411-B0DC-C1D15B1B5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1C4F405-B238-482B-8CF2-87C64C85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20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D28195-34B2-49EB-9D0B-E7EE4C0FB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F66EB2-2F3B-46A0-A640-D69C347C1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D2330D1-820E-443B-ACBF-37C5B3B68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F1E07C2-9C0E-4127-A308-1431904FF1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19D6AC1-891A-4A12-9A91-9916F8415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887F784-38FE-4F39-BFE3-9EB26C50B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74538FB-4580-4557-8227-3BE2A5EF1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0ECF2C6-DF2E-4F52-B91D-63F4AC757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370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492851-2064-4515-A377-BA99985FD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DCBDFC-93B7-49C9-88D4-C6CCEA4CC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16B3F53-A865-483C-858F-36BE42289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5912A43-B056-46CC-A6A2-6F18BE164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31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7E65C46-212F-4CBB-B23B-4E97FB515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C537891-6AFD-40F8-92EB-25E189362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AC2486-81DD-4D7B-9FEC-E67A04906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764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2487EB-2A47-4BCE-9FE8-53833B556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810CA0-3C17-45F0-BE3A-2E586DC7C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ECF68BF-C629-4213-897A-00581E76E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CAC4EBD-CB38-45A6-8EA6-9126740E2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920896A-4FA1-49BD-BF24-4247C98CF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E396822-AF93-450F-B04D-6D16C14FE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353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B07498-3454-48AF-A8FB-5F298FCD8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F37282D-CDD7-4533-9014-F689AE743C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AF470B6-2289-4A8F-B039-181C6800B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BEB74F2-EC82-4FC7-9788-F4B1C7DEE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81AD950-1E47-4D0B-90F4-0C6E8D785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1F0CE50-48E1-4241-B424-1588BB023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332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F60436-314A-437A-A3F7-0F508A69D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5690F62-2E1D-45F2-B40C-B85FB6766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5CC567-01BC-441F-BD14-3F392EAC6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F20FDD2-9B07-4B9D-A762-8D2CEE598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9710B8-D146-46B1-83C1-C827DC04B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30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EAC2D0F-0C66-4018-9640-50F0F3D5A7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0256CCD-FC40-4BC9-9997-A10174FCD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61DCC6-14B4-441C-A119-E03A18172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3DAC77-1B5B-44A6-BDAA-0ED4B6442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6D3FE1-9DC9-46D6-845D-E82B709C5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438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B52F996-2E5A-4C2B-AEDD-C33DB546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AA3FF06-0525-4D24-9579-643D6AE06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A8CA056-F0BF-4CE0-8E8A-1997BEF187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4423-B595-43D9-8323-A93C8E801A19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BCFA0B-FDD5-4A21-9958-4E43583F0F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EB9EF4-376C-4AD8-89E4-3C62332DC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BAE9C-6D0D-47C4-B4DC-087B6845C9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65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C9E406-05C5-4091-94A6-34A648129E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CGU24</a:t>
            </a:r>
            <a:r>
              <a:rPr lang="zh-CN" altLang="en-US" dirty="0"/>
              <a:t>厦门收获分享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8856D3C-9BB2-4664-98B6-813DB160FA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汇报人：白尔洁 </a:t>
            </a:r>
            <a:endParaRPr lang="en-US" altLang="zh-CN" dirty="0"/>
          </a:p>
          <a:p>
            <a:r>
              <a:rPr lang="zh-CN" altLang="en-US" dirty="0"/>
              <a:t>时间：</a:t>
            </a:r>
            <a:r>
              <a:rPr lang="en-US" altLang="zh-CN" dirty="0"/>
              <a:t>2024.11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6870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2EF82A-64BD-4AEA-B1A9-C9CB1E2ED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16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561563C-810A-49B8-9D1E-0D379EF3D3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 b="33268"/>
          <a:stretch/>
        </p:blipFill>
        <p:spPr>
          <a:xfrm>
            <a:off x="3769179" y="0"/>
            <a:ext cx="4938388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83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55A7352-E65D-461E-A406-08D6DA172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000" y="327657"/>
            <a:ext cx="3840000" cy="288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4F63920-EE40-469C-B350-8EB4560D5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7657"/>
            <a:ext cx="3840000" cy="288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E6A5C4C-1B12-405B-AD3A-BE13CDB347C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000" y="3207657"/>
            <a:ext cx="720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15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08CC972-1116-4BC7-AF4D-A62480922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4571"/>
            <a:ext cx="3840000" cy="288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C2979DA-893A-417B-9FEC-6B8DF991B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188686"/>
            <a:ext cx="3840000" cy="288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D5A64BD-1AD5-4458-939C-05BE2D980D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068686"/>
            <a:ext cx="3840000" cy="288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083D023-AEEE-4139-B953-83222354F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384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5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D42F590-BCF0-43D0-B859-065F79502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48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0A93854-97B5-4A14-B231-A585CB129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89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145676B-D6D9-43C2-9D75-2BD7AF2BC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66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03FDFE4-4E56-46CE-AC32-0BBAEDD70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79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1164E3D-6E73-424A-805C-57827AE4C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-10668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63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BB19898-8240-4E46-912A-7EB31ED44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10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1A67873-E689-45A8-A18B-E04AABC81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78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6B70682-4643-4E2E-ABB3-DE830CBDE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03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B33C6E-DEB4-4806-95E3-27BAA71BD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40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154440C-8ED8-47A3-9E51-156213BC7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816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18F4E24-1580-4275-A323-BE63D1C04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51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5E4C2FB-8635-421B-9C94-07C6FBE64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03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D6AF033-C7BA-4E54-86D4-593F4DFBE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92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F7A73DF-BDB3-42CB-ADDA-D42DA115F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51435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A298845-0D18-4ECA-A45F-C363463A0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6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14CA899-2E3A-4035-8FB6-1F883DF9C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4" y="0"/>
            <a:ext cx="51435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63D8A02-55FC-46C3-B553-5ACB72F33D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72" y="5255"/>
            <a:ext cx="12192000" cy="68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718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D124BB7-39FF-4E6E-A684-08A7A820A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07" y="246743"/>
            <a:ext cx="3240000" cy="432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D3AEB6F-5E9C-4A70-88D8-78BAA7F66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864" y="0"/>
            <a:ext cx="51435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5502A19-C08C-4905-A301-6890B5FD0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64" y="2133600"/>
            <a:ext cx="324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04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D2CCCF6-F3F5-4235-B816-9DA8BB4F8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421" y="0"/>
            <a:ext cx="51435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209F680-303B-4DEC-BECB-F1BF8176F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580" y="1653540"/>
            <a:ext cx="5040000" cy="3780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7D8E7D2-5463-4079-AE28-C2D802B6D73B}"/>
              </a:ext>
            </a:extLst>
          </p:cNvPr>
          <p:cNvSpPr txBox="1"/>
          <p:nvPr/>
        </p:nvSpPr>
        <p:spPr>
          <a:xfrm>
            <a:off x="3048000" y="56141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夹竹桃科巨花犀角</a:t>
            </a:r>
          </a:p>
        </p:txBody>
      </p:sp>
    </p:spTree>
    <p:extLst>
      <p:ext uri="{BB962C8B-B14F-4D97-AF65-F5344CB8AC3E}">
        <p14:creationId xmlns:p14="http://schemas.microsoft.com/office/powerpoint/2010/main" val="2845054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F1859C2-868F-4467-A77F-5A62848B9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09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92969F-D571-4396-9D5F-E8509E5C6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255" y="0"/>
            <a:ext cx="5141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31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69AD85A-E452-4A14-87D1-1BBF964E9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17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7F8F3FC-4F74-4894-A1BD-2849B1DC2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45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0AB82BE-8AEC-4736-A71A-B3945989D5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1247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2678F23-514E-4D58-BBA7-8306DAC7D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36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08584A4-FCD6-4D7A-8C84-0A36FB4B6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425" y="0"/>
            <a:ext cx="4629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6554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0425E1B-97CF-4650-9018-8F41D08D4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212" y="0"/>
            <a:ext cx="9147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38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49D58D3-3B11-45A9-8647-D9F68C194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548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65B4EB7-F0DE-4E14-9FB7-3F9D7FA4E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0452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79A9BFB-D0A2-4D92-8B7E-707B17C14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459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D1A8D9B-4D5D-4850-B10F-CDD50B8A9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7321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5612A59-B0DE-45D0-A422-D294EB2A6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13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3AFCA6B-CC0E-4239-8E70-76E436287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75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3C3D5C7-2011-4722-9FA7-AFC662B32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88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18</Words>
  <Application>Microsoft Office PowerPoint</Application>
  <PresentationFormat>宽屏</PresentationFormat>
  <Paragraphs>4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1" baseType="lpstr">
      <vt:lpstr>等线</vt:lpstr>
      <vt:lpstr>等线 Light</vt:lpstr>
      <vt:lpstr>Arial</vt:lpstr>
      <vt:lpstr>Office 主题​​</vt:lpstr>
      <vt:lpstr>CGU24厦门收获分享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CGU24厦门收获分享</dc:title>
  <dc:creator>86185</dc:creator>
  <cp:lastModifiedBy>86185</cp:lastModifiedBy>
  <cp:revision>8</cp:revision>
  <dcterms:created xsi:type="dcterms:W3CDTF">2024-11-14T08:00:37Z</dcterms:created>
  <dcterms:modified xsi:type="dcterms:W3CDTF">2024-11-14T09:44:45Z</dcterms:modified>
</cp:coreProperties>
</file>