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80" r:id="rId19"/>
    <p:sldId id="271" r:id="rId21"/>
    <p:sldId id="272" r:id="rId22"/>
    <p:sldId id="274" r:id="rId23"/>
    <p:sldId id="275" r:id="rId24"/>
    <p:sldId id="276" r:id="rId25"/>
    <p:sldId id="277" r:id="rId26"/>
    <p:sldId id="278" r:id="rId27"/>
    <p:sldId id="279" r:id="rId28"/>
    <p:sldId id="289" r:id="rId29"/>
  </p:sldIdLst>
  <p:sldSz cx="12192000" cy="6858000"/>
  <p:notesSz cx="6858000" cy="9144000"/>
  <p:custDataLst>
    <p:tags r:id="rId33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5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75"/>
        <p:guide pos="3817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gs" Target="tags/tag5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20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5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幻灯片图像占位符 1"/>
          <p:cNvSpPr>
            <a:spLocks noGrp="1" noRot="1"/>
          </p:cNvSpPr>
          <p:nvPr>
            <p:ph type="sldImg"/>
          </p:nvPr>
        </p:nvSpPr>
        <p:spPr>
          <a:ln/>
        </p:spPr>
      </p:sp>
      <p:sp>
        <p:nvSpPr>
          <p:cNvPr id="20482" name="文本占位符 2"/>
          <p:cNvSpPr>
            <a:spLocks noGrp="1"/>
          </p:cNvSpPr>
          <p:nvPr>
            <p:ph type="body"/>
          </p:nvPr>
        </p:nvSpPr>
        <p:spPr>
          <a:ln/>
        </p:spPr>
        <p:txBody>
          <a:bodyPr lIns="91440" tIns="45720" rIns="91440" bIns="45720" anchor="t" anchorCtr="0"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8.jpeg"/><Relationship Id="rId7" Type="http://schemas.openxmlformats.org/officeDocument/2006/relationships/tags" Target="../tags/tag4.xml"/><Relationship Id="rId6" Type="http://schemas.openxmlformats.org/officeDocument/2006/relationships/image" Target="../media/image47.jpeg"/><Relationship Id="rId5" Type="http://schemas.openxmlformats.org/officeDocument/2006/relationships/tags" Target="../tags/tag3.xml"/><Relationship Id="rId4" Type="http://schemas.openxmlformats.org/officeDocument/2006/relationships/image" Target="../media/image46.jpeg"/><Relationship Id="rId3" Type="http://schemas.openxmlformats.org/officeDocument/2006/relationships/tags" Target="../tags/tag2.xml"/><Relationship Id="rId2" Type="http://schemas.openxmlformats.org/officeDocument/2006/relationships/image" Target="../media/image45.jpeg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9" name="标题 3073"/>
          <p:cNvSpPr>
            <a:spLocks noGrp="1"/>
          </p:cNvSpPr>
          <p:nvPr>
            <p:ph type="ctrTitle"/>
          </p:nvPr>
        </p:nvSpPr>
        <p:spPr>
          <a:xfrm>
            <a:off x="914400" y="1316038"/>
            <a:ext cx="10363200" cy="1960563"/>
          </a:xfrm>
        </p:spPr>
        <p:txBody>
          <a:bodyPr anchor="ctr" anchorCtr="0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5865" b="0" i="0" u="none" strike="noStrike" kern="1200" cap="none" spc="0" normalizeH="0" baseline="0" noProof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2024CGU</a:t>
            </a:r>
            <a:r>
              <a:rPr kumimoji="0" lang="zh-CN" altLang="en-US" sz="5865" b="0" i="0" u="none" strike="noStrike" kern="1200" cap="none" spc="0" normalizeH="0" baseline="0" noProof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会议分享交流</a:t>
            </a:r>
            <a:endParaRPr kumimoji="0" lang="zh-CN" altLang="en-US" sz="5865" b="0" i="0" u="none" strike="noStrike" kern="1200" cap="none" spc="0" normalizeH="0" baseline="0" noProof="1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50" name="副标题 3074"/>
          <p:cNvSpPr>
            <a:spLocks noGrp="1"/>
          </p:cNvSpPr>
          <p:nvPr>
            <p:ph type="subTitle" idx="1"/>
          </p:nvPr>
        </p:nvSpPr>
        <p:spPr>
          <a:xfrm>
            <a:off x="1828800" y="4038600"/>
            <a:ext cx="8534400" cy="1306513"/>
          </a:xfrm>
        </p:spPr>
        <p:txBody>
          <a:bodyPr anchor="t" anchorCtr="0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135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汇报人：李智聪</a:t>
            </a:r>
            <a:endParaRPr kumimoji="0" lang="zh-CN" sz="2135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sz="2135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135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时间：</a:t>
            </a:r>
            <a:r>
              <a:rPr kumimoji="0" lang="en-US" altLang="zh-CN" sz="2135" b="0" i="0" u="none" strike="noStrike" kern="1200" cap="none" spc="0" normalizeH="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2024.11.14</a:t>
            </a:r>
            <a:endParaRPr kumimoji="0" lang="en-US" altLang="zh-CN" sz="2135" b="0" i="0" u="none" strike="noStrike" kern="1200" cap="none" spc="0" normalizeH="0" baseline="0" noProof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4098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4099" name="图片 1" descr="IMG_20241020_083304"/>
          <p:cNvPicPr>
            <a:picLocks noChangeAspect="1"/>
          </p:cNvPicPr>
          <p:nvPr/>
        </p:nvPicPr>
        <p:blipFill>
          <a:blip r:embed="rId1"/>
          <a:srcRect l="15298" t="26971" r="34488" b="11096"/>
          <a:stretch>
            <a:fillRect/>
          </a:stretch>
        </p:blipFill>
        <p:spPr>
          <a:xfrm>
            <a:off x="334963" y="115888"/>
            <a:ext cx="7794625" cy="4378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IMG_20241020_083404"/>
          <p:cNvPicPr>
            <a:picLocks noChangeAspect="1"/>
          </p:cNvPicPr>
          <p:nvPr/>
        </p:nvPicPr>
        <p:blipFill>
          <a:blip r:embed="rId2"/>
          <a:srcRect l="14958" t="24217" r="34645" b="13475"/>
          <a:stretch>
            <a:fillRect/>
          </a:stretch>
        </p:blipFill>
        <p:spPr>
          <a:xfrm>
            <a:off x="3863975" y="2060575"/>
            <a:ext cx="8056563" cy="4533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5122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5123" name="图片 3" descr="IMG_20241020_083556"/>
          <p:cNvPicPr>
            <a:picLocks noChangeAspect="1"/>
          </p:cNvPicPr>
          <p:nvPr/>
        </p:nvPicPr>
        <p:blipFill>
          <a:blip r:embed="rId1"/>
          <a:srcRect l="14180" t="10393" r="14944"/>
          <a:stretch>
            <a:fillRect/>
          </a:stretch>
        </p:blipFill>
        <p:spPr>
          <a:xfrm>
            <a:off x="1127125" y="692150"/>
            <a:ext cx="9424988" cy="5422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6146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6147" name="图片 3" descr="IMG_20241020_083741"/>
          <p:cNvPicPr>
            <a:picLocks noChangeAspect="1"/>
          </p:cNvPicPr>
          <p:nvPr/>
        </p:nvPicPr>
        <p:blipFill>
          <a:blip r:embed="rId1"/>
          <a:srcRect l="13583" t="21518" r="16730"/>
          <a:stretch>
            <a:fillRect/>
          </a:stretch>
        </p:blipFill>
        <p:spPr>
          <a:xfrm>
            <a:off x="695325" y="692150"/>
            <a:ext cx="10572750" cy="54181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7170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7171" name="图片 4" descr="IMG_20241020_084155"/>
          <p:cNvPicPr>
            <a:picLocks noChangeAspect="1"/>
          </p:cNvPicPr>
          <p:nvPr/>
        </p:nvPicPr>
        <p:blipFill>
          <a:blip r:embed="rId1"/>
          <a:srcRect l="7677" t="14284" r="14954" b="150"/>
          <a:stretch>
            <a:fillRect/>
          </a:stretch>
        </p:blipFill>
        <p:spPr>
          <a:xfrm>
            <a:off x="768350" y="692150"/>
            <a:ext cx="10714038" cy="53927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8194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8195" name="图片 4" descr="IMG_20241020_084220"/>
          <p:cNvPicPr>
            <a:picLocks noChangeAspect="1"/>
          </p:cNvPicPr>
          <p:nvPr/>
        </p:nvPicPr>
        <p:blipFill>
          <a:blip r:embed="rId1"/>
          <a:srcRect l="12994" t="9076" r="9630" b="2655"/>
          <a:stretch>
            <a:fillRect/>
          </a:stretch>
        </p:blipFill>
        <p:spPr>
          <a:xfrm>
            <a:off x="695325" y="404813"/>
            <a:ext cx="10806113" cy="56086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9218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9219" name="图片 3" descr="IMG_20241020_084526"/>
          <p:cNvPicPr>
            <a:picLocks noChangeAspect="1"/>
          </p:cNvPicPr>
          <p:nvPr/>
        </p:nvPicPr>
        <p:blipFill>
          <a:blip r:embed="rId1"/>
          <a:srcRect l="12994" t="14273" r="18489" b="10449"/>
          <a:stretch>
            <a:fillRect/>
          </a:stretch>
        </p:blipFill>
        <p:spPr>
          <a:xfrm>
            <a:off x="263525" y="333375"/>
            <a:ext cx="8353425" cy="4175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IMG_20241020_084701"/>
          <p:cNvPicPr>
            <a:picLocks noChangeAspect="1"/>
          </p:cNvPicPr>
          <p:nvPr/>
        </p:nvPicPr>
        <p:blipFill>
          <a:blip r:embed="rId2"/>
          <a:srcRect l="7683" t="18176" r="23813" b="7840"/>
          <a:stretch>
            <a:fillRect/>
          </a:stretch>
        </p:blipFill>
        <p:spPr>
          <a:xfrm>
            <a:off x="3503613" y="2276475"/>
            <a:ext cx="8351837" cy="4105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10242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10243" name="图片 3" descr="IMG_20241020_102307"/>
          <p:cNvPicPr>
            <a:picLocks noChangeAspect="1"/>
          </p:cNvPicPr>
          <p:nvPr/>
        </p:nvPicPr>
        <p:blipFill>
          <a:blip r:embed="rId1"/>
          <a:srcRect l="21849" t="10381" r="27354" b="6548"/>
          <a:stretch>
            <a:fillRect/>
          </a:stretch>
        </p:blipFill>
        <p:spPr>
          <a:xfrm>
            <a:off x="1919288" y="117475"/>
            <a:ext cx="8431212" cy="6273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11266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11267" name="图片 3" descr="IMG_20241020_102557"/>
          <p:cNvPicPr>
            <a:picLocks noChangeAspect="1"/>
          </p:cNvPicPr>
          <p:nvPr/>
        </p:nvPicPr>
        <p:blipFill>
          <a:blip r:embed="rId1"/>
          <a:srcRect l="31895" t="33752" r="42708" b="27309"/>
          <a:stretch>
            <a:fillRect/>
          </a:stretch>
        </p:blipFill>
        <p:spPr>
          <a:xfrm>
            <a:off x="1703388" y="333375"/>
            <a:ext cx="8866187" cy="61849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12290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12291" name="图片 3" descr="IMG_20241020_102852"/>
          <p:cNvPicPr>
            <a:picLocks noChangeAspect="1"/>
          </p:cNvPicPr>
          <p:nvPr/>
        </p:nvPicPr>
        <p:blipFill>
          <a:blip r:embed="rId1"/>
          <a:srcRect l="14287" r="30786" b="13037"/>
          <a:stretch>
            <a:fillRect/>
          </a:stretch>
        </p:blipFill>
        <p:spPr>
          <a:xfrm>
            <a:off x="1271588" y="409575"/>
            <a:ext cx="4473575" cy="3090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2" name="图片 4" descr="IMG_20241020_102929"/>
          <p:cNvPicPr>
            <a:picLocks noChangeAspect="1"/>
          </p:cNvPicPr>
          <p:nvPr/>
        </p:nvPicPr>
        <p:blipFill>
          <a:blip r:embed="rId2"/>
          <a:srcRect l="27760" t="23360" r="36803" b="24712"/>
          <a:stretch>
            <a:fillRect/>
          </a:stretch>
        </p:blipFill>
        <p:spPr>
          <a:xfrm>
            <a:off x="6311900" y="409575"/>
            <a:ext cx="4710113" cy="304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3" name="图片 5" descr="IMG_20241020_102952"/>
          <p:cNvPicPr>
            <a:picLocks noChangeAspect="1"/>
          </p:cNvPicPr>
          <p:nvPr/>
        </p:nvPicPr>
        <p:blipFill>
          <a:blip r:embed="rId3"/>
          <a:srcRect l="30119" t="35046" r="33855" b="11743"/>
          <a:stretch>
            <a:fillRect/>
          </a:stretch>
        </p:blipFill>
        <p:spPr>
          <a:xfrm>
            <a:off x="1271588" y="3644900"/>
            <a:ext cx="4532312" cy="2932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4" name="图片 7" descr="IMG_20241020_103303"/>
          <p:cNvPicPr>
            <a:picLocks noChangeAspect="1"/>
          </p:cNvPicPr>
          <p:nvPr/>
        </p:nvPicPr>
        <p:blipFill>
          <a:blip r:embed="rId4"/>
          <a:srcRect l="27167" t="23372" r="35031" b="16928"/>
          <a:stretch>
            <a:fillRect/>
          </a:stretch>
        </p:blipFill>
        <p:spPr>
          <a:xfrm>
            <a:off x="6311900" y="3644900"/>
            <a:ext cx="4710113" cy="29321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13314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13315" name="图片 6" descr="IMG_20241020_103656"/>
          <p:cNvPicPr>
            <a:picLocks noChangeAspect="1"/>
          </p:cNvPicPr>
          <p:nvPr/>
        </p:nvPicPr>
        <p:blipFill>
          <a:blip r:embed="rId1"/>
          <a:srcRect l="18901" t="12979" r="35620" b="15636"/>
          <a:stretch>
            <a:fillRect/>
          </a:stretch>
        </p:blipFill>
        <p:spPr>
          <a:xfrm>
            <a:off x="1487488" y="476250"/>
            <a:ext cx="9164637" cy="57991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14338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14339" name="图片 3" descr="IMG_20241020_104048"/>
          <p:cNvPicPr>
            <a:picLocks noChangeAspect="1"/>
          </p:cNvPicPr>
          <p:nvPr/>
        </p:nvPicPr>
        <p:blipFill>
          <a:blip r:embed="rId1"/>
          <a:srcRect l="28349" t="27950" r="36214" b="14948"/>
          <a:stretch>
            <a:fillRect/>
          </a:stretch>
        </p:blipFill>
        <p:spPr>
          <a:xfrm>
            <a:off x="1416050" y="333375"/>
            <a:ext cx="8275638" cy="60674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15362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15363" name="图片 3" descr="IMG_20241021_083418"/>
          <p:cNvPicPr>
            <a:picLocks noChangeAspect="1"/>
          </p:cNvPicPr>
          <p:nvPr/>
        </p:nvPicPr>
        <p:blipFill>
          <a:blip r:embed="rId1"/>
          <a:srcRect l="20673" t="14877" r="30510" b="5116"/>
          <a:stretch>
            <a:fillRect/>
          </a:stretch>
        </p:blipFill>
        <p:spPr>
          <a:xfrm>
            <a:off x="47625" y="44450"/>
            <a:ext cx="5627688" cy="4198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4" name="图片 4" descr="IMG_20241021_083534"/>
          <p:cNvPicPr>
            <a:picLocks noChangeAspect="1"/>
          </p:cNvPicPr>
          <p:nvPr/>
        </p:nvPicPr>
        <p:blipFill>
          <a:blip r:embed="rId2"/>
          <a:srcRect l="8266" t="12991" r="34442" b="16928"/>
          <a:stretch>
            <a:fillRect/>
          </a:stretch>
        </p:blipFill>
        <p:spPr>
          <a:xfrm>
            <a:off x="4943475" y="2708275"/>
            <a:ext cx="6985000" cy="3889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16386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16387" name="图片 3" descr="IMG_20241021_084115"/>
          <p:cNvPicPr>
            <a:picLocks noChangeAspect="1"/>
          </p:cNvPicPr>
          <p:nvPr/>
        </p:nvPicPr>
        <p:blipFill>
          <a:blip r:embed="rId1"/>
          <a:srcRect l="23146" t="25958" r="34328" b="19527"/>
          <a:stretch>
            <a:fillRect/>
          </a:stretch>
        </p:blipFill>
        <p:spPr>
          <a:xfrm>
            <a:off x="911225" y="476250"/>
            <a:ext cx="9972675" cy="5819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17410" name="内容占位符 2"/>
          <p:cNvSpPr>
            <a:spLocks noGrp="1"/>
          </p:cNvSpPr>
          <p:nvPr>
            <p:ph idx="1"/>
          </p:nvPr>
        </p:nvSpPr>
        <p:spPr>
          <a:xfrm>
            <a:off x="9048750" y="1879600"/>
            <a:ext cx="2800350" cy="3984625"/>
          </a:xfrm>
          <a:ln/>
        </p:spPr>
        <p:txBody>
          <a:bodyPr anchor="t" anchorCtr="0"/>
          <a:p>
            <a:r>
              <a:rPr lang="zh-CN" altLang="en-US"/>
              <a:t>构建实验场区目前最高分辨率三维</a:t>
            </a:r>
            <a:r>
              <a:rPr lang="en-US" altLang="zh-CN"/>
              <a:t>Q</a:t>
            </a:r>
            <a:r>
              <a:rPr lang="zh-CN" altLang="en-US"/>
              <a:t>值模型</a:t>
            </a:r>
            <a:endParaRPr lang="zh-CN" altLang="en-US"/>
          </a:p>
          <a:p>
            <a:r>
              <a:rPr lang="zh-CN" altLang="en-US"/>
              <a:t>揭示川滇地区孕震环境和发震机理</a:t>
            </a:r>
            <a:endParaRPr lang="zh-CN" altLang="en-US"/>
          </a:p>
        </p:txBody>
      </p:sp>
      <p:pic>
        <p:nvPicPr>
          <p:cNvPr id="5" name="图片 4" descr="IMG_20241021_084751"/>
          <p:cNvPicPr>
            <a:picLocks noChangeAspect="1"/>
          </p:cNvPicPr>
          <p:nvPr/>
        </p:nvPicPr>
        <p:blipFill>
          <a:blip r:embed="rId1"/>
          <a:srcRect l="17719" t="9088" r="27943" b="9145"/>
          <a:stretch>
            <a:fillRect/>
          </a:stretch>
        </p:blipFill>
        <p:spPr>
          <a:xfrm>
            <a:off x="469265" y="476885"/>
            <a:ext cx="8579485" cy="58756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18434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18435" name="图片 3" descr="IMG_20241021_090559"/>
          <p:cNvPicPr>
            <a:picLocks noChangeAspect="1"/>
          </p:cNvPicPr>
          <p:nvPr/>
        </p:nvPicPr>
        <p:blipFill>
          <a:blip r:embed="rId1"/>
          <a:srcRect l="15355" t="18176" r="30901"/>
          <a:stretch>
            <a:fillRect/>
          </a:stretch>
        </p:blipFill>
        <p:spPr>
          <a:xfrm>
            <a:off x="334963" y="184150"/>
            <a:ext cx="5324475" cy="3181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6" name="图片 4" descr="IMG_20241021_090706"/>
          <p:cNvPicPr>
            <a:picLocks noChangeAspect="1"/>
          </p:cNvPicPr>
          <p:nvPr/>
        </p:nvPicPr>
        <p:blipFill>
          <a:blip r:embed="rId2"/>
          <a:srcRect l="26578" t="44135" r="36214"/>
          <a:stretch>
            <a:fillRect/>
          </a:stretch>
        </p:blipFill>
        <p:spPr>
          <a:xfrm>
            <a:off x="6024563" y="184150"/>
            <a:ext cx="5400675" cy="3181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7" name="图片 6" descr="IMG_20241021_091023"/>
          <p:cNvPicPr>
            <a:picLocks noChangeAspect="1"/>
          </p:cNvPicPr>
          <p:nvPr/>
        </p:nvPicPr>
        <p:blipFill>
          <a:blip r:embed="rId3"/>
          <a:srcRect l="23625" t="32448" r="32672"/>
          <a:stretch>
            <a:fillRect/>
          </a:stretch>
        </p:blipFill>
        <p:spPr>
          <a:xfrm>
            <a:off x="331788" y="3573463"/>
            <a:ext cx="5327650" cy="290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8" name="图片 7" descr="IMG_20241021_091212"/>
          <p:cNvPicPr>
            <a:picLocks noChangeAspect="1"/>
          </p:cNvPicPr>
          <p:nvPr/>
        </p:nvPicPr>
        <p:blipFill>
          <a:blip r:embed="rId4"/>
          <a:srcRect l="20084" t="31155" r="36208"/>
          <a:stretch>
            <a:fillRect/>
          </a:stretch>
        </p:blipFill>
        <p:spPr>
          <a:xfrm>
            <a:off x="6024563" y="3573463"/>
            <a:ext cx="5400675" cy="29035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19458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19459" name="图片 3" descr="IMG_20241021_091419"/>
          <p:cNvPicPr>
            <a:picLocks noChangeAspect="1"/>
          </p:cNvPicPr>
          <p:nvPr/>
        </p:nvPicPr>
        <p:blipFill>
          <a:blip r:embed="rId1"/>
          <a:srcRect l="17719" t="18176" r="27834"/>
          <a:stretch>
            <a:fillRect/>
          </a:stretch>
        </p:blipFill>
        <p:spPr>
          <a:xfrm>
            <a:off x="119063" y="117475"/>
            <a:ext cx="6638925" cy="4538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IMG_20241021_091532"/>
          <p:cNvPicPr>
            <a:picLocks noChangeAspect="1"/>
          </p:cNvPicPr>
          <p:nvPr/>
        </p:nvPicPr>
        <p:blipFill>
          <a:blip r:embed="rId2"/>
          <a:srcRect l="21854" t="31155" r="35620"/>
          <a:stretch>
            <a:fillRect/>
          </a:stretch>
        </p:blipFill>
        <p:spPr>
          <a:xfrm>
            <a:off x="1127125" y="476250"/>
            <a:ext cx="6278563" cy="4625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IMG_20241021_091720"/>
          <p:cNvPicPr>
            <a:picLocks noChangeAspect="1"/>
          </p:cNvPicPr>
          <p:nvPr/>
        </p:nvPicPr>
        <p:blipFill>
          <a:blip r:embed="rId3"/>
          <a:srcRect l="8859" t="7784" r="16724"/>
          <a:stretch>
            <a:fillRect/>
          </a:stretch>
        </p:blipFill>
        <p:spPr>
          <a:xfrm>
            <a:off x="2424113" y="836613"/>
            <a:ext cx="7391400" cy="45704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 descr="IMG_20241021_091900"/>
          <p:cNvPicPr>
            <a:picLocks noChangeAspect="1"/>
          </p:cNvPicPr>
          <p:nvPr/>
        </p:nvPicPr>
        <p:blipFill>
          <a:blip r:embed="rId4"/>
          <a:srcRect l="21849" t="36249" r="37990"/>
          <a:stretch>
            <a:fillRect/>
          </a:stretch>
        </p:blipFill>
        <p:spPr>
          <a:xfrm>
            <a:off x="3575050" y="1125538"/>
            <a:ext cx="7056438" cy="49006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IMG_20241021_092039"/>
          <p:cNvPicPr>
            <a:picLocks noChangeAspect="1"/>
          </p:cNvPicPr>
          <p:nvPr/>
        </p:nvPicPr>
        <p:blipFill>
          <a:blip r:embed="rId5"/>
          <a:srcRect l="25395" t="37645" r="33261"/>
          <a:stretch>
            <a:fillRect/>
          </a:stretch>
        </p:blipFill>
        <p:spPr>
          <a:xfrm>
            <a:off x="4656138" y="1628775"/>
            <a:ext cx="6934200" cy="47593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内容占位符 2"/>
          <p:cNvSpPr>
            <a:spLocks noGrp="1"/>
          </p:cNvSpPr>
          <p:nvPr>
            <p:ph idx="1"/>
          </p:nvPr>
        </p:nvSpPr>
        <p:spPr>
          <a:xfrm>
            <a:off x="6465888" y="1773238"/>
            <a:ext cx="5116512" cy="3411537"/>
          </a:xfrm>
          <a:ln/>
        </p:spPr>
        <p:txBody>
          <a:bodyPr anchor="t" anchorCtr="0"/>
          <a:p>
            <a:r>
              <a:rPr lang="en-US" altLang="zh-CN"/>
              <a:t>SmS</a:t>
            </a:r>
            <a:r>
              <a:rPr lang="zh-CN" altLang="en-US"/>
              <a:t>波可以用来约束下地壳的径向各向异性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用</a:t>
            </a:r>
            <a:r>
              <a:rPr lang="en-US" altLang="zh-CN"/>
              <a:t>SmS</a:t>
            </a:r>
            <a:r>
              <a:rPr lang="zh-CN" altLang="en-US"/>
              <a:t>波和面波联合反演为构造地壳径向各向异性提供有利条件</a:t>
            </a:r>
            <a:endParaRPr lang="zh-CN" altLang="en-US"/>
          </a:p>
        </p:txBody>
      </p:sp>
      <p:pic>
        <p:nvPicPr>
          <p:cNvPr id="21506" name="图片 3" descr="IMG_20241021_134651"/>
          <p:cNvPicPr>
            <a:picLocks noChangeAspect="1"/>
          </p:cNvPicPr>
          <p:nvPr/>
        </p:nvPicPr>
        <p:blipFill>
          <a:blip r:embed="rId1"/>
          <a:srcRect l="25990" t="32448" r="32079" b="13037"/>
          <a:stretch>
            <a:fillRect/>
          </a:stretch>
        </p:blipFill>
        <p:spPr>
          <a:xfrm>
            <a:off x="420688" y="188913"/>
            <a:ext cx="5818187" cy="3206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7" name="图片 4" descr="IMG_20241021_134654"/>
          <p:cNvPicPr>
            <a:picLocks noChangeAspect="1"/>
          </p:cNvPicPr>
          <p:nvPr/>
        </p:nvPicPr>
        <p:blipFill>
          <a:blip r:embed="rId2"/>
          <a:srcRect l="19490" t="23372" r="37984" b="23418"/>
          <a:stretch>
            <a:fillRect/>
          </a:stretch>
        </p:blipFill>
        <p:spPr>
          <a:xfrm>
            <a:off x="420688" y="3475038"/>
            <a:ext cx="5818187" cy="2952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22530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22531" name="图片 3" descr="IMG_20241023_084004"/>
          <p:cNvPicPr>
            <a:picLocks noChangeAspect="1"/>
          </p:cNvPicPr>
          <p:nvPr/>
        </p:nvPicPr>
        <p:blipFill>
          <a:blip r:embed="rId1"/>
          <a:srcRect l="7089" r="13182"/>
          <a:stretch>
            <a:fillRect/>
          </a:stretch>
        </p:blipFill>
        <p:spPr>
          <a:xfrm>
            <a:off x="406400" y="188913"/>
            <a:ext cx="9721850" cy="55483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IMG_20241023_084348"/>
          <p:cNvPicPr>
            <a:picLocks noChangeAspect="1"/>
          </p:cNvPicPr>
          <p:nvPr/>
        </p:nvPicPr>
        <p:blipFill>
          <a:blip r:embed="rId2"/>
          <a:srcRect l="16536" t="15578" r="14954"/>
          <a:stretch>
            <a:fillRect/>
          </a:stretch>
        </p:blipFill>
        <p:spPr>
          <a:xfrm>
            <a:off x="3432175" y="2060575"/>
            <a:ext cx="8351838" cy="46847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23554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23555" name="图片 3" descr="IMG_20241023_084517"/>
          <p:cNvPicPr>
            <a:picLocks noChangeAspect="1"/>
          </p:cNvPicPr>
          <p:nvPr/>
        </p:nvPicPr>
        <p:blipFill>
          <a:blip r:embed="rId1"/>
          <a:srcRect l="21854" t="32196" r="24989" b="4211"/>
          <a:stretch>
            <a:fillRect/>
          </a:stretch>
        </p:blipFill>
        <p:spPr>
          <a:xfrm>
            <a:off x="839788" y="549275"/>
            <a:ext cx="10379075" cy="56499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24578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24579" name="图片 3" descr="IMG_20241023_085405"/>
          <p:cNvPicPr>
            <a:picLocks noChangeAspect="1"/>
          </p:cNvPicPr>
          <p:nvPr/>
        </p:nvPicPr>
        <p:blipFill>
          <a:blip r:embed="rId1"/>
          <a:srcRect l="9453" t="10381" r="20854" b="1350"/>
          <a:stretch>
            <a:fillRect/>
          </a:stretch>
        </p:blipFill>
        <p:spPr>
          <a:xfrm>
            <a:off x="190500" y="274638"/>
            <a:ext cx="6754813" cy="38941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0" name="图片 4" descr="IMG_20241023_085500"/>
          <p:cNvPicPr>
            <a:picLocks noChangeAspect="1"/>
          </p:cNvPicPr>
          <p:nvPr/>
        </p:nvPicPr>
        <p:blipFill>
          <a:blip r:embed="rId2"/>
          <a:srcRect l="4724" t="14282" r="24400" b="15576"/>
          <a:stretch>
            <a:fillRect/>
          </a:stretch>
        </p:blipFill>
        <p:spPr>
          <a:xfrm>
            <a:off x="4948238" y="3640138"/>
            <a:ext cx="7053262" cy="31734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25602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25603" name="图片 3" descr="IMG_20241023_085522"/>
          <p:cNvPicPr>
            <a:picLocks noChangeAspect="1"/>
          </p:cNvPicPr>
          <p:nvPr/>
        </p:nvPicPr>
        <p:blipFill>
          <a:blip r:embed="rId1"/>
          <a:srcRect l="15948" t="10381" r="22630" b="9145"/>
          <a:stretch>
            <a:fillRect/>
          </a:stretch>
        </p:blipFill>
        <p:spPr>
          <a:xfrm>
            <a:off x="93663" y="1449388"/>
            <a:ext cx="6183312" cy="3686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4" name="图片 4" descr="IMG_20241023_085540"/>
          <p:cNvPicPr>
            <a:picLocks noChangeAspect="1"/>
          </p:cNvPicPr>
          <p:nvPr/>
        </p:nvPicPr>
        <p:blipFill>
          <a:blip r:embed="rId2"/>
          <a:srcRect l="20673" t="22067" r="23219" b="11743"/>
          <a:stretch>
            <a:fillRect/>
          </a:stretch>
        </p:blipFill>
        <p:spPr>
          <a:xfrm>
            <a:off x="6384925" y="2306638"/>
            <a:ext cx="5270500" cy="28289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26626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26627" name="图片 3" descr="IMG_20241023_135744"/>
          <p:cNvPicPr>
            <a:picLocks noChangeAspect="1"/>
          </p:cNvPicPr>
          <p:nvPr/>
        </p:nvPicPr>
        <p:blipFill>
          <a:blip r:embed="rId1"/>
          <a:srcRect l="11224" t="22078" r="29713" b="9134"/>
          <a:stretch>
            <a:fillRect/>
          </a:stretch>
        </p:blipFill>
        <p:spPr>
          <a:xfrm>
            <a:off x="263525" y="1256665"/>
            <a:ext cx="5720080" cy="4470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8" name="图片 4" descr="IMG_20241023_135917"/>
          <p:cNvPicPr>
            <a:picLocks noChangeAspect="1"/>
          </p:cNvPicPr>
          <p:nvPr/>
        </p:nvPicPr>
        <p:blipFill>
          <a:blip r:embed="rId2"/>
          <a:srcRect l="15359" t="24654" r="23219" b="9145"/>
          <a:stretch>
            <a:fillRect/>
          </a:stretch>
        </p:blipFill>
        <p:spPr>
          <a:xfrm>
            <a:off x="6024245" y="1268730"/>
            <a:ext cx="5880100" cy="45002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27650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27651" name="图片 3" descr="IMG_20241023_154451"/>
          <p:cNvPicPr>
            <a:picLocks noChangeAspect="1"/>
          </p:cNvPicPr>
          <p:nvPr/>
        </p:nvPicPr>
        <p:blipFill>
          <a:blip r:embed="rId1"/>
          <a:srcRect t="12204" b="25842"/>
          <a:stretch>
            <a:fillRect/>
          </a:stretch>
        </p:blipFill>
        <p:spPr>
          <a:xfrm>
            <a:off x="190500" y="549275"/>
            <a:ext cx="3873500" cy="52752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2" name="图片 4" descr="IMG_20241023_154742"/>
          <p:cNvPicPr>
            <a:picLocks noChangeAspect="1"/>
          </p:cNvPicPr>
          <p:nvPr/>
        </p:nvPicPr>
        <p:blipFill>
          <a:blip r:embed="rId2"/>
          <a:srcRect t="19954" b="17046"/>
          <a:stretch>
            <a:fillRect/>
          </a:stretch>
        </p:blipFill>
        <p:spPr>
          <a:xfrm>
            <a:off x="4151313" y="538163"/>
            <a:ext cx="3817937" cy="5286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653" name="图片 5" descr="IMG_20241023_155722"/>
          <p:cNvPicPr>
            <a:picLocks noChangeAspect="1"/>
          </p:cNvPicPr>
          <p:nvPr/>
        </p:nvPicPr>
        <p:blipFill>
          <a:blip r:embed="rId3"/>
          <a:srcRect t="13658" b="30695"/>
          <a:stretch>
            <a:fillRect/>
          </a:stretch>
        </p:blipFill>
        <p:spPr>
          <a:xfrm>
            <a:off x="8054975" y="549275"/>
            <a:ext cx="4010025" cy="5286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标题 1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endParaRPr lang="zh-CN" altLang="en-US"/>
          </a:p>
        </p:txBody>
      </p:sp>
      <p:sp>
        <p:nvSpPr>
          <p:cNvPr id="28674" name="内容占位符 2"/>
          <p:cNvSpPr>
            <a:spLocks noGrp="1"/>
          </p:cNvSpPr>
          <p:nvPr>
            <p:ph idx="1"/>
          </p:nvPr>
        </p:nvSpPr>
        <p:spPr>
          <a:ln/>
        </p:spPr>
        <p:txBody>
          <a:bodyPr anchor="t" anchorCtr="0"/>
          <a:p>
            <a:endParaRPr lang="zh-CN" altLang="en-US"/>
          </a:p>
        </p:txBody>
      </p:sp>
      <p:pic>
        <p:nvPicPr>
          <p:cNvPr id="28675" name="图片 3" descr="IMG_20241023_160325"/>
          <p:cNvPicPr>
            <a:picLocks noChangeAspect="1"/>
          </p:cNvPicPr>
          <p:nvPr/>
        </p:nvPicPr>
        <p:blipFill>
          <a:blip r:embed="rId1"/>
          <a:srcRect t="13647" b="27504"/>
          <a:stretch>
            <a:fillRect/>
          </a:stretch>
        </p:blipFill>
        <p:spPr>
          <a:xfrm>
            <a:off x="3359150" y="-26987"/>
            <a:ext cx="5176838" cy="6696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 descr="IMG_20241024_1350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9565" r="19565"/>
          <a:stretch>
            <a:fillRect/>
          </a:stretch>
        </p:blipFill>
        <p:spPr>
          <a:xfrm>
            <a:off x="1924685" y="3475751"/>
            <a:ext cx="4311968" cy="3224769"/>
          </a:xfrm>
          <a:prstGeom prst="rect">
            <a:avLst/>
          </a:prstGeom>
        </p:spPr>
      </p:pic>
      <p:pic>
        <p:nvPicPr>
          <p:cNvPr id="11" name="图片 10" descr="IMG_20241024_13565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19588" r="19588"/>
          <a:stretch>
            <a:fillRect/>
          </a:stretch>
        </p:blipFill>
        <p:spPr>
          <a:xfrm>
            <a:off x="6310312" y="3475751"/>
            <a:ext cx="4311968" cy="3224769"/>
          </a:xfrm>
          <a:prstGeom prst="rect">
            <a:avLst/>
          </a:prstGeom>
        </p:spPr>
      </p:pic>
      <p:pic>
        <p:nvPicPr>
          <p:cNvPr id="9" name="图片 8" descr="IMG_20241022_13533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19567" r="19567"/>
          <a:stretch>
            <a:fillRect/>
          </a:stretch>
        </p:blipFill>
        <p:spPr>
          <a:xfrm>
            <a:off x="6310312" y="177324"/>
            <a:ext cx="4311968" cy="3224769"/>
          </a:xfrm>
          <a:prstGeom prst="rect">
            <a:avLst/>
          </a:prstGeom>
        </p:spPr>
      </p:pic>
      <p:pic>
        <p:nvPicPr>
          <p:cNvPr id="8" name="图片 7" descr="IMG_20241021_17562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19576" r="19576"/>
          <a:stretch>
            <a:fillRect/>
          </a:stretch>
        </p:blipFill>
        <p:spPr>
          <a:xfrm>
            <a:off x="1924685" y="177324"/>
            <a:ext cx="4311968" cy="322476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511675" y="2997200"/>
            <a:ext cx="34588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谢谢大家！</a:t>
            </a:r>
            <a:endParaRPr lang="zh-CN" altLang="en-US" sz="6000" b="1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4372,&quot;width&quot;:9604}"/>
  <p:tag name="KSO_WM_UNIT_PLACING_PICTURE_USER_RELATIVERECTANGLE" val="{&quot;bottom&quot;:0,&quot;left&quot;:0,&quot;right&quot;:0,&quot;top&quot;:0}"/>
  <p:tag name="KSO_WM_UNIT_PLACING_PICTURE_COLLAGE_RELATIVERECTANGLE" val="{&quot;height&quot;:5078.376185636857,&quot;width&quot;:6790.501185636856}"/>
  <p:tag name="KSO_WM_UNIT_PLACING_PICTURE_COLLAGE_VIEWPORT" val="{&quot;height&quot;:4378,&quot;width&quot;:5853.999999999998}"/>
  <p:tag name="KSO_WM_UNIT_PLACING_PICTURE_INFO" val="{&quot;code&quot;:&quot;bAb[4]&quot;,&quot;full_picture&quot;:false,&quot;last_crop_picture&quot;:&quot;bAb[4]&quot;,&quot;scheme&quot;:&quot;4-1&quot;,&quot;spacing&quot;:5}"/>
  <p:tag name="KSO_WM_UNIT_PLACING_PICTURE" val="155553.521"/>
  <p:tag name="KSO_WM_BEAUTIFY_FLAG" val=""/>
  <p:tag name="KSO_WM_UNIT_INDEX" val=""/>
  <p:tag name="KSO_WM_UNIT_ID" val=""/>
</p:tagLst>
</file>

<file path=ppt/tags/tag2.xml><?xml version="1.0" encoding="utf-8"?>
<p:tagLst xmlns:p="http://schemas.openxmlformats.org/presentationml/2006/main">
  <p:tag name="KSO_WM_UNIT_PLACING_PICTURE_USER_VIEWPORT" val="{&quot;height&quot;:4360,&quot;width&quot;:9585}"/>
  <p:tag name="KSO_WM_UNIT_PLACING_PICTURE_USER_RELATIVERECTANGLE" val="{&quot;bottom&quot;:0,&quot;left&quot;:0,&quot;right&quot;:0,&quot;top&quot;:0}"/>
  <p:tag name="KSO_WM_UNIT_PLACING_PICTURE_COLLAGE_RELATIVERECTANGLE" val="{&quot;height&quot;:5078.376185636857,&quot;width&quot;:6790.501185636856}"/>
  <p:tag name="KSO_WM_UNIT_PLACING_PICTURE_COLLAGE_VIEWPORT" val="{&quot;height&quot;:4378,&quot;width&quot;:5853.999999999998}"/>
  <p:tag name="KSO_WM_UNIT_PLACING_PICTURE_INFO" val="{&quot;code&quot;:&quot;bAb[4]&quot;,&quot;full_picture&quot;:false,&quot;last_crop_picture&quot;:&quot;bAb[4]&quot;,&quot;scheme&quot;:&quot;4-1&quot;,&quot;spacing&quot;:5}"/>
  <p:tag name="KSO_WM_UNIT_PLACING_PICTURE" val="155553.521"/>
  <p:tag name="KSO_WM_BEAUTIFY_FLAG" val=""/>
  <p:tag name="KSO_WM_UNIT_INDEX" val=""/>
  <p:tag name="KSO_WM_UNIT_ID" val=""/>
</p:tagLst>
</file>

<file path=ppt/tags/tag3.xml><?xml version="1.0" encoding="utf-8"?>
<p:tagLst xmlns:p="http://schemas.openxmlformats.org/presentationml/2006/main">
  <p:tag name="KSO_WM_UNIT_PLACING_PICTURE_USER_VIEWPORT" val="{&quot;height&quot;:4368,&quot;width&quot;:9596}"/>
  <p:tag name="KSO_WM_UNIT_PLACING_PICTURE_USER_RELATIVERECTANGLE" val="{&quot;bottom&quot;:0,&quot;left&quot;:0,&quot;right&quot;:0,&quot;top&quot;:0}"/>
  <p:tag name="KSO_WM_UNIT_PLACING_PICTURE_COLLAGE_RELATIVERECTANGLE" val="{&quot;height&quot;:5078.376185636857,&quot;width&quot;:6790.501185636856}"/>
  <p:tag name="KSO_WM_UNIT_PLACING_PICTURE_COLLAGE_VIEWPORT" val="{&quot;height&quot;:4378,&quot;width&quot;:5853.999999999998}"/>
  <p:tag name="KSO_WM_UNIT_PLACING_PICTURE_INFO" val="{&quot;code&quot;:&quot;bAb[4]&quot;,&quot;full_picture&quot;:false,&quot;last_crop_picture&quot;:&quot;bAb[4]&quot;,&quot;scheme&quot;:&quot;4-1&quot;,&quot;spacing&quot;:5}"/>
  <p:tag name="KSO_WM_UNIT_PLACING_PICTURE" val="155553.521"/>
  <p:tag name="KSO_WM_BEAUTIFY_FLAG" val=""/>
  <p:tag name="KSO_WM_UNIT_INDEX" val=""/>
  <p:tag name="KSO_WM_UNIT_ID" val=""/>
</p:tagLst>
</file>

<file path=ppt/tags/tag4.xml><?xml version="1.0" encoding="utf-8"?>
<p:tagLst xmlns:p="http://schemas.openxmlformats.org/presentationml/2006/main">
  <p:tag name="KSO_WM_UNIT_PLACING_PICTURE_USER_VIEWPORT" val="{&quot;height&quot;:5321,&quot;width&quot;:11693}"/>
  <p:tag name="KSO_WM_UNIT_PLACING_PICTURE_USER_RELATIVERECTANGLE" val="{&quot;bottom&quot;:0,&quot;left&quot;:0,&quot;right&quot;:0,&quot;top&quot;:0}"/>
  <p:tag name="KSO_WM_UNIT_PLACING_PICTURE_COLLAGE_RELATIVERECTANGLE" val="{&quot;height&quot;:5078.376185636857,&quot;width&quot;:6790.501185636856}"/>
  <p:tag name="KSO_WM_UNIT_PLACING_PICTURE_COLLAGE_VIEWPORT" val="{&quot;height&quot;:4378,&quot;width&quot;:5853.999999999998}"/>
  <p:tag name="KSO_WM_UNIT_PLACING_PICTURE_INFO" val="{&quot;code&quot;:&quot;bAb[4]&quot;,&quot;full_picture&quot;:false,&quot;last_crop_picture&quot;:&quot;bAb[4]&quot;,&quot;scheme&quot;:&quot;4-1&quot;,&quot;spacing&quot;:5}"/>
  <p:tag name="KSO_WM_UNIT_PLACING_PICTURE" val="155553.521"/>
  <p:tag name="KSO_WM_BEAUTIFY_FLAG" val=""/>
  <p:tag name="KSO_WM_UNIT_INDEX" val=""/>
  <p:tag name="KSO_WM_UNIT_ID" val=""/>
</p:tagLst>
</file>

<file path=ppt/tags/tag5.xml><?xml version="1.0" encoding="utf-8"?>
<p:tagLst xmlns:p="http://schemas.openxmlformats.org/presentationml/2006/main">
  <p:tag name="commondata" val="eyJoZGlkIjoiOGZiZTQ1ZTZjMGQ4ZTYzODA4YjUyNmM1ZTUzZGE1ZDc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</Words>
  <Application>WPS 演示</Application>
  <PresentationFormat/>
  <Paragraphs>15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Arial Unicode MS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李智聪</dc:creator>
  <cp:lastModifiedBy>李智聪</cp:lastModifiedBy>
  <cp:revision>7</cp:revision>
  <dcterms:created xsi:type="dcterms:W3CDTF">2024-10-25T06:57:39Z</dcterms:created>
  <dcterms:modified xsi:type="dcterms:W3CDTF">2024-11-14T10:23:01Z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2052-12.1.0.18608</vt:lpwstr>
  </property>
  <property fmtid="{D5CDD505-2E9C-101B-9397-08002B2CF9AE}" pid="3" name="ICV">
    <vt:lpwstr>77344E6CEB834746BD0F84DA7B046EAF_12</vt:lpwstr>
  </property>
</Properties>
</file>