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9" r:id="rId4"/>
    <p:sldId id="270" r:id="rId5"/>
    <p:sldId id="271" r:id="rId6"/>
    <p:sldId id="273" r:id="rId7"/>
    <p:sldId id="274" r:id="rId8"/>
    <p:sldId id="288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547813"/>
            <a:ext cx="9144000" cy="2387600"/>
          </a:xfrm>
        </p:spPr>
        <p:txBody>
          <a:bodyPr/>
          <a:p>
            <a:r>
              <a:rPr lang="en-US" altLang="zh-CN" sz="6600" b="1">
                <a:latin typeface="微软雅黑" panose="020B0503020204020204" charset="-122"/>
                <a:ea typeface="微软雅黑" panose="020B0503020204020204" charset="-122"/>
              </a:rPr>
              <a:t>CGU2024</a:t>
            </a:r>
            <a:r>
              <a:rPr lang="zh-CN" altLang="en-US" sz="6600" b="1">
                <a:latin typeface="微软雅黑" panose="020B0503020204020204" charset="-122"/>
                <a:ea typeface="微软雅黑" panose="020B0503020204020204" charset="-122"/>
              </a:rPr>
              <a:t>小汇报</a:t>
            </a:r>
            <a:endParaRPr lang="zh-CN" altLang="en-US" sz="6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186238"/>
            <a:ext cx="9144000" cy="1655762"/>
          </a:xfrm>
        </p:spPr>
        <p:txBody>
          <a:bodyPr/>
          <a:p>
            <a:r>
              <a:rPr lang="zh-CN" altLang="en-US" b="1"/>
              <a:t>陈柏儒</a:t>
            </a:r>
            <a:endParaRPr lang="zh-CN" altLang="en-US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8730" y="963295"/>
            <a:ext cx="6967220" cy="5662930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/>
        </p:nvSpPr>
        <p:spPr>
          <a:xfrm>
            <a:off x="114300" y="-2044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>
                <a:solidFill>
                  <a:schemeClr val="bg1"/>
                </a:solidFill>
              </a:rPr>
              <a:t>体波衰减</a:t>
            </a:r>
            <a:r>
              <a:rPr lang="en-US" altLang="zh-CN" sz="2800" b="1">
                <a:solidFill>
                  <a:schemeClr val="bg1"/>
                </a:solidFill>
              </a:rPr>
              <a:t>  </a:t>
            </a:r>
            <a:r>
              <a:rPr lang="zh-CN" altLang="en-US" sz="2800" b="1">
                <a:solidFill>
                  <a:schemeClr val="bg1"/>
                </a:solidFill>
              </a:rPr>
              <a:t>青藏高原东南缘</a:t>
            </a:r>
            <a:r>
              <a:rPr lang="en-US" altLang="zh-CN" sz="2800" b="1">
                <a:solidFill>
                  <a:schemeClr val="bg1"/>
                </a:solidFill>
              </a:rPr>
              <a:t> </a:t>
            </a:r>
            <a:endParaRPr lang="en-US" altLang="zh-CN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3960" y="1004570"/>
            <a:ext cx="7244080" cy="57429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2690" y="937260"/>
            <a:ext cx="7245350" cy="58623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114300" y="-2044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sz="2800" b="1">
                <a:solidFill>
                  <a:schemeClr val="bg1"/>
                </a:solidFill>
              </a:rPr>
              <a:t>背景噪声衰减</a:t>
            </a:r>
            <a:r>
              <a:rPr lang="en-US" altLang="zh-CN" sz="2800" b="1">
                <a:solidFill>
                  <a:schemeClr val="bg1"/>
                </a:solidFill>
              </a:rPr>
              <a:t>  </a:t>
            </a:r>
            <a:r>
              <a:rPr lang="zh-CN" altLang="en-US" sz="2800" b="1">
                <a:solidFill>
                  <a:schemeClr val="bg1"/>
                </a:solidFill>
              </a:rPr>
              <a:t>三台法</a:t>
            </a:r>
            <a:r>
              <a:rPr lang="en-US" altLang="zh-CN" sz="2800" b="1">
                <a:solidFill>
                  <a:schemeClr val="bg1"/>
                </a:solidFill>
              </a:rPr>
              <a:t>  </a:t>
            </a:r>
            <a:r>
              <a:rPr lang="zh-CN" altLang="en-US" sz="2800" b="1">
                <a:solidFill>
                  <a:schemeClr val="bg1"/>
                </a:solidFill>
              </a:rPr>
              <a:t>安徽宣城地区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0350" y="1036320"/>
            <a:ext cx="6399530" cy="5651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6015" y="1465580"/>
            <a:ext cx="4985385" cy="41795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55" y="1460500"/>
            <a:ext cx="5662295" cy="41846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4165" y="1160145"/>
            <a:ext cx="8924290" cy="5091430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/>
        </p:nvSpPr>
        <p:spPr>
          <a:xfrm>
            <a:off x="114300" y="-2044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sz="2800" b="1">
                <a:solidFill>
                  <a:schemeClr val="bg1"/>
                </a:solidFill>
              </a:rPr>
              <a:t>抽象发型</a:t>
            </a:r>
            <a:r>
              <a:rPr lang="en-US" altLang="zh-CN" sz="2800" b="1">
                <a:solidFill>
                  <a:schemeClr val="bg1"/>
                </a:solidFill>
              </a:rPr>
              <a:t> </a:t>
            </a:r>
            <a:endParaRPr lang="en-US" altLang="zh-CN" sz="2800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300" y="-204470"/>
            <a:ext cx="10515600" cy="1325563"/>
          </a:xfrm>
        </p:spPr>
        <p:txBody>
          <a:bodyPr/>
          <a:p>
            <a:r>
              <a:rPr lang="zh-CN" altLang="en-US" sz="2800" b="1">
                <a:solidFill>
                  <a:schemeClr val="bg1"/>
                </a:solidFill>
              </a:rPr>
              <a:t>面波衰减成像新方法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2850" y="1048385"/>
            <a:ext cx="6948170" cy="54971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1300" y="919480"/>
            <a:ext cx="6629400" cy="58242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9850" y="965835"/>
            <a:ext cx="6971665" cy="58039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295390" y="4524375"/>
            <a:ext cx="874395" cy="1259205"/>
          </a:xfrm>
          <a:prstGeom prst="rect">
            <a:avLst/>
          </a:prstGeom>
          <a:noFill/>
          <a:ln w="508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495415" y="58356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最难提取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3360" y="923290"/>
            <a:ext cx="6684645" cy="580136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125085" y="2457450"/>
            <a:ext cx="2207260" cy="3176905"/>
          </a:xfrm>
          <a:prstGeom prst="rect">
            <a:avLst/>
          </a:prstGeom>
          <a:noFill/>
          <a:ln w="508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6500" y="967105"/>
            <a:ext cx="7239635" cy="5831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8245" y="1024890"/>
            <a:ext cx="6680200" cy="56191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22575" y="5398770"/>
            <a:ext cx="70554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前面的问题：为什么传统理论出现结果异常的情况？</a:t>
            </a:r>
            <a:endParaRPr lang="zh-CN" altLang="en-US" b="1"/>
          </a:p>
          <a:p>
            <a:r>
              <a:rPr lang="zh-CN" altLang="en-US" b="1"/>
              <a:t>答案：由于散射校正项未清除，衰减的提取仍然受到干扰。</a:t>
            </a:r>
            <a:endParaRPr lang="zh-CN" altLang="en-US" b="1"/>
          </a:p>
        </p:txBody>
      </p:sp>
      <p:sp>
        <p:nvSpPr>
          <p:cNvPr id="6" name="文本框 5"/>
          <p:cNvSpPr txBox="1"/>
          <p:nvPr/>
        </p:nvSpPr>
        <p:spPr>
          <a:xfrm>
            <a:off x="6339840" y="22580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6162040" y="25819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</a:t>
            </a:r>
            <a:r>
              <a:rPr lang="en-US" altLang="zh-CN" baseline="-25000"/>
              <a:t>r </a:t>
            </a:r>
            <a:r>
              <a:rPr lang="en-US" altLang="zh-CN">
                <a:solidFill>
                  <a:srgbClr val="FF0000"/>
                </a:solidFill>
              </a:rPr>
              <a:t>A</a:t>
            </a:r>
            <a:r>
              <a:rPr lang="en-US" altLang="zh-CN" baseline="-25000">
                <a:solidFill>
                  <a:srgbClr val="FF0000"/>
                </a:solidFill>
              </a:rPr>
              <a:t>c</a:t>
            </a:r>
            <a:endParaRPr lang="en-US" altLang="zh-CN" baseline="-250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39965" y="23171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-τc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7429500" y="210058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/>
              <a:t>相位走时散射矫正</a:t>
            </a:r>
            <a:endParaRPr lang="zh-CN" altLang="en-US" sz="1200"/>
          </a:p>
        </p:txBody>
      </p:sp>
      <p:sp>
        <p:nvSpPr>
          <p:cNvPr id="11" name="文本框 10"/>
          <p:cNvSpPr txBox="1"/>
          <p:nvPr/>
        </p:nvSpPr>
        <p:spPr>
          <a:xfrm>
            <a:off x="6339840" y="2905760"/>
            <a:ext cx="40640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rgbClr val="FF0000"/>
                </a:solidFill>
              </a:rPr>
              <a:t>振幅散射校正</a:t>
            </a:r>
            <a:endParaRPr lang="zh-CN" altLang="en-US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8760" y="929640"/>
            <a:ext cx="6634480" cy="58178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3520" y="937260"/>
            <a:ext cx="6664325" cy="57734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7795" y="989965"/>
            <a:ext cx="6836410" cy="57873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7" name="内容占位符 6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1605" y="892175"/>
            <a:ext cx="6932930" cy="5892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7645" y="906780"/>
            <a:ext cx="6695440" cy="58483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0005" y="893445"/>
            <a:ext cx="7030720" cy="587629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WY1ODYwMzE5ZTRlMmI1YzE5MmUwNmYyMDk5NmUxOT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WPS 演示</Application>
  <PresentationFormat>宽屏</PresentationFormat>
  <Paragraphs>27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Calibri</vt:lpstr>
      <vt:lpstr>Arial Unicode MS</vt:lpstr>
      <vt:lpstr>WPS</vt:lpstr>
      <vt:lpstr>CGU2024小汇报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面波衰减成像新方法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Viking Nexus</dc:creator>
  <cp:lastModifiedBy>viking</cp:lastModifiedBy>
  <cp:revision>5</cp:revision>
  <dcterms:created xsi:type="dcterms:W3CDTF">2023-08-09T12:44:00Z</dcterms:created>
  <dcterms:modified xsi:type="dcterms:W3CDTF">2024-10-31T09:34:00Z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2052-12.1.0.18608</vt:lpwstr>
  </property>
</Properties>
</file>