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5"/>
  </p:notesMasterIdLst>
  <p:sldIdLst>
    <p:sldId id="256" r:id="rId3"/>
    <p:sldId id="258" r:id="rId4"/>
    <p:sldId id="259" r:id="rId5"/>
    <p:sldId id="260" r:id="rId6"/>
    <p:sldId id="368" r:id="rId7"/>
    <p:sldId id="369" r:id="rId8"/>
    <p:sldId id="370" r:id="rId9"/>
    <p:sldId id="403" r:id="rId10"/>
    <p:sldId id="404" r:id="rId11"/>
    <p:sldId id="371" r:id="rId12"/>
    <p:sldId id="372" r:id="rId13"/>
    <p:sldId id="373" r:id="rId14"/>
    <p:sldId id="374" r:id="rId15"/>
    <p:sldId id="405" r:id="rId16"/>
    <p:sldId id="406" r:id="rId17"/>
    <p:sldId id="407" r:id="rId18"/>
    <p:sldId id="408" r:id="rId19"/>
    <p:sldId id="410" r:id="rId20"/>
    <p:sldId id="409" r:id="rId21"/>
    <p:sldId id="411" r:id="rId22"/>
    <p:sldId id="394" r:id="rId23"/>
    <p:sldId id="412" r:id="rId24"/>
    <p:sldId id="413" r:id="rId25"/>
    <p:sldId id="395" r:id="rId26"/>
    <p:sldId id="397" r:id="rId27"/>
    <p:sldId id="398" r:id="rId28"/>
    <p:sldId id="399" r:id="rId29"/>
    <p:sldId id="401" r:id="rId30"/>
    <p:sldId id="402" r:id="rId31"/>
    <p:sldId id="414" r:id="rId32"/>
    <p:sldId id="416" r:id="rId33"/>
    <p:sldId id="417" r:id="rId34"/>
    <p:sldId id="418" r:id="rId35"/>
    <p:sldId id="375" r:id="rId36"/>
    <p:sldId id="419" r:id="rId37"/>
    <p:sldId id="420" r:id="rId38"/>
    <p:sldId id="363" r:id="rId39"/>
    <p:sldId id="421" r:id="rId40"/>
    <p:sldId id="422" r:id="rId41"/>
    <p:sldId id="265" r:id="rId42"/>
    <p:sldId id="376" r:id="rId43"/>
    <p:sldId id="377" r:id="rId44"/>
    <p:sldId id="378" r:id="rId45"/>
    <p:sldId id="379" r:id="rId46"/>
    <p:sldId id="380" r:id="rId47"/>
    <p:sldId id="381" r:id="rId48"/>
    <p:sldId id="382" r:id="rId49"/>
    <p:sldId id="383" r:id="rId50"/>
    <p:sldId id="384" r:id="rId51"/>
    <p:sldId id="385" r:id="rId52"/>
    <p:sldId id="386" r:id="rId53"/>
    <p:sldId id="387" r:id="rId54"/>
    <p:sldId id="388" r:id="rId55"/>
    <p:sldId id="389" r:id="rId56"/>
    <p:sldId id="390" r:id="rId57"/>
    <p:sldId id="391" r:id="rId58"/>
    <p:sldId id="392" r:id="rId59"/>
    <p:sldId id="393" r:id="rId60"/>
    <p:sldId id="365" r:id="rId61"/>
    <p:sldId id="364" r:id="rId62"/>
    <p:sldId id="423" r:id="rId63"/>
    <p:sldId id="257" r:id="rId64"/>
  </p:sldIdLst>
  <p:sldSz cx="12192000" cy="6858000"/>
  <p:notesSz cx="6858000" cy="9144000"/>
  <p:custDataLst>
    <p:tags r:id="rId6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76B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88" d="100"/>
          <a:sy n="88" d="100"/>
        </p:scale>
        <p:origin x="439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9" Type="http://schemas.openxmlformats.org/officeDocument/2006/relationships/tags" Target="tags/tag9.xml"/><Relationship Id="rId68" Type="http://schemas.openxmlformats.org/officeDocument/2006/relationships/tableStyles" Target="tableStyles.xml"/><Relationship Id="rId67" Type="http://schemas.openxmlformats.org/officeDocument/2006/relationships/viewProps" Target="viewProps.xml"/><Relationship Id="rId66" Type="http://schemas.openxmlformats.org/officeDocument/2006/relationships/presProps" Target="presProps.xml"/><Relationship Id="rId65" Type="http://schemas.openxmlformats.org/officeDocument/2006/relationships/notesMaster" Target="notesMasters/notesMaster1.xml"/><Relationship Id="rId64" Type="http://schemas.openxmlformats.org/officeDocument/2006/relationships/slide" Target="slides/slide62.xml"/><Relationship Id="rId63" Type="http://schemas.openxmlformats.org/officeDocument/2006/relationships/slide" Target="slides/slide61.xml"/><Relationship Id="rId62" Type="http://schemas.openxmlformats.org/officeDocument/2006/relationships/slide" Target="slides/slide60.xml"/><Relationship Id="rId61" Type="http://schemas.openxmlformats.org/officeDocument/2006/relationships/slide" Target="slides/slide59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570F9D-716C-4E61-8440-8F422769F7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C9DADC-8F47-4B87-8577-1732FC7B732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5.png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jpe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jpeg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jpeg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jpeg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jpeg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jpeg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jpeg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6.jpeg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.jpeg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8.jpeg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9.jpeg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0.jpeg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1.jpeg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2.jpeg"/><Relationship Id="rId1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3.jpeg"/><Relationship Id="rId1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4.jpeg"/><Relationship Id="rId1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5.jpeg"/><Relationship Id="rId1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6.jpeg"/><Relationship Id="rId1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7.jpeg"/><Relationship Id="rId1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8.jpeg"/><Relationship Id="rId1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9.jpeg"/><Relationship Id="rId1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0.jpeg"/><Relationship Id="rId1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1.jpeg"/><Relationship Id="rId1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2.jpeg"/><Relationship Id="rId1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3.jpeg"/><Relationship Id="rId1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4.jpeg"/><Relationship Id="rId1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5.jpeg"/><Relationship Id="rId1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6.jpeg"/><Relationship Id="rId1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7.jpeg"/><Relationship Id="rId1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8.jpeg"/><Relationship Id="rId1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9.jpeg"/><Relationship Id="rId1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0.jpeg"/><Relationship Id="rId1" Type="http://schemas.openxmlformats.org/officeDocument/2006/relationships/image" Target="../media/image5.png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image" Target="../media/image5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image" Target="../media/image5.png"/></Relationships>
</file>

<file path=ppt/slides/_rels/slide4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image" Target="../media/image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1.jpeg"/><Relationship Id="rId1" Type="http://schemas.openxmlformats.org/officeDocument/2006/relationships/image" Target="../media/image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2.jpeg"/><Relationship Id="rId1" Type="http://schemas.openxmlformats.org/officeDocument/2006/relationships/image" Target="../media/image5.png"/></Relationships>
</file>

<file path=ppt/slides/_rels/slide4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5.jpeg"/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image" Target="../media/image5.png"/></Relationships>
</file>

<file path=ppt/slides/_rels/slide4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image" Target="../media/image5.png"/></Relationships>
</file>

<file path=ppt/slides/_rels/slide4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image" Target="../media/image5.png"/></Relationships>
</file>

<file path=ppt/slides/_rels/slide4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image" Target="../media/image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2.png"/><Relationship Id="rId1" Type="http://schemas.openxmlformats.org/officeDocument/2006/relationships/image" Target="../media/image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3.jpeg"/><Relationship Id="rId1" Type="http://schemas.openxmlformats.org/officeDocument/2006/relationships/image" Target="../media/image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4.jpeg"/><Relationship Id="rId1" Type="http://schemas.openxmlformats.org/officeDocument/2006/relationships/image" Target="../media/image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5.jpeg"/><Relationship Id="rId1" Type="http://schemas.openxmlformats.org/officeDocument/2006/relationships/image" Target="../media/image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6.jpeg"/><Relationship Id="rId1" Type="http://schemas.openxmlformats.org/officeDocument/2006/relationships/image" Target="../media/image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7.jpeg"/><Relationship Id="rId1" Type="http://schemas.openxmlformats.org/officeDocument/2006/relationships/image" Target="../media/image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8.jpeg"/><Relationship Id="rId1" Type="http://schemas.openxmlformats.org/officeDocument/2006/relationships/image" Target="../media/image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9.jpeg"/><Relationship Id="rId1" Type="http://schemas.openxmlformats.org/officeDocument/2006/relationships/image" Target="../media/image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0.jpeg"/><Relationship Id="rId1" Type="http://schemas.openxmlformats.org/officeDocument/2006/relationships/image" Target="../media/image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1.jpeg"/><Relationship Id="rId1" Type="http://schemas.openxmlformats.org/officeDocument/2006/relationships/image" Target="../media/image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2.jpeg"/><Relationship Id="rId1" Type="http://schemas.openxmlformats.org/officeDocument/2006/relationships/image" Target="../media/image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3.jpeg"/><Relationship Id="rId1" Type="http://schemas.openxmlformats.org/officeDocument/2006/relationships/image" Target="../media/image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4.jpeg"/><Relationship Id="rId1" Type="http://schemas.openxmlformats.org/officeDocument/2006/relationships/image" Target="../media/image5.png"/></Relationships>
</file>

<file path=ppt/slides/_rels/slide6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image" Target="../media/image7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10992" y="-43560"/>
            <a:ext cx="12192000" cy="6945745"/>
            <a:chOff x="0" y="0"/>
            <a:chExt cx="12192000" cy="6945745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753360"/>
              <a:ext cx="12192000" cy="4104640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81632" y="3903374"/>
              <a:ext cx="2409825" cy="695325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91457" y="3903374"/>
              <a:ext cx="2409825" cy="695325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98948" y="3903374"/>
              <a:ext cx="2409825" cy="695325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63244" y="4805680"/>
              <a:ext cx="2409825" cy="695325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3305175" cy="3867150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37164" y="0"/>
              <a:ext cx="3305175" cy="3867150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91200" y="0"/>
              <a:ext cx="3305175" cy="3038764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86825" y="0"/>
              <a:ext cx="3305175" cy="3038764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43919" y="1555606"/>
              <a:ext cx="3305175" cy="3038764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825582" y="3229305"/>
              <a:ext cx="3305175" cy="1360736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86825" y="2790701"/>
              <a:ext cx="3305175" cy="1360736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03261" y="3074988"/>
              <a:ext cx="3305175" cy="1360736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06785" y="3317802"/>
              <a:ext cx="3305175" cy="1360736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14963" y="245887"/>
              <a:ext cx="2333625" cy="742950"/>
            </a:xfrm>
            <a:prstGeom prst="rect">
              <a:avLst/>
            </a:prstGeom>
          </p:spPr>
        </p:pic>
        <p:sp>
          <p:nvSpPr>
            <p:cNvPr id="22" name="任意多边形: 形状 21"/>
            <p:cNvSpPr/>
            <p:nvPr/>
          </p:nvSpPr>
          <p:spPr>
            <a:xfrm>
              <a:off x="170440" y="6058966"/>
              <a:ext cx="2471424" cy="886779"/>
            </a:xfrm>
            <a:custGeom>
              <a:avLst/>
              <a:gdLst>
                <a:gd name="connsiteX0" fmla="*/ 41996 w 2471424"/>
                <a:gd name="connsiteY0" fmla="*/ 360307 h 886779"/>
                <a:gd name="connsiteX1" fmla="*/ 115887 w 2471424"/>
                <a:gd name="connsiteY1" fmla="*/ 351070 h 886779"/>
                <a:gd name="connsiteX2" fmla="*/ 143596 w 2471424"/>
                <a:gd name="connsiteY2" fmla="*/ 332598 h 886779"/>
                <a:gd name="connsiteX3" fmla="*/ 217487 w 2471424"/>
                <a:gd name="connsiteY3" fmla="*/ 314125 h 886779"/>
                <a:gd name="connsiteX4" fmla="*/ 254433 w 2471424"/>
                <a:gd name="connsiteY4" fmla="*/ 304889 h 886779"/>
                <a:gd name="connsiteX5" fmla="*/ 309851 w 2471424"/>
                <a:gd name="connsiteY5" fmla="*/ 286416 h 886779"/>
                <a:gd name="connsiteX6" fmla="*/ 365269 w 2471424"/>
                <a:gd name="connsiteY6" fmla="*/ 249470 h 886779"/>
                <a:gd name="connsiteX7" fmla="*/ 429924 w 2471424"/>
                <a:gd name="connsiteY7" fmla="*/ 230998 h 886779"/>
                <a:gd name="connsiteX8" fmla="*/ 513051 w 2471424"/>
                <a:gd name="connsiteY8" fmla="*/ 184816 h 886779"/>
                <a:gd name="connsiteX9" fmla="*/ 577705 w 2471424"/>
                <a:gd name="connsiteY9" fmla="*/ 175579 h 886779"/>
                <a:gd name="connsiteX10" fmla="*/ 633124 w 2471424"/>
                <a:gd name="connsiteY10" fmla="*/ 157107 h 886779"/>
                <a:gd name="connsiteX11" fmla="*/ 660833 w 2471424"/>
                <a:gd name="connsiteY11" fmla="*/ 147870 h 886779"/>
                <a:gd name="connsiteX12" fmla="*/ 734724 w 2471424"/>
                <a:gd name="connsiteY12" fmla="*/ 129398 h 886779"/>
                <a:gd name="connsiteX13" fmla="*/ 762433 w 2471424"/>
                <a:gd name="connsiteY13" fmla="*/ 101689 h 886779"/>
                <a:gd name="connsiteX14" fmla="*/ 790142 w 2471424"/>
                <a:gd name="connsiteY14" fmla="*/ 83216 h 886779"/>
                <a:gd name="connsiteX15" fmla="*/ 808615 w 2471424"/>
                <a:gd name="connsiteY15" fmla="*/ 55507 h 886779"/>
                <a:gd name="connsiteX16" fmla="*/ 864033 w 2471424"/>
                <a:gd name="connsiteY16" fmla="*/ 37034 h 886779"/>
                <a:gd name="connsiteX17" fmla="*/ 891742 w 2471424"/>
                <a:gd name="connsiteY17" fmla="*/ 27798 h 886779"/>
                <a:gd name="connsiteX18" fmla="*/ 919451 w 2471424"/>
                <a:gd name="connsiteY18" fmla="*/ 9325 h 886779"/>
                <a:gd name="connsiteX19" fmla="*/ 1732251 w 2471424"/>
                <a:gd name="connsiteY19" fmla="*/ 9325 h 886779"/>
                <a:gd name="connsiteX20" fmla="*/ 2304905 w 2471424"/>
                <a:gd name="connsiteY20" fmla="*/ 18561 h 886779"/>
                <a:gd name="connsiteX21" fmla="*/ 2461924 w 2471424"/>
                <a:gd name="connsiteY21" fmla="*/ 18561 h 886779"/>
                <a:gd name="connsiteX22" fmla="*/ 2452687 w 2471424"/>
                <a:gd name="connsiteY22" fmla="*/ 129398 h 886779"/>
                <a:gd name="connsiteX23" fmla="*/ 2443451 w 2471424"/>
                <a:gd name="connsiteY23" fmla="*/ 157107 h 886779"/>
                <a:gd name="connsiteX24" fmla="*/ 2415742 w 2471424"/>
                <a:gd name="connsiteY24" fmla="*/ 184816 h 886779"/>
                <a:gd name="connsiteX25" fmla="*/ 2397269 w 2471424"/>
                <a:gd name="connsiteY25" fmla="*/ 212525 h 886779"/>
                <a:gd name="connsiteX26" fmla="*/ 2286433 w 2471424"/>
                <a:gd name="connsiteY26" fmla="*/ 249470 h 886779"/>
                <a:gd name="connsiteX27" fmla="*/ 1907742 w 2471424"/>
                <a:gd name="connsiteY27" fmla="*/ 277179 h 886779"/>
                <a:gd name="connsiteX28" fmla="*/ 1796905 w 2471424"/>
                <a:gd name="connsiteY28" fmla="*/ 295652 h 886779"/>
                <a:gd name="connsiteX29" fmla="*/ 1769196 w 2471424"/>
                <a:gd name="connsiteY29" fmla="*/ 304889 h 886779"/>
                <a:gd name="connsiteX30" fmla="*/ 1741487 w 2471424"/>
                <a:gd name="connsiteY30" fmla="*/ 323361 h 886779"/>
                <a:gd name="connsiteX31" fmla="*/ 1732251 w 2471424"/>
                <a:gd name="connsiteY31" fmla="*/ 351070 h 886779"/>
                <a:gd name="connsiteX32" fmla="*/ 1741487 w 2471424"/>
                <a:gd name="connsiteY32" fmla="*/ 388016 h 886779"/>
                <a:gd name="connsiteX33" fmla="*/ 1833851 w 2471424"/>
                <a:gd name="connsiteY33" fmla="*/ 461907 h 886779"/>
                <a:gd name="connsiteX34" fmla="*/ 1898505 w 2471424"/>
                <a:gd name="connsiteY34" fmla="*/ 489616 h 886779"/>
                <a:gd name="connsiteX35" fmla="*/ 1963160 w 2471424"/>
                <a:gd name="connsiteY35" fmla="*/ 526561 h 886779"/>
                <a:gd name="connsiteX36" fmla="*/ 2009342 w 2471424"/>
                <a:gd name="connsiteY36" fmla="*/ 563507 h 886779"/>
                <a:gd name="connsiteX37" fmla="*/ 2055524 w 2471424"/>
                <a:gd name="connsiteY37" fmla="*/ 618925 h 886779"/>
                <a:gd name="connsiteX38" fmla="*/ 2092469 w 2471424"/>
                <a:gd name="connsiteY38" fmla="*/ 628161 h 886779"/>
                <a:gd name="connsiteX39" fmla="*/ 2120178 w 2471424"/>
                <a:gd name="connsiteY39" fmla="*/ 646634 h 886779"/>
                <a:gd name="connsiteX40" fmla="*/ 2203305 w 2471424"/>
                <a:gd name="connsiteY40" fmla="*/ 665107 h 886779"/>
                <a:gd name="connsiteX41" fmla="*/ 2231015 w 2471424"/>
                <a:gd name="connsiteY41" fmla="*/ 683579 h 886779"/>
                <a:gd name="connsiteX42" fmla="*/ 2258724 w 2471424"/>
                <a:gd name="connsiteY42" fmla="*/ 692816 h 886779"/>
                <a:gd name="connsiteX43" fmla="*/ 2267960 w 2471424"/>
                <a:gd name="connsiteY43" fmla="*/ 729761 h 886779"/>
                <a:gd name="connsiteX44" fmla="*/ 2231015 w 2471424"/>
                <a:gd name="connsiteY44" fmla="*/ 840598 h 886779"/>
                <a:gd name="connsiteX45" fmla="*/ 2194069 w 2471424"/>
                <a:gd name="connsiteY45" fmla="*/ 849834 h 886779"/>
                <a:gd name="connsiteX46" fmla="*/ 2138651 w 2471424"/>
                <a:gd name="connsiteY46" fmla="*/ 868307 h 886779"/>
                <a:gd name="connsiteX47" fmla="*/ 2110942 w 2471424"/>
                <a:gd name="connsiteY47" fmla="*/ 877543 h 886779"/>
                <a:gd name="connsiteX48" fmla="*/ 2083233 w 2471424"/>
                <a:gd name="connsiteY48" fmla="*/ 886779 h 886779"/>
                <a:gd name="connsiteX49" fmla="*/ 1676833 w 2471424"/>
                <a:gd name="connsiteY49" fmla="*/ 877543 h 886779"/>
                <a:gd name="connsiteX50" fmla="*/ 1649124 w 2471424"/>
                <a:gd name="connsiteY50" fmla="*/ 868307 h 886779"/>
                <a:gd name="connsiteX51" fmla="*/ 1602942 w 2471424"/>
                <a:gd name="connsiteY51" fmla="*/ 859070 h 886779"/>
                <a:gd name="connsiteX52" fmla="*/ 1510578 w 2471424"/>
                <a:gd name="connsiteY52" fmla="*/ 849834 h 886779"/>
                <a:gd name="connsiteX53" fmla="*/ 845560 w 2471424"/>
                <a:gd name="connsiteY53" fmla="*/ 831361 h 886779"/>
                <a:gd name="connsiteX54" fmla="*/ 439160 w 2471424"/>
                <a:gd name="connsiteY54" fmla="*/ 812889 h 886779"/>
                <a:gd name="connsiteX55" fmla="*/ 374505 w 2471424"/>
                <a:gd name="connsiteY55" fmla="*/ 803652 h 886779"/>
                <a:gd name="connsiteX56" fmla="*/ 291378 w 2471424"/>
                <a:gd name="connsiteY56" fmla="*/ 794416 h 886779"/>
                <a:gd name="connsiteX57" fmla="*/ 235960 w 2471424"/>
                <a:gd name="connsiteY57" fmla="*/ 766707 h 886779"/>
                <a:gd name="connsiteX58" fmla="*/ 208251 w 2471424"/>
                <a:gd name="connsiteY58" fmla="*/ 738998 h 886779"/>
                <a:gd name="connsiteX59" fmla="*/ 152833 w 2471424"/>
                <a:gd name="connsiteY59" fmla="*/ 702052 h 886779"/>
                <a:gd name="connsiteX60" fmla="*/ 134360 w 2471424"/>
                <a:gd name="connsiteY60" fmla="*/ 674343 h 886779"/>
                <a:gd name="connsiteX61" fmla="*/ 106651 w 2471424"/>
                <a:gd name="connsiteY61" fmla="*/ 655870 h 886779"/>
                <a:gd name="connsiteX62" fmla="*/ 69705 w 2471424"/>
                <a:gd name="connsiteY62" fmla="*/ 600452 h 886779"/>
                <a:gd name="connsiteX63" fmla="*/ 51233 w 2471424"/>
                <a:gd name="connsiteY63" fmla="*/ 572743 h 886779"/>
                <a:gd name="connsiteX64" fmla="*/ 41996 w 2471424"/>
                <a:gd name="connsiteY64" fmla="*/ 545034 h 886779"/>
                <a:gd name="connsiteX65" fmla="*/ 14287 w 2471424"/>
                <a:gd name="connsiteY65" fmla="*/ 517325 h 886779"/>
                <a:gd name="connsiteX66" fmla="*/ 14287 w 2471424"/>
                <a:gd name="connsiteY66" fmla="*/ 378779 h 886779"/>
                <a:gd name="connsiteX67" fmla="*/ 41996 w 2471424"/>
                <a:gd name="connsiteY67" fmla="*/ 360307 h 886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2471424" h="886779">
                  <a:moveTo>
                    <a:pt x="41996" y="360307"/>
                  </a:moveTo>
                  <a:cubicBezTo>
                    <a:pt x="58929" y="355689"/>
                    <a:pt x="91940" y="357601"/>
                    <a:pt x="115887" y="351070"/>
                  </a:cubicBezTo>
                  <a:cubicBezTo>
                    <a:pt x="126596" y="348149"/>
                    <a:pt x="133667" y="337562"/>
                    <a:pt x="143596" y="332598"/>
                  </a:cubicBezTo>
                  <a:cubicBezTo>
                    <a:pt x="163406" y="322693"/>
                    <a:pt x="198509" y="318342"/>
                    <a:pt x="217487" y="314125"/>
                  </a:cubicBezTo>
                  <a:cubicBezTo>
                    <a:pt x="229879" y="311371"/>
                    <a:pt x="242274" y="308537"/>
                    <a:pt x="254433" y="304889"/>
                  </a:cubicBezTo>
                  <a:cubicBezTo>
                    <a:pt x="273084" y="299294"/>
                    <a:pt x="309851" y="286416"/>
                    <a:pt x="309851" y="286416"/>
                  </a:cubicBezTo>
                  <a:cubicBezTo>
                    <a:pt x="328324" y="274101"/>
                    <a:pt x="343730" y="254854"/>
                    <a:pt x="365269" y="249470"/>
                  </a:cubicBezTo>
                  <a:cubicBezTo>
                    <a:pt x="411660" y="237873"/>
                    <a:pt x="390172" y="244248"/>
                    <a:pt x="429924" y="230998"/>
                  </a:cubicBezTo>
                  <a:cubicBezTo>
                    <a:pt x="461671" y="209833"/>
                    <a:pt x="478212" y="191784"/>
                    <a:pt x="513051" y="184816"/>
                  </a:cubicBezTo>
                  <a:cubicBezTo>
                    <a:pt x="534398" y="180546"/>
                    <a:pt x="556154" y="178658"/>
                    <a:pt x="577705" y="175579"/>
                  </a:cubicBezTo>
                  <a:lnTo>
                    <a:pt x="633124" y="157107"/>
                  </a:lnTo>
                  <a:cubicBezTo>
                    <a:pt x="642360" y="154028"/>
                    <a:pt x="651286" y="149779"/>
                    <a:pt x="660833" y="147870"/>
                  </a:cubicBezTo>
                  <a:cubicBezTo>
                    <a:pt x="716562" y="136725"/>
                    <a:pt x="692122" y="143598"/>
                    <a:pt x="734724" y="129398"/>
                  </a:cubicBezTo>
                  <a:cubicBezTo>
                    <a:pt x="743960" y="120162"/>
                    <a:pt x="752398" y="110051"/>
                    <a:pt x="762433" y="101689"/>
                  </a:cubicBezTo>
                  <a:cubicBezTo>
                    <a:pt x="770961" y="94582"/>
                    <a:pt x="782293" y="91065"/>
                    <a:pt x="790142" y="83216"/>
                  </a:cubicBezTo>
                  <a:cubicBezTo>
                    <a:pt x="797991" y="75367"/>
                    <a:pt x="799202" y="61390"/>
                    <a:pt x="808615" y="55507"/>
                  </a:cubicBezTo>
                  <a:cubicBezTo>
                    <a:pt x="825127" y="45187"/>
                    <a:pt x="845560" y="43192"/>
                    <a:pt x="864033" y="37034"/>
                  </a:cubicBezTo>
                  <a:lnTo>
                    <a:pt x="891742" y="27798"/>
                  </a:lnTo>
                  <a:cubicBezTo>
                    <a:pt x="900978" y="21640"/>
                    <a:pt x="908381" y="10155"/>
                    <a:pt x="919451" y="9325"/>
                  </a:cubicBezTo>
                  <a:cubicBezTo>
                    <a:pt x="1165285" y="-9113"/>
                    <a:pt x="1495797" y="4689"/>
                    <a:pt x="1732251" y="9325"/>
                  </a:cubicBezTo>
                  <a:cubicBezTo>
                    <a:pt x="2051914" y="39769"/>
                    <a:pt x="1861287" y="29382"/>
                    <a:pt x="2304905" y="18561"/>
                  </a:cubicBezTo>
                  <a:cubicBezTo>
                    <a:pt x="2344864" y="10570"/>
                    <a:pt x="2435991" y="-12087"/>
                    <a:pt x="2461924" y="18561"/>
                  </a:cubicBezTo>
                  <a:cubicBezTo>
                    <a:pt x="2485871" y="46863"/>
                    <a:pt x="2457587" y="92649"/>
                    <a:pt x="2452687" y="129398"/>
                  </a:cubicBezTo>
                  <a:cubicBezTo>
                    <a:pt x="2451400" y="139049"/>
                    <a:pt x="2448851" y="149006"/>
                    <a:pt x="2443451" y="157107"/>
                  </a:cubicBezTo>
                  <a:cubicBezTo>
                    <a:pt x="2436205" y="167975"/>
                    <a:pt x="2424104" y="174781"/>
                    <a:pt x="2415742" y="184816"/>
                  </a:cubicBezTo>
                  <a:cubicBezTo>
                    <a:pt x="2408635" y="193344"/>
                    <a:pt x="2406150" y="205865"/>
                    <a:pt x="2397269" y="212525"/>
                  </a:cubicBezTo>
                  <a:cubicBezTo>
                    <a:pt x="2351348" y="246965"/>
                    <a:pt x="2338423" y="238329"/>
                    <a:pt x="2286433" y="249470"/>
                  </a:cubicBezTo>
                  <a:cubicBezTo>
                    <a:pt x="2080441" y="293611"/>
                    <a:pt x="2371999" y="263111"/>
                    <a:pt x="1907742" y="277179"/>
                  </a:cubicBezTo>
                  <a:cubicBezTo>
                    <a:pt x="1847785" y="284674"/>
                    <a:pt x="1844364" y="282092"/>
                    <a:pt x="1796905" y="295652"/>
                  </a:cubicBezTo>
                  <a:cubicBezTo>
                    <a:pt x="1787544" y="298327"/>
                    <a:pt x="1777904" y="300535"/>
                    <a:pt x="1769196" y="304889"/>
                  </a:cubicBezTo>
                  <a:cubicBezTo>
                    <a:pt x="1759267" y="309853"/>
                    <a:pt x="1750723" y="317204"/>
                    <a:pt x="1741487" y="323361"/>
                  </a:cubicBezTo>
                  <a:cubicBezTo>
                    <a:pt x="1738408" y="332597"/>
                    <a:pt x="1732251" y="341334"/>
                    <a:pt x="1732251" y="351070"/>
                  </a:cubicBezTo>
                  <a:cubicBezTo>
                    <a:pt x="1732251" y="363764"/>
                    <a:pt x="1732909" y="378658"/>
                    <a:pt x="1741487" y="388016"/>
                  </a:cubicBezTo>
                  <a:cubicBezTo>
                    <a:pt x="1768129" y="417080"/>
                    <a:pt x="1796446" y="449439"/>
                    <a:pt x="1833851" y="461907"/>
                  </a:cubicBezTo>
                  <a:cubicBezTo>
                    <a:pt x="1856466" y="469445"/>
                    <a:pt x="1878529" y="475348"/>
                    <a:pt x="1898505" y="489616"/>
                  </a:cubicBezTo>
                  <a:cubicBezTo>
                    <a:pt x="1957764" y="531944"/>
                    <a:pt x="1891606" y="508673"/>
                    <a:pt x="1963160" y="526561"/>
                  </a:cubicBezTo>
                  <a:cubicBezTo>
                    <a:pt x="1978554" y="538876"/>
                    <a:pt x="1995402" y="549567"/>
                    <a:pt x="2009342" y="563507"/>
                  </a:cubicBezTo>
                  <a:cubicBezTo>
                    <a:pt x="2034845" y="589010"/>
                    <a:pt x="2020219" y="598751"/>
                    <a:pt x="2055524" y="618925"/>
                  </a:cubicBezTo>
                  <a:cubicBezTo>
                    <a:pt x="2066545" y="625223"/>
                    <a:pt x="2080154" y="625082"/>
                    <a:pt x="2092469" y="628161"/>
                  </a:cubicBezTo>
                  <a:cubicBezTo>
                    <a:pt x="2101705" y="634319"/>
                    <a:pt x="2109975" y="642261"/>
                    <a:pt x="2120178" y="646634"/>
                  </a:cubicBezTo>
                  <a:cubicBezTo>
                    <a:pt x="2131586" y="651523"/>
                    <a:pt x="2195093" y="663464"/>
                    <a:pt x="2203305" y="665107"/>
                  </a:cubicBezTo>
                  <a:cubicBezTo>
                    <a:pt x="2212542" y="671264"/>
                    <a:pt x="2221086" y="678615"/>
                    <a:pt x="2231015" y="683579"/>
                  </a:cubicBezTo>
                  <a:cubicBezTo>
                    <a:pt x="2239723" y="687933"/>
                    <a:pt x="2252642" y="685213"/>
                    <a:pt x="2258724" y="692816"/>
                  </a:cubicBezTo>
                  <a:cubicBezTo>
                    <a:pt x="2266654" y="702728"/>
                    <a:pt x="2264881" y="717446"/>
                    <a:pt x="2267960" y="729761"/>
                  </a:cubicBezTo>
                  <a:cubicBezTo>
                    <a:pt x="2262428" y="779549"/>
                    <a:pt x="2276027" y="814877"/>
                    <a:pt x="2231015" y="840598"/>
                  </a:cubicBezTo>
                  <a:cubicBezTo>
                    <a:pt x="2219993" y="846896"/>
                    <a:pt x="2206228" y="846186"/>
                    <a:pt x="2194069" y="849834"/>
                  </a:cubicBezTo>
                  <a:cubicBezTo>
                    <a:pt x="2175418" y="855429"/>
                    <a:pt x="2157124" y="862149"/>
                    <a:pt x="2138651" y="868307"/>
                  </a:cubicBezTo>
                  <a:lnTo>
                    <a:pt x="2110942" y="877543"/>
                  </a:lnTo>
                  <a:lnTo>
                    <a:pt x="2083233" y="886779"/>
                  </a:lnTo>
                  <a:lnTo>
                    <a:pt x="1676833" y="877543"/>
                  </a:lnTo>
                  <a:cubicBezTo>
                    <a:pt x="1667106" y="877129"/>
                    <a:pt x="1658569" y="870668"/>
                    <a:pt x="1649124" y="868307"/>
                  </a:cubicBezTo>
                  <a:cubicBezTo>
                    <a:pt x="1633894" y="864499"/>
                    <a:pt x="1618503" y="861145"/>
                    <a:pt x="1602942" y="859070"/>
                  </a:cubicBezTo>
                  <a:cubicBezTo>
                    <a:pt x="1572272" y="854981"/>
                    <a:pt x="1541451" y="851892"/>
                    <a:pt x="1510578" y="849834"/>
                  </a:cubicBezTo>
                  <a:cubicBezTo>
                    <a:pt x="1287023" y="834931"/>
                    <a:pt x="1072968" y="835735"/>
                    <a:pt x="845560" y="831361"/>
                  </a:cubicBezTo>
                  <a:lnTo>
                    <a:pt x="439160" y="812889"/>
                  </a:lnTo>
                  <a:cubicBezTo>
                    <a:pt x="417449" y="811281"/>
                    <a:pt x="396107" y="806352"/>
                    <a:pt x="374505" y="803652"/>
                  </a:cubicBezTo>
                  <a:cubicBezTo>
                    <a:pt x="346841" y="800194"/>
                    <a:pt x="319087" y="797495"/>
                    <a:pt x="291378" y="794416"/>
                  </a:cubicBezTo>
                  <a:cubicBezTo>
                    <a:pt x="263609" y="785159"/>
                    <a:pt x="259832" y="786600"/>
                    <a:pt x="235960" y="766707"/>
                  </a:cubicBezTo>
                  <a:cubicBezTo>
                    <a:pt x="225925" y="758345"/>
                    <a:pt x="218562" y="747017"/>
                    <a:pt x="208251" y="738998"/>
                  </a:cubicBezTo>
                  <a:cubicBezTo>
                    <a:pt x="190726" y="725368"/>
                    <a:pt x="152833" y="702052"/>
                    <a:pt x="152833" y="702052"/>
                  </a:cubicBezTo>
                  <a:cubicBezTo>
                    <a:pt x="146675" y="692816"/>
                    <a:pt x="142209" y="682192"/>
                    <a:pt x="134360" y="674343"/>
                  </a:cubicBezTo>
                  <a:cubicBezTo>
                    <a:pt x="126511" y="666494"/>
                    <a:pt x="113961" y="664224"/>
                    <a:pt x="106651" y="655870"/>
                  </a:cubicBezTo>
                  <a:cubicBezTo>
                    <a:pt x="92031" y="639162"/>
                    <a:pt x="82020" y="618925"/>
                    <a:pt x="69705" y="600452"/>
                  </a:cubicBezTo>
                  <a:cubicBezTo>
                    <a:pt x="63548" y="591216"/>
                    <a:pt x="54744" y="583274"/>
                    <a:pt x="51233" y="572743"/>
                  </a:cubicBezTo>
                  <a:cubicBezTo>
                    <a:pt x="48154" y="563507"/>
                    <a:pt x="47397" y="553135"/>
                    <a:pt x="41996" y="545034"/>
                  </a:cubicBezTo>
                  <a:cubicBezTo>
                    <a:pt x="34750" y="534166"/>
                    <a:pt x="23523" y="526561"/>
                    <a:pt x="14287" y="517325"/>
                  </a:cubicBezTo>
                  <a:cubicBezTo>
                    <a:pt x="-4149" y="462015"/>
                    <a:pt x="-5366" y="470492"/>
                    <a:pt x="14287" y="378779"/>
                  </a:cubicBezTo>
                  <a:cubicBezTo>
                    <a:pt x="16112" y="370264"/>
                    <a:pt x="25063" y="364925"/>
                    <a:pt x="41996" y="360307"/>
                  </a:cubicBezTo>
                  <a:close/>
                </a:path>
              </a:pathLst>
            </a:cu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矩形: 圆角 40"/>
          <p:cNvSpPr/>
          <p:nvPr/>
        </p:nvSpPr>
        <p:spPr>
          <a:xfrm>
            <a:off x="7724" y="-1540"/>
            <a:ext cx="12184276" cy="116122"/>
          </a:xfrm>
          <a:prstGeom prst="roundRect">
            <a:avLst/>
          </a:prstGeom>
          <a:solidFill>
            <a:srgbClr val="376B5F"/>
          </a:solidFill>
          <a:ln>
            <a:solidFill>
              <a:srgbClr val="376B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: 圆角 41"/>
          <p:cNvSpPr/>
          <p:nvPr/>
        </p:nvSpPr>
        <p:spPr>
          <a:xfrm>
            <a:off x="7724" y="6744043"/>
            <a:ext cx="12184275" cy="116122"/>
          </a:xfrm>
          <a:prstGeom prst="roundRect">
            <a:avLst/>
          </a:prstGeom>
          <a:solidFill>
            <a:srgbClr val="376B5F"/>
          </a:solidFill>
          <a:ln>
            <a:solidFill>
              <a:srgbClr val="376B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: 圆角 42"/>
          <p:cNvSpPr/>
          <p:nvPr/>
        </p:nvSpPr>
        <p:spPr>
          <a:xfrm rot="5400000">
            <a:off x="-3358902" y="3375251"/>
            <a:ext cx="6849377" cy="116122"/>
          </a:xfrm>
          <a:prstGeom prst="roundRect">
            <a:avLst/>
          </a:prstGeom>
          <a:solidFill>
            <a:srgbClr val="376B5F"/>
          </a:solidFill>
          <a:ln>
            <a:solidFill>
              <a:srgbClr val="376B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: 圆角 43"/>
          <p:cNvSpPr/>
          <p:nvPr/>
        </p:nvSpPr>
        <p:spPr>
          <a:xfrm rot="5400000">
            <a:off x="8709251" y="3375252"/>
            <a:ext cx="6849377" cy="116122"/>
          </a:xfrm>
          <a:prstGeom prst="roundRect">
            <a:avLst/>
          </a:prstGeom>
          <a:solidFill>
            <a:srgbClr val="376B5F"/>
          </a:solidFill>
          <a:ln>
            <a:solidFill>
              <a:srgbClr val="376B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566420" y="1351280"/>
            <a:ext cx="11066780" cy="1274445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 fontScale="90000"/>
          </a:bodyPr>
          <a:lstStyle>
            <a:lvl1pPr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60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400"/>
              <a:t>2024</a:t>
            </a:r>
            <a:r>
              <a:rPr lang="zh-CN" altLang="en-US" sz="4400"/>
              <a:t>年中国地球科学联合学术年会总结</a:t>
            </a:r>
            <a:r>
              <a:rPr lang="zh-CN" altLang="en-US" sz="4400"/>
              <a:t>报告</a:t>
            </a:r>
            <a:endParaRPr lang="zh-CN" altLang="en-US" sz="4400"/>
          </a:p>
        </p:txBody>
      </p:sp>
      <p:sp>
        <p:nvSpPr>
          <p:cNvPr id="3" name="副标题 2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841750" y="2964815"/>
            <a:ext cx="4442460" cy="734695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>
            <a:lvl1pPr mar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725" algn="l"/>
                <a:tab pos="1609725" algn="l"/>
                <a:tab pos="1609725" algn="l"/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None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/>
              <a:t>——2024.11.14</a:t>
            </a:r>
            <a:r>
              <a:rPr lang="zh-CN" altLang="en-US" sz="2000"/>
              <a:t>组会汇报</a:t>
            </a:r>
            <a:endParaRPr lang="zh-CN" altLang="en-US" sz="2000"/>
          </a:p>
        </p:txBody>
      </p:sp>
      <p:sp>
        <p:nvSpPr>
          <p:cNvPr id="19" name="文本框 18"/>
          <p:cNvSpPr txBox="1"/>
          <p:nvPr/>
        </p:nvSpPr>
        <p:spPr>
          <a:xfrm>
            <a:off x="3842385" y="3783330"/>
            <a:ext cx="444246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/>
              <a:t>汇报人：陈火明</a:t>
            </a:r>
            <a:endParaRPr lang="zh-CN" altLang="en-US"/>
          </a:p>
          <a:p>
            <a:pPr algn="ctr"/>
            <a:endParaRPr lang="zh-CN" altLang="en-US"/>
          </a:p>
          <a:p>
            <a:pPr algn="ctr"/>
            <a:r>
              <a:rPr lang="zh-CN" altLang="en-US"/>
              <a:t>参会时间：</a:t>
            </a:r>
            <a:r>
              <a:rPr lang="en-US" altLang="zh-CN"/>
              <a:t>10.19-10.24</a:t>
            </a:r>
            <a:endParaRPr lang="en-US" altLang="zh-CN"/>
          </a:p>
          <a:p>
            <a:pPr algn="ctr"/>
            <a:endParaRPr lang="zh-CN" altLang="en-US"/>
          </a:p>
          <a:p>
            <a:pPr algn="ctr"/>
            <a:r>
              <a:rPr lang="zh-CN" altLang="en-US"/>
              <a:t>参会地点：福建省厦门市</a:t>
            </a:r>
            <a:endParaRPr lang="zh-CN" altLang="en-US"/>
          </a:p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842"/>
            <a:ext cx="12192000" cy="4104639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87547" y="4351675"/>
            <a:ext cx="12293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solidFill>
                  <a:srgbClr val="376B5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目</a:t>
            </a:r>
            <a:endParaRPr lang="en-US" altLang="zh-CN" sz="6000" dirty="0">
              <a:solidFill>
                <a:srgbClr val="376B5F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en-US" sz="6000" dirty="0">
                <a:solidFill>
                  <a:srgbClr val="376B5F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录</a:t>
            </a:r>
            <a:endParaRPr lang="zh-CN" altLang="en-US" sz="6000" dirty="0">
              <a:solidFill>
                <a:srgbClr val="376B5F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"/>
            </p:custDataLst>
          </p:nvPr>
        </p:nvSpPr>
        <p:spPr>
          <a:xfrm>
            <a:off x="3355340" y="5078730"/>
            <a:ext cx="27406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收获颇丰的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年会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3"/>
            </p:custDataLst>
          </p:nvPr>
        </p:nvSpPr>
        <p:spPr>
          <a:xfrm>
            <a:off x="2581634" y="5071235"/>
            <a:ext cx="621030" cy="55308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b="1" dirty="0">
                <a:solidFill>
                  <a:srgbClr val="376B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3000" b="1" dirty="0">
              <a:solidFill>
                <a:srgbClr val="376B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>
            <p:custDataLst>
              <p:tags r:id="rId4"/>
            </p:custDataLst>
          </p:nvPr>
        </p:nvSpPr>
        <p:spPr>
          <a:xfrm>
            <a:off x="2581634" y="5026189"/>
            <a:ext cx="621030" cy="621042"/>
          </a:xfrm>
          <a:prstGeom prst="rect">
            <a:avLst/>
          </a:prstGeom>
          <a:noFill/>
          <a:ln>
            <a:solidFill>
              <a:srgbClr val="376B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3" name="文本框 22"/>
          <p:cNvSpPr txBox="1"/>
          <p:nvPr>
            <p:custDataLst>
              <p:tags r:id="rId5"/>
            </p:custDataLst>
          </p:nvPr>
        </p:nvSpPr>
        <p:spPr>
          <a:xfrm>
            <a:off x="8622665" y="5090160"/>
            <a:ext cx="24898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多姿多彩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的经历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9493885" y="5411470"/>
            <a:ext cx="209105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文本框 36"/>
          <p:cNvSpPr txBox="1"/>
          <p:nvPr>
            <p:custDataLst>
              <p:tags r:id="rId6"/>
            </p:custDataLst>
          </p:nvPr>
        </p:nvSpPr>
        <p:spPr>
          <a:xfrm>
            <a:off x="7858820" y="5080585"/>
            <a:ext cx="621030" cy="55308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b="1" dirty="0">
                <a:solidFill>
                  <a:srgbClr val="376B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3000" b="1" dirty="0">
              <a:solidFill>
                <a:srgbClr val="376B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>
            <p:custDataLst>
              <p:tags r:id="rId7"/>
            </p:custDataLst>
          </p:nvPr>
        </p:nvSpPr>
        <p:spPr>
          <a:xfrm>
            <a:off x="7858820" y="5035539"/>
            <a:ext cx="621030" cy="621042"/>
          </a:xfrm>
          <a:prstGeom prst="rect">
            <a:avLst/>
          </a:prstGeom>
          <a:noFill/>
          <a:ln>
            <a:solidFill>
              <a:srgbClr val="376B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47" name="矩形: 圆角 46"/>
          <p:cNvSpPr/>
          <p:nvPr/>
        </p:nvSpPr>
        <p:spPr>
          <a:xfrm>
            <a:off x="7724" y="6744043"/>
            <a:ext cx="12184275" cy="116122"/>
          </a:xfrm>
          <a:prstGeom prst="roundRect">
            <a:avLst/>
          </a:prstGeom>
          <a:solidFill>
            <a:srgbClr val="376B5F"/>
          </a:solidFill>
          <a:ln>
            <a:solidFill>
              <a:srgbClr val="376B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66" y="264771"/>
            <a:ext cx="2333625" cy="7429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26366" y="2361565"/>
            <a:ext cx="4359008" cy="1583690"/>
          </a:xfrm>
          <a:prstGeom prst="rect">
            <a:avLst/>
          </a:prstGeom>
          <a:solidFill>
            <a:srgbClr val="376B5F"/>
          </a:solidFill>
          <a:ln>
            <a:solidFill>
              <a:srgbClr val="376B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0" y="2008505"/>
            <a:ext cx="12192000" cy="252727"/>
          </a:xfrm>
          <a:prstGeom prst="rect">
            <a:avLst/>
          </a:prstGeom>
          <a:solidFill>
            <a:srgbClr val="376B5F"/>
          </a:solidFill>
          <a:ln>
            <a:solidFill>
              <a:srgbClr val="376B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5" name="Text Box 64"/>
          <p:cNvSpPr txBox="1">
            <a:spLocks noChangeArrowheads="1"/>
          </p:cNvSpPr>
          <p:nvPr/>
        </p:nvSpPr>
        <p:spPr bwMode="auto">
          <a:xfrm>
            <a:off x="1004703" y="2661763"/>
            <a:ext cx="2070735" cy="9759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700" b="1" dirty="0">
              <a:solidFill>
                <a:srgbClr val="679E2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672497" y="2357756"/>
            <a:ext cx="200025" cy="1584012"/>
          </a:xfrm>
          <a:prstGeom prst="rect">
            <a:avLst/>
          </a:prstGeom>
          <a:solidFill>
            <a:srgbClr val="376B5F"/>
          </a:solidFill>
          <a:ln>
            <a:solidFill>
              <a:srgbClr val="376B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66" y="264771"/>
            <a:ext cx="2333625" cy="74295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947285" y="2824480"/>
            <a:ext cx="4048760" cy="74549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4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收获颇丰的</a:t>
            </a:r>
            <a:r>
              <a:rPr lang="zh-CN" altLang="en-US" sz="4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年会</a:t>
            </a:r>
            <a:endParaRPr lang="zh-CN" altLang="en-US" sz="4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2" name="图片 1" descr="4228d6c6c0f41278dc7011c75bfdf6db"/>
          <p:cNvPicPr>
            <a:picLocks noChangeAspect="1"/>
          </p:cNvPicPr>
          <p:nvPr/>
        </p:nvPicPr>
        <p:blipFill>
          <a:blip r:embed="rId2"/>
          <a:srcRect t="23853"/>
          <a:stretch>
            <a:fillRect/>
          </a:stretch>
        </p:blipFill>
        <p:spPr>
          <a:xfrm>
            <a:off x="1724660" y="980440"/>
            <a:ext cx="8742680" cy="49345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2" name="图片 1" descr="d8e2e2a606d39e83d268d41c0271acf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670" y="980440"/>
            <a:ext cx="8320358" cy="468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2" name="图片 1" descr="a4bb686aba87e1dd39a60b17b246388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575" y="980440"/>
            <a:ext cx="8352000" cy="469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2" name="图片 1" descr="1b1a238f2ce0456b40781e8d3742d7a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615" y="980440"/>
            <a:ext cx="8352000" cy="469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3" name="图片 2" descr="30168b9bbfdfd7bee57f1459191857b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190" y="980440"/>
            <a:ext cx="8352000" cy="469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3" name="图片 2" descr="d60c4a529066f8d9c0ab894e8c3161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565" y="970915"/>
            <a:ext cx="8352000" cy="469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2" name="图片 1" descr="2484f64110b15fa167eba936816b8a3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385" y="980440"/>
            <a:ext cx="8044815" cy="483298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9255760" y="2677795"/>
            <a:ext cx="2673985" cy="12807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蓝冰</a:t>
            </a:r>
            <a:r>
              <a:rPr lang="zh-CN" altLang="en-US"/>
              <a:t>区：古老的冰盖受地形阻挡，流入海洋受限，形成蓝冰</a:t>
            </a:r>
            <a:r>
              <a:rPr lang="zh-CN" altLang="en-US"/>
              <a:t>区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2" name="图片 1" descr="c8d1c1a0eff7c39a8d3a17bf5c5d3e2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0850" y="980440"/>
            <a:ext cx="8352000" cy="469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2" name="图片 1" descr="931c2990676b05bd308aca91245fa0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1110" y="980440"/>
            <a:ext cx="8119745" cy="469773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9593580" y="1659890"/>
            <a:ext cx="2501265" cy="29070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测线共计</a:t>
            </a:r>
            <a:r>
              <a:rPr lang="en-US" altLang="zh-CN"/>
              <a:t>14</a:t>
            </a:r>
            <a:r>
              <a:rPr lang="zh-CN" altLang="en-US"/>
              <a:t>条，沿冰流</a:t>
            </a:r>
            <a:r>
              <a:rPr lang="zh-CN" altLang="en-US"/>
              <a:t>方向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测线长</a:t>
            </a:r>
            <a:r>
              <a:rPr lang="en-US" altLang="zh-CN"/>
              <a:t>50km-120km</a:t>
            </a:r>
            <a:r>
              <a:rPr lang="zh-CN" altLang="en-US"/>
              <a:t>，间隔</a:t>
            </a:r>
            <a:r>
              <a:rPr lang="en-US" altLang="zh-CN"/>
              <a:t>4-5</a:t>
            </a:r>
            <a:r>
              <a:rPr lang="en-US" altLang="zh-CN"/>
              <a:t>km</a:t>
            </a:r>
            <a:endParaRPr lang="en-US" altLang="zh-CN"/>
          </a:p>
          <a:p>
            <a:endParaRPr lang="en-US" altLang="zh-CN"/>
          </a:p>
          <a:p>
            <a:r>
              <a:rPr lang="zh-CN" altLang="en-US"/>
              <a:t>覆盖面积约</a:t>
            </a:r>
            <a:r>
              <a:rPr lang="en-US" altLang="zh-CN"/>
              <a:t>7200</a:t>
            </a:r>
            <a:r>
              <a:rPr lang="zh-CN" altLang="en-US"/>
              <a:t>平方千米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2" name="图片 1" descr="9e6aed9bac329662e8700684cc50279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7980" y="980440"/>
            <a:ext cx="8352000" cy="469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2" name="图片 1" descr="805db73cdaadf3e89e217da712cd82e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6560" y="980440"/>
            <a:ext cx="8352000" cy="469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2" name="图片 1" descr="97808cc9995a86493ea55f90326934b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6560" y="980440"/>
            <a:ext cx="8352000" cy="469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3" name="图片 2" descr="b8a3b0b7effcf34f3030efbfdbb6d0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030" y="980440"/>
            <a:ext cx="8352000" cy="469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2" name="图片 1" descr="646b16ae6f944ce16023ce5c8ededcb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7035" y="980440"/>
            <a:ext cx="8352000" cy="469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2" name="图片 1" descr="12eaee1ee32c471f6aa30cdb372967d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3710" y="980440"/>
            <a:ext cx="8352000" cy="469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2" name="图片 1" descr="b33a5cdf7e47ed95bff471537152d92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555" y="980440"/>
            <a:ext cx="8352000" cy="469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2" name="图片 1" descr="c8c8cc71646d90863a284dc948019f0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505" y="980440"/>
            <a:ext cx="8352000" cy="469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2" name="图片 1" descr="b87793529df292be21130bb2d6d9b67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7045" y="980440"/>
            <a:ext cx="8352000" cy="469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3" name="图片 2" descr="56530efc61b7db0d8a467293d44776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5925" y="980440"/>
            <a:ext cx="8352000" cy="469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2" name="图片 1" descr="d3d581c10976bc9e1141d1e99839c0a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5610" y="980440"/>
            <a:ext cx="8352000" cy="469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3" name="图片 2" descr="c3b8bf39699b0ffeefe408961660437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5610" y="980440"/>
            <a:ext cx="8352000" cy="469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2" name="图片 1" descr="85820db39d222d04c68fe253c2750be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7035" y="980440"/>
            <a:ext cx="8352000" cy="469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2" name="图片 1" descr="f46e44d53b8e9f35f460d96b3b7b1d5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4185" y="980440"/>
            <a:ext cx="8352000" cy="469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2" name="图片 1" descr="d6d1848a34ce3dfd6d515e256d4e7de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505" y="980440"/>
            <a:ext cx="8352000" cy="469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2" name="图片 1" descr="45ef254d44c624d95ab77a579ed073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825" y="980440"/>
            <a:ext cx="8352000" cy="469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2" name="图片 1" descr="df98919e1ee67d3ea589ccbc2d2ffe3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6085" y="980440"/>
            <a:ext cx="8352000" cy="469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2" name="图片 1" descr="f723f15c68136be5bf80fef3dc7f99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5610" y="980440"/>
            <a:ext cx="8352000" cy="469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2" name="图片 1" descr="ed9db6ca24965162c2e1cbbf4ca313eb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555" y="980440"/>
            <a:ext cx="8352000" cy="469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2" name="图片 1" descr="87a82c33751ad5a067a52b7d0506ca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065" y="980440"/>
            <a:ext cx="6325235" cy="5092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2" name="图片 1" descr="7c2f859e0dc5aac10f024d07a52e59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460" y="1009015"/>
            <a:ext cx="8352000" cy="469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2" name="图片 1" descr="c340b15b4fcddc07aed77ee6b32e21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6560" y="980440"/>
            <a:ext cx="8352000" cy="469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2" name="图片 1" descr="3bbd67743232fab5373214a80bc1d4e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505" y="980440"/>
            <a:ext cx="8352000" cy="469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2" name="图片 1" descr="ad7277e24071bc2ad5dca212d44190a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665" y="980440"/>
            <a:ext cx="8352000" cy="469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2" name="图片 1" descr="71b99196bf109720eb8b8f1b760f7a7b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680" y="499110"/>
            <a:ext cx="4346575" cy="5989955"/>
          </a:xfrm>
          <a:prstGeom prst="rect">
            <a:avLst/>
          </a:prstGeom>
        </p:spPr>
      </p:pic>
      <p:pic>
        <p:nvPicPr>
          <p:cNvPr id="3" name="图片 2" descr="ed96b098bf640ec3a74ab02a5aa903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2480" y="499110"/>
            <a:ext cx="4380865" cy="59899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2" name="图片 1" descr="5768e464409577b16999f1a35206aa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375" y="459740"/>
            <a:ext cx="4253560" cy="5976000"/>
          </a:xfrm>
          <a:prstGeom prst="rect">
            <a:avLst/>
          </a:prstGeom>
        </p:spPr>
      </p:pic>
      <p:pic>
        <p:nvPicPr>
          <p:cNvPr id="3" name="图片 2" descr="bf69bb2a748c1d740f6e43cc550365e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9955" y="459740"/>
            <a:ext cx="4342130" cy="59759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2" name="图片 1" descr="49f14bcc866a83feae66609e1004d5d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385" y="481330"/>
            <a:ext cx="3973830" cy="5777865"/>
          </a:xfrm>
          <a:prstGeom prst="rect">
            <a:avLst/>
          </a:prstGeom>
        </p:spPr>
      </p:pic>
      <p:pic>
        <p:nvPicPr>
          <p:cNvPr id="3" name="图片 2" descr="ed9972b6ef484830e242b79c4d1722f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5405" y="481965"/>
            <a:ext cx="3846830" cy="577723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9115425" y="481965"/>
            <a:ext cx="2948940" cy="55086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数据：</a:t>
            </a:r>
            <a:r>
              <a:rPr lang="en-US" altLang="zh-CN"/>
              <a:t>514</a:t>
            </a:r>
            <a:r>
              <a:rPr lang="zh-CN" altLang="en-US"/>
              <a:t>个短周期台站</a:t>
            </a:r>
            <a:r>
              <a:rPr lang="en-US" altLang="zh-CN"/>
              <a:t>20</a:t>
            </a:r>
            <a:r>
              <a:rPr lang="zh-CN" altLang="en-US"/>
              <a:t>条测线，断裂带台间距</a:t>
            </a:r>
            <a:r>
              <a:rPr lang="en-US" altLang="zh-CN"/>
              <a:t>1.5km</a:t>
            </a:r>
            <a:r>
              <a:rPr lang="zh-CN" altLang="en-US"/>
              <a:t>，两端</a:t>
            </a:r>
            <a:r>
              <a:rPr lang="en-US" altLang="zh-CN"/>
              <a:t>5km</a:t>
            </a:r>
            <a:r>
              <a:rPr lang="zh-CN" altLang="en-US"/>
              <a:t>，</a:t>
            </a:r>
            <a:r>
              <a:rPr lang="en-US" altLang="zh-CN"/>
              <a:t>2023</a:t>
            </a:r>
            <a:r>
              <a:rPr lang="zh-CN" altLang="en-US"/>
              <a:t>年</a:t>
            </a:r>
            <a:r>
              <a:rPr lang="en-US" altLang="zh-CN"/>
              <a:t>4</a:t>
            </a:r>
            <a:r>
              <a:rPr lang="zh-CN" altLang="en-US"/>
              <a:t>月</a:t>
            </a:r>
            <a:r>
              <a:rPr lang="en-US" altLang="zh-CN"/>
              <a:t>-5</a:t>
            </a:r>
            <a:r>
              <a:rPr lang="zh-CN" altLang="en-US"/>
              <a:t>月共</a:t>
            </a:r>
            <a:r>
              <a:rPr lang="en-US" altLang="zh-CN"/>
              <a:t>38</a:t>
            </a:r>
            <a:r>
              <a:rPr lang="zh-CN" altLang="en-US"/>
              <a:t>个</a:t>
            </a:r>
            <a:r>
              <a:rPr lang="en-US" altLang="zh-CN"/>
              <a:t>5.5</a:t>
            </a:r>
            <a:r>
              <a:rPr lang="zh-CN" altLang="en-US"/>
              <a:t>级以上</a:t>
            </a:r>
            <a:r>
              <a:rPr lang="zh-CN" altLang="en-US"/>
              <a:t>地震。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结论：</a:t>
            </a:r>
            <a:r>
              <a:rPr lang="en-US" altLang="zh-CN"/>
              <a:t>35</a:t>
            </a:r>
            <a:r>
              <a:rPr lang="zh-CN" altLang="en-US"/>
              <a:t>°</a:t>
            </a:r>
            <a:r>
              <a:rPr lang="en-US" altLang="zh-CN"/>
              <a:t>N</a:t>
            </a:r>
            <a:r>
              <a:rPr lang="zh-CN" altLang="en-US"/>
              <a:t>以南断裂带莫霍面呈东侧减薄特征且存在不平滑的过渡</a:t>
            </a:r>
            <a:r>
              <a:rPr lang="zh-CN" altLang="en-US"/>
              <a:t>现象。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中南段地震活动频繁。郯庐断裂带作为一条贯穿地壳的巨型断裂，成为地幔热物质上涌的主要通道，造成应力积累从而</a:t>
            </a:r>
            <a:r>
              <a:rPr lang="zh-CN" altLang="en-US"/>
              <a:t>诱发地震。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从</a:t>
            </a:r>
            <a:r>
              <a:rPr lang="en-US" altLang="zh-CN"/>
              <a:t>CCP</a:t>
            </a:r>
            <a:r>
              <a:rPr lang="zh-CN" altLang="en-US"/>
              <a:t>剖面可以看出，壳内高速间断面自南向北缩小，推测与</a:t>
            </a:r>
            <a:r>
              <a:rPr lang="en-US" altLang="zh-CN"/>
              <a:t>1668</a:t>
            </a:r>
            <a:r>
              <a:rPr lang="zh-CN" altLang="en-US"/>
              <a:t>年的郯庐地震破裂导致的地慢热物质向北扩散继而冷却</a:t>
            </a:r>
            <a:r>
              <a:rPr lang="zh-CN" altLang="en-US"/>
              <a:t>有关。</a:t>
            </a:r>
            <a:endParaRPr lang="zh-CN" altLang="en-US"/>
          </a:p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222365" y="6408420"/>
            <a:ext cx="26352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接收函数</a:t>
            </a:r>
            <a:r>
              <a:rPr lang="en-US" altLang="zh-CN"/>
              <a:t>CCP</a:t>
            </a:r>
            <a:r>
              <a:rPr lang="zh-CN" altLang="en-US"/>
              <a:t>叠加</a:t>
            </a:r>
            <a:r>
              <a:rPr lang="zh-CN" altLang="en-US"/>
              <a:t>方法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6366" y="2361565"/>
            <a:ext cx="4359008" cy="1583690"/>
          </a:xfrm>
          <a:prstGeom prst="rect">
            <a:avLst/>
          </a:prstGeom>
          <a:solidFill>
            <a:srgbClr val="376B5F"/>
          </a:solidFill>
          <a:ln>
            <a:solidFill>
              <a:srgbClr val="376B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4947285" y="2824480"/>
            <a:ext cx="4048760" cy="74549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4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多姿多彩的</a:t>
            </a:r>
            <a:r>
              <a:rPr lang="zh-CN" altLang="en-US" sz="4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经历</a:t>
            </a:r>
            <a:endParaRPr lang="zh-CN" altLang="en-US" sz="4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2008505"/>
            <a:ext cx="12192000" cy="252727"/>
          </a:xfrm>
          <a:prstGeom prst="rect">
            <a:avLst/>
          </a:prstGeom>
          <a:solidFill>
            <a:srgbClr val="376B5F"/>
          </a:solidFill>
          <a:ln>
            <a:solidFill>
              <a:srgbClr val="376B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9" name="Text Box 64"/>
          <p:cNvSpPr txBox="1">
            <a:spLocks noChangeArrowheads="1"/>
          </p:cNvSpPr>
          <p:nvPr/>
        </p:nvSpPr>
        <p:spPr bwMode="auto">
          <a:xfrm>
            <a:off x="1004703" y="2661763"/>
            <a:ext cx="2070735" cy="9759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第二部分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700" b="1" dirty="0">
              <a:solidFill>
                <a:srgbClr val="679E2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672497" y="2357756"/>
            <a:ext cx="200025" cy="1584012"/>
          </a:xfrm>
          <a:prstGeom prst="rect">
            <a:avLst/>
          </a:prstGeom>
          <a:solidFill>
            <a:srgbClr val="376B5F"/>
          </a:solidFill>
          <a:ln>
            <a:solidFill>
              <a:srgbClr val="376B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66" y="264771"/>
            <a:ext cx="2333625" cy="74295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2" name="图片 1" descr="cb5e499406b949f07a178caf2422d5e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1930" y="495300"/>
            <a:ext cx="4137660" cy="5867400"/>
          </a:xfrm>
          <a:prstGeom prst="rect">
            <a:avLst/>
          </a:prstGeom>
        </p:spPr>
      </p:pic>
      <p:pic>
        <p:nvPicPr>
          <p:cNvPr id="4" name="图片 3" descr="2b276f351581de892de6c518c24f73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4110" y="495300"/>
            <a:ext cx="4146550" cy="5867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2" name="图片 1" descr="affe30da4eb3c7f3ddf0de286fb5b1d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2725" y="499745"/>
            <a:ext cx="4090670" cy="5859145"/>
          </a:xfrm>
          <a:prstGeom prst="rect">
            <a:avLst/>
          </a:prstGeom>
        </p:spPr>
      </p:pic>
      <p:pic>
        <p:nvPicPr>
          <p:cNvPr id="3" name="图片 2" descr="1f71c0902fb9e15090d3c8d5664e526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6640" y="499745"/>
            <a:ext cx="4088765" cy="58591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2" name="图片 1" descr="24c47ceb5421fe57c30921ef95d2914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0825" y="980440"/>
            <a:ext cx="4070985" cy="5327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2" name="图片 1" descr="b3ce581c0b17848062994da91bfe7d4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6590" y="980440"/>
            <a:ext cx="8339200" cy="4690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2" name="图片 1" descr="6394e82c9ad0b7a5584215cb3a435b3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735" y="301625"/>
            <a:ext cx="3452625" cy="6138000"/>
          </a:xfrm>
          <a:prstGeom prst="rect">
            <a:avLst/>
          </a:prstGeom>
        </p:spPr>
      </p:pic>
      <p:pic>
        <p:nvPicPr>
          <p:cNvPr id="3" name="图片 2" descr="7b31017827c42caeac446280984ec82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635" y="300355"/>
            <a:ext cx="3664585" cy="6138545"/>
          </a:xfrm>
          <a:prstGeom prst="rect">
            <a:avLst/>
          </a:prstGeom>
        </p:spPr>
      </p:pic>
      <p:pic>
        <p:nvPicPr>
          <p:cNvPr id="5" name="图片 4" descr="397c18d7962f49c409ad2ee5e2f9925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9165" y="300990"/>
            <a:ext cx="3479800" cy="61379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2" name="图片 1" descr="e1c152677b0a9722890bce46dc10054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2485" y="438785"/>
            <a:ext cx="3560445" cy="5777865"/>
          </a:xfrm>
          <a:prstGeom prst="rect">
            <a:avLst/>
          </a:prstGeom>
        </p:spPr>
      </p:pic>
      <p:pic>
        <p:nvPicPr>
          <p:cNvPr id="3" name="图片 2" descr="4ae9af045fdf4501b149f8d3960d285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4935" y="438785"/>
            <a:ext cx="3857625" cy="5778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2" name="图片 1" descr="a9902bea3fea36920138e1d97562368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7570" y="508635"/>
            <a:ext cx="3655060" cy="5840730"/>
          </a:xfrm>
          <a:prstGeom prst="rect">
            <a:avLst/>
          </a:prstGeom>
        </p:spPr>
      </p:pic>
      <p:pic>
        <p:nvPicPr>
          <p:cNvPr id="3" name="图片 2" descr="017846b9381e0dcce7679425db84894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1815" y="508000"/>
            <a:ext cx="3789680" cy="58413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2" name="图片 1" descr="37316adcb7c6144cd78171db55781bc1"/>
          <p:cNvPicPr>
            <a:picLocks noChangeAspect="1"/>
          </p:cNvPicPr>
          <p:nvPr/>
        </p:nvPicPr>
        <p:blipFill>
          <a:blip r:embed="rId2"/>
          <a:srcRect t="47787" r="33"/>
          <a:stretch>
            <a:fillRect/>
          </a:stretch>
        </p:blipFill>
        <p:spPr>
          <a:xfrm>
            <a:off x="6047105" y="1561465"/>
            <a:ext cx="3856355" cy="3735705"/>
          </a:xfrm>
          <a:prstGeom prst="rect">
            <a:avLst/>
          </a:prstGeom>
        </p:spPr>
      </p:pic>
      <p:pic>
        <p:nvPicPr>
          <p:cNvPr id="3" name="图片 2" descr="056248ee9dca1c6a4033e7745e10175f"/>
          <p:cNvPicPr>
            <a:picLocks noChangeAspect="1"/>
          </p:cNvPicPr>
          <p:nvPr/>
        </p:nvPicPr>
        <p:blipFill>
          <a:blip r:embed="rId3"/>
          <a:srcRect l="15539" t="17963" r="6321" b="5731"/>
          <a:stretch>
            <a:fillRect/>
          </a:stretch>
        </p:blipFill>
        <p:spPr>
          <a:xfrm>
            <a:off x="2334895" y="980440"/>
            <a:ext cx="3014345" cy="52330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2" name="图片 1" descr="QQ截图202411141647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6380" y="621665"/>
            <a:ext cx="3895090" cy="58286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2" name="图片 1" descr="1154dea75690aee78014f47cf4b819c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720" y="237490"/>
            <a:ext cx="4225925" cy="60718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2" name="图片 1" descr="e5df895085f4a168c82e1596e44c64c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565" y="899795"/>
            <a:ext cx="8992000" cy="50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2" name="图片 1" descr="eb068108458ca39ad4ff74ed07b096a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0240" y="980440"/>
            <a:ext cx="8352000" cy="469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2" name="图片 1" descr="94c94060ca4ce6f2e2313e27d2787d9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605" y="980440"/>
            <a:ext cx="8352000" cy="469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2" name="图片 1" descr="590e348385a1aa5e7bce9001d9f7ba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605" y="980440"/>
            <a:ext cx="8352000" cy="469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2" name="图片 1" descr="45eb766c4a73a09e2fa0686fde4ab87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605" y="980440"/>
            <a:ext cx="8352000" cy="469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2" name="图片 1" descr="34d33badd8893753f987a10346534c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6195" y="427355"/>
            <a:ext cx="4500245" cy="600329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629275" y="6062345"/>
            <a:ext cx="14928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宝贵</a:t>
            </a:r>
            <a:r>
              <a:rPr lang="zh-CN" altLang="en-US"/>
              <a:t>收获！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2" name="图片 1" descr="41ce7f8325980ad8ae92f31af4c41c8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4060" y="438785"/>
            <a:ext cx="8184000" cy="613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2" name="图片 1" descr="98652f941639c9946e2954012ef358db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565" y="980440"/>
            <a:ext cx="8992000" cy="50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2" name="图片 1" descr="6aaaf63f6162eff2a84f43e45a92446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980440"/>
            <a:ext cx="8992000" cy="50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2" name="图片 1" descr="0f99e4528534dd6fecea2a439d51be8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980440"/>
            <a:ext cx="8992000" cy="50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19"/>
          <a:stretch>
            <a:fillRect/>
          </a:stretch>
        </p:blipFill>
        <p:spPr>
          <a:xfrm>
            <a:off x="220205" y="237743"/>
            <a:ext cx="827984" cy="742950"/>
          </a:xfrm>
          <a:prstGeom prst="rect">
            <a:avLst/>
          </a:prstGeom>
        </p:spPr>
      </p:pic>
      <p:pic>
        <p:nvPicPr>
          <p:cNvPr id="3" name="图片 2" descr="75a9acdc974ef34c02db96f6e9cc63d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4166870" y="-635"/>
            <a:ext cx="385762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timgsa.baidu.com/timg?image&amp;quality=80&amp;size=b9999_10000&amp;sec=1517254037723&amp;di=42573db9c03c7e584c5423f7b8bae299&amp;imgtype=0&amp;src=http%3A%2F%2Fimg1.gtimg.com%2Fcul%2Fpics%2Fhv1%2F198%2F178%2F1955%2F127169463.jp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60"/>
          <a:stretch>
            <a:fillRect/>
          </a:stretch>
        </p:blipFill>
        <p:spPr bwMode="auto">
          <a:xfrm>
            <a:off x="123848" y="4368800"/>
            <a:ext cx="11966512" cy="2375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矩形: 圆角 13"/>
          <p:cNvSpPr/>
          <p:nvPr/>
        </p:nvSpPr>
        <p:spPr>
          <a:xfrm>
            <a:off x="7724" y="-1540"/>
            <a:ext cx="12184276" cy="116122"/>
          </a:xfrm>
          <a:prstGeom prst="roundRect">
            <a:avLst/>
          </a:prstGeom>
          <a:solidFill>
            <a:srgbClr val="376B5F"/>
          </a:solidFill>
          <a:ln>
            <a:solidFill>
              <a:srgbClr val="376B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: 圆角 14"/>
          <p:cNvSpPr/>
          <p:nvPr/>
        </p:nvSpPr>
        <p:spPr>
          <a:xfrm>
            <a:off x="7724" y="6744043"/>
            <a:ext cx="12184275" cy="116122"/>
          </a:xfrm>
          <a:prstGeom prst="roundRect">
            <a:avLst/>
          </a:prstGeom>
          <a:solidFill>
            <a:srgbClr val="376B5F"/>
          </a:solidFill>
          <a:ln>
            <a:solidFill>
              <a:srgbClr val="376B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: 形状 17"/>
          <p:cNvSpPr/>
          <p:nvPr/>
        </p:nvSpPr>
        <p:spPr>
          <a:xfrm>
            <a:off x="116630" y="3962400"/>
            <a:ext cx="11973770" cy="1442720"/>
          </a:xfrm>
          <a:custGeom>
            <a:avLst/>
            <a:gdLst>
              <a:gd name="connsiteX0" fmla="*/ 66250 w 11973770"/>
              <a:gd name="connsiteY0" fmla="*/ 304800 h 1442720"/>
              <a:gd name="connsiteX1" fmla="*/ 15450 w 11973770"/>
              <a:gd name="connsiteY1" fmla="*/ 314960 h 1442720"/>
              <a:gd name="connsiteX2" fmla="*/ 5290 w 11973770"/>
              <a:gd name="connsiteY2" fmla="*/ 345440 h 1442720"/>
              <a:gd name="connsiteX3" fmla="*/ 25610 w 11973770"/>
              <a:gd name="connsiteY3" fmla="*/ 680720 h 1442720"/>
              <a:gd name="connsiteX4" fmla="*/ 35770 w 11973770"/>
              <a:gd name="connsiteY4" fmla="*/ 975360 h 1442720"/>
              <a:gd name="connsiteX5" fmla="*/ 66250 w 11973770"/>
              <a:gd name="connsiteY5" fmla="*/ 1005840 h 1442720"/>
              <a:gd name="connsiteX6" fmla="*/ 208490 w 11973770"/>
              <a:gd name="connsiteY6" fmla="*/ 995680 h 1442720"/>
              <a:gd name="connsiteX7" fmla="*/ 299930 w 11973770"/>
              <a:gd name="connsiteY7" fmla="*/ 955040 h 1442720"/>
              <a:gd name="connsiteX8" fmla="*/ 462490 w 11973770"/>
              <a:gd name="connsiteY8" fmla="*/ 965200 h 1442720"/>
              <a:gd name="connsiteX9" fmla="*/ 523450 w 11973770"/>
              <a:gd name="connsiteY9" fmla="*/ 985520 h 1442720"/>
              <a:gd name="connsiteX10" fmla="*/ 564090 w 11973770"/>
              <a:gd name="connsiteY10" fmla="*/ 995680 h 1442720"/>
              <a:gd name="connsiteX11" fmla="*/ 696170 w 11973770"/>
              <a:gd name="connsiteY11" fmla="*/ 1016000 h 1442720"/>
              <a:gd name="connsiteX12" fmla="*/ 736810 w 11973770"/>
              <a:gd name="connsiteY12" fmla="*/ 1026160 h 1442720"/>
              <a:gd name="connsiteX13" fmla="*/ 838410 w 11973770"/>
              <a:gd name="connsiteY13" fmla="*/ 1036320 h 1442720"/>
              <a:gd name="connsiteX14" fmla="*/ 940010 w 11973770"/>
              <a:gd name="connsiteY14" fmla="*/ 1066800 h 1442720"/>
              <a:gd name="connsiteX15" fmla="*/ 970490 w 11973770"/>
              <a:gd name="connsiteY15" fmla="*/ 1076960 h 1442720"/>
              <a:gd name="connsiteX16" fmla="*/ 1000970 w 11973770"/>
              <a:gd name="connsiteY16" fmla="*/ 1097280 h 1442720"/>
              <a:gd name="connsiteX17" fmla="*/ 1041610 w 11973770"/>
              <a:gd name="connsiteY17" fmla="*/ 1107440 h 1442720"/>
              <a:gd name="connsiteX18" fmla="*/ 1122890 w 11973770"/>
              <a:gd name="connsiteY18" fmla="*/ 1137920 h 1442720"/>
              <a:gd name="connsiteX19" fmla="*/ 1183850 w 11973770"/>
              <a:gd name="connsiteY19" fmla="*/ 1148080 h 1442720"/>
              <a:gd name="connsiteX20" fmla="*/ 1234650 w 11973770"/>
              <a:gd name="connsiteY20" fmla="*/ 1158240 h 1442720"/>
              <a:gd name="connsiteX21" fmla="*/ 1559770 w 11973770"/>
              <a:gd name="connsiteY21" fmla="*/ 1148080 h 1442720"/>
              <a:gd name="connsiteX22" fmla="*/ 1600410 w 11973770"/>
              <a:gd name="connsiteY22" fmla="*/ 1137920 h 1442720"/>
              <a:gd name="connsiteX23" fmla="*/ 1651210 w 11973770"/>
              <a:gd name="connsiteY23" fmla="*/ 1127760 h 1442720"/>
              <a:gd name="connsiteX24" fmla="*/ 1722330 w 11973770"/>
              <a:gd name="connsiteY24" fmla="*/ 1107440 h 1442720"/>
              <a:gd name="connsiteX25" fmla="*/ 1773130 w 11973770"/>
              <a:gd name="connsiteY25" fmla="*/ 1097280 h 1442720"/>
              <a:gd name="connsiteX26" fmla="*/ 1834090 w 11973770"/>
              <a:gd name="connsiteY26" fmla="*/ 1056640 h 1442720"/>
              <a:gd name="connsiteX27" fmla="*/ 1905210 w 11973770"/>
              <a:gd name="connsiteY27" fmla="*/ 1036320 h 1442720"/>
              <a:gd name="connsiteX28" fmla="*/ 1935690 w 11973770"/>
              <a:gd name="connsiteY28" fmla="*/ 1026160 h 1442720"/>
              <a:gd name="connsiteX29" fmla="*/ 1966170 w 11973770"/>
              <a:gd name="connsiteY29" fmla="*/ 995680 h 1442720"/>
              <a:gd name="connsiteX30" fmla="*/ 2006810 w 11973770"/>
              <a:gd name="connsiteY30" fmla="*/ 985520 h 1442720"/>
              <a:gd name="connsiteX31" fmla="*/ 2270970 w 11973770"/>
              <a:gd name="connsiteY31" fmla="*/ 995680 h 1442720"/>
              <a:gd name="connsiteX32" fmla="*/ 2301450 w 11973770"/>
              <a:gd name="connsiteY32" fmla="*/ 1016000 h 1442720"/>
              <a:gd name="connsiteX33" fmla="*/ 2535130 w 11973770"/>
              <a:gd name="connsiteY33" fmla="*/ 1046480 h 1442720"/>
              <a:gd name="connsiteX34" fmla="*/ 2738330 w 11973770"/>
              <a:gd name="connsiteY34" fmla="*/ 1036320 h 1442720"/>
              <a:gd name="connsiteX35" fmla="*/ 2819610 w 11973770"/>
              <a:gd name="connsiteY35" fmla="*/ 1016000 h 1442720"/>
              <a:gd name="connsiteX36" fmla="*/ 2911050 w 11973770"/>
              <a:gd name="connsiteY36" fmla="*/ 1005840 h 1442720"/>
              <a:gd name="connsiteX37" fmla="*/ 2941530 w 11973770"/>
              <a:gd name="connsiteY37" fmla="*/ 995680 h 1442720"/>
              <a:gd name="connsiteX38" fmla="*/ 2982170 w 11973770"/>
              <a:gd name="connsiteY38" fmla="*/ 985520 h 1442720"/>
              <a:gd name="connsiteX39" fmla="*/ 3043130 w 11973770"/>
              <a:gd name="connsiteY39" fmla="*/ 965200 h 1442720"/>
              <a:gd name="connsiteX40" fmla="*/ 3063450 w 11973770"/>
              <a:gd name="connsiteY40" fmla="*/ 934720 h 1442720"/>
              <a:gd name="connsiteX41" fmla="*/ 3093930 w 11973770"/>
              <a:gd name="connsiteY41" fmla="*/ 924560 h 1442720"/>
              <a:gd name="connsiteX42" fmla="*/ 3124410 w 11973770"/>
              <a:gd name="connsiteY42" fmla="*/ 904240 h 1442720"/>
              <a:gd name="connsiteX43" fmla="*/ 3175210 w 11973770"/>
              <a:gd name="connsiteY43" fmla="*/ 863600 h 1442720"/>
              <a:gd name="connsiteX44" fmla="*/ 3195530 w 11973770"/>
              <a:gd name="connsiteY44" fmla="*/ 833120 h 1442720"/>
              <a:gd name="connsiteX45" fmla="*/ 3226010 w 11973770"/>
              <a:gd name="connsiteY45" fmla="*/ 812800 h 1442720"/>
              <a:gd name="connsiteX46" fmla="*/ 3246330 w 11973770"/>
              <a:gd name="connsiteY46" fmla="*/ 782320 h 1442720"/>
              <a:gd name="connsiteX47" fmla="*/ 3307290 w 11973770"/>
              <a:gd name="connsiteY47" fmla="*/ 751840 h 1442720"/>
              <a:gd name="connsiteX48" fmla="*/ 3317450 w 11973770"/>
              <a:gd name="connsiteY48" fmla="*/ 721360 h 1442720"/>
              <a:gd name="connsiteX49" fmla="*/ 3347930 w 11973770"/>
              <a:gd name="connsiteY49" fmla="*/ 701040 h 1442720"/>
              <a:gd name="connsiteX50" fmla="*/ 3419050 w 11973770"/>
              <a:gd name="connsiteY50" fmla="*/ 650240 h 1442720"/>
              <a:gd name="connsiteX51" fmla="*/ 3449530 w 11973770"/>
              <a:gd name="connsiteY51" fmla="*/ 640080 h 1442720"/>
              <a:gd name="connsiteX52" fmla="*/ 3490170 w 11973770"/>
              <a:gd name="connsiteY52" fmla="*/ 548640 h 1442720"/>
              <a:gd name="connsiteX53" fmla="*/ 3500330 w 11973770"/>
              <a:gd name="connsiteY53" fmla="*/ 518160 h 1442720"/>
              <a:gd name="connsiteX54" fmla="*/ 3530810 w 11973770"/>
              <a:gd name="connsiteY54" fmla="*/ 508000 h 1442720"/>
              <a:gd name="connsiteX55" fmla="*/ 3632410 w 11973770"/>
              <a:gd name="connsiteY55" fmla="*/ 467360 h 1442720"/>
              <a:gd name="connsiteX56" fmla="*/ 3693370 w 11973770"/>
              <a:gd name="connsiteY56" fmla="*/ 447040 h 1442720"/>
              <a:gd name="connsiteX57" fmla="*/ 3723850 w 11973770"/>
              <a:gd name="connsiteY57" fmla="*/ 436880 h 1442720"/>
              <a:gd name="connsiteX58" fmla="*/ 3825450 w 11973770"/>
              <a:gd name="connsiteY58" fmla="*/ 467360 h 1442720"/>
              <a:gd name="connsiteX59" fmla="*/ 3886410 w 11973770"/>
              <a:gd name="connsiteY59" fmla="*/ 508000 h 1442720"/>
              <a:gd name="connsiteX60" fmla="*/ 3916890 w 11973770"/>
              <a:gd name="connsiteY60" fmla="*/ 528320 h 1442720"/>
              <a:gd name="connsiteX61" fmla="*/ 3947370 w 11973770"/>
              <a:gd name="connsiteY61" fmla="*/ 558800 h 1442720"/>
              <a:gd name="connsiteX62" fmla="*/ 4008330 w 11973770"/>
              <a:gd name="connsiteY62" fmla="*/ 680720 h 1442720"/>
              <a:gd name="connsiteX63" fmla="*/ 4099770 w 11973770"/>
              <a:gd name="connsiteY63" fmla="*/ 721360 h 1442720"/>
              <a:gd name="connsiteX64" fmla="*/ 4170890 w 11973770"/>
              <a:gd name="connsiteY64" fmla="*/ 741680 h 1442720"/>
              <a:gd name="connsiteX65" fmla="*/ 4282650 w 11973770"/>
              <a:gd name="connsiteY65" fmla="*/ 762000 h 1442720"/>
              <a:gd name="connsiteX66" fmla="*/ 4343610 w 11973770"/>
              <a:gd name="connsiteY66" fmla="*/ 802640 h 1442720"/>
              <a:gd name="connsiteX67" fmla="*/ 4404570 w 11973770"/>
              <a:gd name="connsiteY67" fmla="*/ 924560 h 1442720"/>
              <a:gd name="connsiteX68" fmla="*/ 4496010 w 11973770"/>
              <a:gd name="connsiteY68" fmla="*/ 944880 h 1442720"/>
              <a:gd name="connsiteX69" fmla="*/ 4526490 w 11973770"/>
              <a:gd name="connsiteY69" fmla="*/ 965200 h 1442720"/>
              <a:gd name="connsiteX70" fmla="*/ 4790650 w 11973770"/>
              <a:gd name="connsiteY70" fmla="*/ 995680 h 1442720"/>
              <a:gd name="connsiteX71" fmla="*/ 5014170 w 11973770"/>
              <a:gd name="connsiteY71" fmla="*/ 1016000 h 1442720"/>
              <a:gd name="connsiteX72" fmla="*/ 5451050 w 11973770"/>
              <a:gd name="connsiteY72" fmla="*/ 1036320 h 1442720"/>
              <a:gd name="connsiteX73" fmla="*/ 5735530 w 11973770"/>
              <a:gd name="connsiteY73" fmla="*/ 1056640 h 1442720"/>
              <a:gd name="connsiteX74" fmla="*/ 5786330 w 11973770"/>
              <a:gd name="connsiteY74" fmla="*/ 1066800 h 1442720"/>
              <a:gd name="connsiteX75" fmla="*/ 6385770 w 11973770"/>
              <a:gd name="connsiteY75" fmla="*/ 1056640 h 1442720"/>
              <a:gd name="connsiteX76" fmla="*/ 6477210 w 11973770"/>
              <a:gd name="connsiteY76" fmla="*/ 1026160 h 1442720"/>
              <a:gd name="connsiteX77" fmla="*/ 6558490 w 11973770"/>
              <a:gd name="connsiteY77" fmla="*/ 1005840 h 1442720"/>
              <a:gd name="connsiteX78" fmla="*/ 6802330 w 11973770"/>
              <a:gd name="connsiteY78" fmla="*/ 995680 h 1442720"/>
              <a:gd name="connsiteX79" fmla="*/ 6863290 w 11973770"/>
              <a:gd name="connsiteY79" fmla="*/ 985520 h 1442720"/>
              <a:gd name="connsiteX80" fmla="*/ 6903930 w 11973770"/>
              <a:gd name="connsiteY80" fmla="*/ 965200 h 1442720"/>
              <a:gd name="connsiteX81" fmla="*/ 6964890 w 11973770"/>
              <a:gd name="connsiteY81" fmla="*/ 955040 h 1442720"/>
              <a:gd name="connsiteX82" fmla="*/ 7056330 w 11973770"/>
              <a:gd name="connsiteY82" fmla="*/ 934720 h 1442720"/>
              <a:gd name="connsiteX83" fmla="*/ 7747210 w 11973770"/>
              <a:gd name="connsiteY83" fmla="*/ 944880 h 1442720"/>
              <a:gd name="connsiteX84" fmla="*/ 7808170 w 11973770"/>
              <a:gd name="connsiteY84" fmla="*/ 955040 h 1442720"/>
              <a:gd name="connsiteX85" fmla="*/ 7869130 w 11973770"/>
              <a:gd name="connsiteY85" fmla="*/ 985520 h 1442720"/>
              <a:gd name="connsiteX86" fmla="*/ 7980890 w 11973770"/>
              <a:gd name="connsiteY86" fmla="*/ 1005840 h 1442720"/>
              <a:gd name="connsiteX87" fmla="*/ 8082490 w 11973770"/>
              <a:gd name="connsiteY87" fmla="*/ 1066800 h 1442720"/>
              <a:gd name="connsiteX88" fmla="*/ 8133290 w 11973770"/>
              <a:gd name="connsiteY88" fmla="*/ 1076960 h 1442720"/>
              <a:gd name="connsiteX89" fmla="*/ 8316170 w 11973770"/>
              <a:gd name="connsiteY89" fmla="*/ 1117600 h 1442720"/>
              <a:gd name="connsiteX90" fmla="*/ 8417770 w 11973770"/>
              <a:gd name="connsiteY90" fmla="*/ 1148080 h 1442720"/>
              <a:gd name="connsiteX91" fmla="*/ 8448250 w 11973770"/>
              <a:gd name="connsiteY91" fmla="*/ 1158240 h 1442720"/>
              <a:gd name="connsiteX92" fmla="*/ 8509210 w 11973770"/>
              <a:gd name="connsiteY92" fmla="*/ 1168400 h 1442720"/>
              <a:gd name="connsiteX93" fmla="*/ 8570170 w 11973770"/>
              <a:gd name="connsiteY93" fmla="*/ 1188720 h 1442720"/>
              <a:gd name="connsiteX94" fmla="*/ 8681930 w 11973770"/>
              <a:gd name="connsiteY94" fmla="*/ 1209040 h 1442720"/>
              <a:gd name="connsiteX95" fmla="*/ 8763210 w 11973770"/>
              <a:gd name="connsiteY95" fmla="*/ 1219200 h 1442720"/>
              <a:gd name="connsiteX96" fmla="*/ 8864810 w 11973770"/>
              <a:gd name="connsiteY96" fmla="*/ 1239520 h 1442720"/>
              <a:gd name="connsiteX97" fmla="*/ 8895290 w 11973770"/>
              <a:gd name="connsiteY97" fmla="*/ 1249680 h 1442720"/>
              <a:gd name="connsiteX98" fmla="*/ 8966410 w 11973770"/>
              <a:gd name="connsiteY98" fmla="*/ 1270000 h 1442720"/>
              <a:gd name="connsiteX99" fmla="*/ 8996890 w 11973770"/>
              <a:gd name="connsiteY99" fmla="*/ 1290320 h 1442720"/>
              <a:gd name="connsiteX100" fmla="*/ 9108650 w 11973770"/>
              <a:gd name="connsiteY100" fmla="*/ 1300480 h 1442720"/>
              <a:gd name="connsiteX101" fmla="*/ 9149290 w 11973770"/>
              <a:gd name="connsiteY101" fmla="*/ 1310640 h 1442720"/>
              <a:gd name="connsiteX102" fmla="*/ 9200090 w 11973770"/>
              <a:gd name="connsiteY102" fmla="*/ 1320800 h 1442720"/>
              <a:gd name="connsiteX103" fmla="*/ 9230570 w 11973770"/>
              <a:gd name="connsiteY103" fmla="*/ 1330960 h 1442720"/>
              <a:gd name="connsiteX104" fmla="*/ 9291530 w 11973770"/>
              <a:gd name="connsiteY104" fmla="*/ 1341120 h 1442720"/>
              <a:gd name="connsiteX105" fmla="*/ 9342330 w 11973770"/>
              <a:gd name="connsiteY105" fmla="*/ 1351280 h 1442720"/>
              <a:gd name="connsiteX106" fmla="*/ 9382970 w 11973770"/>
              <a:gd name="connsiteY106" fmla="*/ 1361440 h 1442720"/>
              <a:gd name="connsiteX107" fmla="*/ 9413450 w 11973770"/>
              <a:gd name="connsiteY107" fmla="*/ 1371600 h 1442720"/>
              <a:gd name="connsiteX108" fmla="*/ 9667450 w 11973770"/>
              <a:gd name="connsiteY108" fmla="*/ 1381760 h 1442720"/>
              <a:gd name="connsiteX109" fmla="*/ 9870650 w 11973770"/>
              <a:gd name="connsiteY109" fmla="*/ 1402080 h 1442720"/>
              <a:gd name="connsiteX110" fmla="*/ 9972250 w 11973770"/>
              <a:gd name="connsiteY110" fmla="*/ 1422400 h 1442720"/>
              <a:gd name="connsiteX111" fmla="*/ 10114490 w 11973770"/>
              <a:gd name="connsiteY111" fmla="*/ 1442720 h 1442720"/>
              <a:gd name="connsiteX112" fmla="*/ 10459930 w 11973770"/>
              <a:gd name="connsiteY112" fmla="*/ 1432560 h 1442720"/>
              <a:gd name="connsiteX113" fmla="*/ 10490410 w 11973770"/>
              <a:gd name="connsiteY113" fmla="*/ 1422400 h 1442720"/>
              <a:gd name="connsiteX114" fmla="*/ 10541210 w 11973770"/>
              <a:gd name="connsiteY114" fmla="*/ 1412240 h 1442720"/>
              <a:gd name="connsiteX115" fmla="*/ 10612330 w 11973770"/>
              <a:gd name="connsiteY115" fmla="*/ 1391920 h 1442720"/>
              <a:gd name="connsiteX116" fmla="*/ 10724090 w 11973770"/>
              <a:gd name="connsiteY116" fmla="*/ 1381760 h 1442720"/>
              <a:gd name="connsiteX117" fmla="*/ 11028890 w 11973770"/>
              <a:gd name="connsiteY117" fmla="*/ 1361440 h 1442720"/>
              <a:gd name="connsiteX118" fmla="*/ 11201610 w 11973770"/>
              <a:gd name="connsiteY118" fmla="*/ 1310640 h 1442720"/>
              <a:gd name="connsiteX119" fmla="*/ 11272730 w 11973770"/>
              <a:gd name="connsiteY119" fmla="*/ 1290320 h 1442720"/>
              <a:gd name="connsiteX120" fmla="*/ 11658810 w 11973770"/>
              <a:gd name="connsiteY120" fmla="*/ 1280160 h 1442720"/>
              <a:gd name="connsiteX121" fmla="*/ 11821370 w 11973770"/>
              <a:gd name="connsiteY121" fmla="*/ 1270000 h 1442720"/>
              <a:gd name="connsiteX122" fmla="*/ 11851850 w 11973770"/>
              <a:gd name="connsiteY122" fmla="*/ 1259840 h 1442720"/>
              <a:gd name="connsiteX123" fmla="*/ 11933130 w 11973770"/>
              <a:gd name="connsiteY123" fmla="*/ 1249680 h 1442720"/>
              <a:gd name="connsiteX124" fmla="*/ 11953450 w 11973770"/>
              <a:gd name="connsiteY124" fmla="*/ 1219200 h 1442720"/>
              <a:gd name="connsiteX125" fmla="*/ 11963610 w 11973770"/>
              <a:gd name="connsiteY125" fmla="*/ 1158240 h 1442720"/>
              <a:gd name="connsiteX126" fmla="*/ 11973770 w 11973770"/>
              <a:gd name="connsiteY126" fmla="*/ 1107440 h 1442720"/>
              <a:gd name="connsiteX127" fmla="*/ 11963610 w 11973770"/>
              <a:gd name="connsiteY127" fmla="*/ 477520 h 1442720"/>
              <a:gd name="connsiteX128" fmla="*/ 11922970 w 11973770"/>
              <a:gd name="connsiteY128" fmla="*/ 396240 h 1442720"/>
              <a:gd name="connsiteX129" fmla="*/ 10957770 w 11973770"/>
              <a:gd name="connsiteY129" fmla="*/ 386080 h 1442720"/>
              <a:gd name="connsiteX130" fmla="*/ 10876490 w 11973770"/>
              <a:gd name="connsiteY130" fmla="*/ 375920 h 1442720"/>
              <a:gd name="connsiteX131" fmla="*/ 10815530 w 11973770"/>
              <a:gd name="connsiteY131" fmla="*/ 365760 h 1442720"/>
              <a:gd name="connsiteX132" fmla="*/ 10713930 w 11973770"/>
              <a:gd name="connsiteY132" fmla="*/ 355600 h 1442720"/>
              <a:gd name="connsiteX133" fmla="*/ 10592010 w 11973770"/>
              <a:gd name="connsiteY133" fmla="*/ 335280 h 1442720"/>
              <a:gd name="connsiteX134" fmla="*/ 10551370 w 11973770"/>
              <a:gd name="connsiteY134" fmla="*/ 325120 h 1442720"/>
              <a:gd name="connsiteX135" fmla="*/ 10378650 w 11973770"/>
              <a:gd name="connsiteY135" fmla="*/ 314960 h 1442720"/>
              <a:gd name="connsiteX136" fmla="*/ 10287210 w 11973770"/>
              <a:gd name="connsiteY136" fmla="*/ 304800 h 1442720"/>
              <a:gd name="connsiteX137" fmla="*/ 10246570 w 11973770"/>
              <a:gd name="connsiteY137" fmla="*/ 294640 h 1442720"/>
              <a:gd name="connsiteX138" fmla="*/ 10175450 w 11973770"/>
              <a:gd name="connsiteY138" fmla="*/ 274320 h 1442720"/>
              <a:gd name="connsiteX139" fmla="*/ 9992570 w 11973770"/>
              <a:gd name="connsiteY139" fmla="*/ 243840 h 1442720"/>
              <a:gd name="connsiteX140" fmla="*/ 9667450 w 11973770"/>
              <a:gd name="connsiteY140" fmla="*/ 172720 h 1442720"/>
              <a:gd name="connsiteX141" fmla="*/ 8742890 w 11973770"/>
              <a:gd name="connsiteY141" fmla="*/ 152400 h 1442720"/>
              <a:gd name="connsiteX142" fmla="*/ 8570170 w 11973770"/>
              <a:gd name="connsiteY142" fmla="*/ 142240 h 1442720"/>
              <a:gd name="connsiteX143" fmla="*/ 8112970 w 11973770"/>
              <a:gd name="connsiteY143" fmla="*/ 121920 h 1442720"/>
              <a:gd name="connsiteX144" fmla="*/ 7706570 w 11973770"/>
              <a:gd name="connsiteY144" fmla="*/ 71120 h 1442720"/>
              <a:gd name="connsiteX145" fmla="*/ 7462730 w 11973770"/>
              <a:gd name="connsiteY145" fmla="*/ 50800 h 1442720"/>
              <a:gd name="connsiteX146" fmla="*/ 6223210 w 11973770"/>
              <a:gd name="connsiteY146" fmla="*/ 30480 h 1442720"/>
              <a:gd name="connsiteX147" fmla="*/ 5308810 w 11973770"/>
              <a:gd name="connsiteY147" fmla="*/ 0 h 1442720"/>
              <a:gd name="connsiteX148" fmla="*/ 716490 w 11973770"/>
              <a:gd name="connsiteY148" fmla="*/ 20320 h 1442720"/>
              <a:gd name="connsiteX149" fmla="*/ 675850 w 11973770"/>
              <a:gd name="connsiteY149" fmla="*/ 30480 h 1442720"/>
              <a:gd name="connsiteX150" fmla="*/ 594570 w 11973770"/>
              <a:gd name="connsiteY150" fmla="*/ 60960 h 1442720"/>
              <a:gd name="connsiteX151" fmla="*/ 533610 w 11973770"/>
              <a:gd name="connsiteY151" fmla="*/ 101600 h 1442720"/>
              <a:gd name="connsiteX152" fmla="*/ 503130 w 11973770"/>
              <a:gd name="connsiteY152" fmla="*/ 121920 h 1442720"/>
              <a:gd name="connsiteX153" fmla="*/ 462490 w 11973770"/>
              <a:gd name="connsiteY153" fmla="*/ 132080 h 1442720"/>
              <a:gd name="connsiteX154" fmla="*/ 401530 w 11973770"/>
              <a:gd name="connsiteY154" fmla="*/ 172720 h 1442720"/>
              <a:gd name="connsiteX155" fmla="*/ 350730 w 11973770"/>
              <a:gd name="connsiteY155" fmla="*/ 182880 h 1442720"/>
              <a:gd name="connsiteX156" fmla="*/ 279610 w 11973770"/>
              <a:gd name="connsiteY156" fmla="*/ 193040 h 1442720"/>
              <a:gd name="connsiteX157" fmla="*/ 198330 w 11973770"/>
              <a:gd name="connsiteY157" fmla="*/ 213360 h 1442720"/>
              <a:gd name="connsiteX158" fmla="*/ 167850 w 11973770"/>
              <a:gd name="connsiteY158" fmla="*/ 223520 h 1442720"/>
              <a:gd name="connsiteX159" fmla="*/ 106890 w 11973770"/>
              <a:gd name="connsiteY159" fmla="*/ 233680 h 1442720"/>
              <a:gd name="connsiteX160" fmla="*/ 45930 w 11973770"/>
              <a:gd name="connsiteY160" fmla="*/ 274320 h 1442720"/>
              <a:gd name="connsiteX161" fmla="*/ 66250 w 11973770"/>
              <a:gd name="connsiteY161" fmla="*/ 304800 h 1442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11973770" h="1442720">
                <a:moveTo>
                  <a:pt x="66250" y="304800"/>
                </a:moveTo>
                <a:cubicBezTo>
                  <a:pt x="49317" y="308187"/>
                  <a:pt x="29818" y="305381"/>
                  <a:pt x="15450" y="314960"/>
                </a:cubicBezTo>
                <a:cubicBezTo>
                  <a:pt x="6539" y="320901"/>
                  <a:pt x="5290" y="334730"/>
                  <a:pt x="5290" y="345440"/>
                </a:cubicBezTo>
                <a:cubicBezTo>
                  <a:pt x="5290" y="629393"/>
                  <a:pt x="-15589" y="557124"/>
                  <a:pt x="25610" y="680720"/>
                </a:cubicBezTo>
                <a:cubicBezTo>
                  <a:pt x="28997" y="778933"/>
                  <a:pt x="23581" y="877847"/>
                  <a:pt x="35770" y="975360"/>
                </a:cubicBezTo>
                <a:cubicBezTo>
                  <a:pt x="37552" y="989617"/>
                  <a:pt x="51980" y="1004161"/>
                  <a:pt x="66250" y="1005840"/>
                </a:cubicBezTo>
                <a:cubicBezTo>
                  <a:pt x="113459" y="1011394"/>
                  <a:pt x="161077" y="999067"/>
                  <a:pt x="208490" y="995680"/>
                </a:cubicBezTo>
                <a:cubicBezTo>
                  <a:pt x="281034" y="971499"/>
                  <a:pt x="251628" y="987241"/>
                  <a:pt x="299930" y="955040"/>
                </a:cubicBezTo>
                <a:cubicBezTo>
                  <a:pt x="354117" y="958427"/>
                  <a:pt x="408695" y="957864"/>
                  <a:pt x="462490" y="965200"/>
                </a:cubicBezTo>
                <a:cubicBezTo>
                  <a:pt x="483713" y="968094"/>
                  <a:pt x="502670" y="980325"/>
                  <a:pt x="523450" y="985520"/>
                </a:cubicBezTo>
                <a:cubicBezTo>
                  <a:pt x="536997" y="988907"/>
                  <a:pt x="550459" y="992651"/>
                  <a:pt x="564090" y="995680"/>
                </a:cubicBezTo>
                <a:cubicBezTo>
                  <a:pt x="657317" y="1016397"/>
                  <a:pt x="573005" y="995473"/>
                  <a:pt x="696170" y="1016000"/>
                </a:cubicBezTo>
                <a:cubicBezTo>
                  <a:pt x="709944" y="1018296"/>
                  <a:pt x="722987" y="1024185"/>
                  <a:pt x="736810" y="1026160"/>
                </a:cubicBezTo>
                <a:cubicBezTo>
                  <a:pt x="770504" y="1030973"/>
                  <a:pt x="804543" y="1032933"/>
                  <a:pt x="838410" y="1036320"/>
                </a:cubicBezTo>
                <a:cubicBezTo>
                  <a:pt x="899830" y="1051675"/>
                  <a:pt x="865803" y="1042064"/>
                  <a:pt x="940010" y="1066800"/>
                </a:cubicBezTo>
                <a:cubicBezTo>
                  <a:pt x="950170" y="1070187"/>
                  <a:pt x="961579" y="1071019"/>
                  <a:pt x="970490" y="1076960"/>
                </a:cubicBezTo>
                <a:cubicBezTo>
                  <a:pt x="980650" y="1083733"/>
                  <a:pt x="989747" y="1092470"/>
                  <a:pt x="1000970" y="1097280"/>
                </a:cubicBezTo>
                <a:cubicBezTo>
                  <a:pt x="1013805" y="1102781"/>
                  <a:pt x="1028363" y="1103024"/>
                  <a:pt x="1041610" y="1107440"/>
                </a:cubicBezTo>
                <a:cubicBezTo>
                  <a:pt x="1069061" y="1116590"/>
                  <a:pt x="1095068" y="1129971"/>
                  <a:pt x="1122890" y="1137920"/>
                </a:cubicBezTo>
                <a:cubicBezTo>
                  <a:pt x="1142698" y="1143579"/>
                  <a:pt x="1163582" y="1144395"/>
                  <a:pt x="1183850" y="1148080"/>
                </a:cubicBezTo>
                <a:cubicBezTo>
                  <a:pt x="1200840" y="1151169"/>
                  <a:pt x="1217717" y="1154853"/>
                  <a:pt x="1234650" y="1158240"/>
                </a:cubicBezTo>
                <a:cubicBezTo>
                  <a:pt x="1343023" y="1154853"/>
                  <a:pt x="1451511" y="1154094"/>
                  <a:pt x="1559770" y="1148080"/>
                </a:cubicBezTo>
                <a:cubicBezTo>
                  <a:pt x="1573712" y="1147305"/>
                  <a:pt x="1586779" y="1140949"/>
                  <a:pt x="1600410" y="1137920"/>
                </a:cubicBezTo>
                <a:cubicBezTo>
                  <a:pt x="1617267" y="1134174"/>
                  <a:pt x="1634353" y="1131506"/>
                  <a:pt x="1651210" y="1127760"/>
                </a:cubicBezTo>
                <a:cubicBezTo>
                  <a:pt x="1822249" y="1089751"/>
                  <a:pt x="1586560" y="1141382"/>
                  <a:pt x="1722330" y="1107440"/>
                </a:cubicBezTo>
                <a:cubicBezTo>
                  <a:pt x="1739083" y="1103252"/>
                  <a:pt x="1756197" y="1100667"/>
                  <a:pt x="1773130" y="1097280"/>
                </a:cubicBezTo>
                <a:cubicBezTo>
                  <a:pt x="1793450" y="1083733"/>
                  <a:pt x="1810922" y="1064363"/>
                  <a:pt x="1834090" y="1056640"/>
                </a:cubicBezTo>
                <a:cubicBezTo>
                  <a:pt x="1907171" y="1032280"/>
                  <a:pt x="1815908" y="1061835"/>
                  <a:pt x="1905210" y="1036320"/>
                </a:cubicBezTo>
                <a:cubicBezTo>
                  <a:pt x="1915508" y="1033378"/>
                  <a:pt x="1925530" y="1029547"/>
                  <a:pt x="1935690" y="1026160"/>
                </a:cubicBezTo>
                <a:cubicBezTo>
                  <a:pt x="1945850" y="1016000"/>
                  <a:pt x="1953695" y="1002809"/>
                  <a:pt x="1966170" y="995680"/>
                </a:cubicBezTo>
                <a:cubicBezTo>
                  <a:pt x="1978294" y="988752"/>
                  <a:pt x="1992846" y="985520"/>
                  <a:pt x="2006810" y="985520"/>
                </a:cubicBezTo>
                <a:cubicBezTo>
                  <a:pt x="2094928" y="985520"/>
                  <a:pt x="2182917" y="992293"/>
                  <a:pt x="2270970" y="995680"/>
                </a:cubicBezTo>
                <a:cubicBezTo>
                  <a:pt x="2281130" y="1002453"/>
                  <a:pt x="2289974" y="1011827"/>
                  <a:pt x="2301450" y="1016000"/>
                </a:cubicBezTo>
                <a:cubicBezTo>
                  <a:pt x="2382120" y="1045335"/>
                  <a:pt x="2446022" y="1040539"/>
                  <a:pt x="2535130" y="1046480"/>
                </a:cubicBezTo>
                <a:cubicBezTo>
                  <a:pt x="2602863" y="1043093"/>
                  <a:pt x="2670898" y="1043545"/>
                  <a:pt x="2738330" y="1036320"/>
                </a:cubicBezTo>
                <a:cubicBezTo>
                  <a:pt x="2766098" y="1033345"/>
                  <a:pt x="2791854" y="1019084"/>
                  <a:pt x="2819610" y="1016000"/>
                </a:cubicBezTo>
                <a:lnTo>
                  <a:pt x="2911050" y="1005840"/>
                </a:lnTo>
                <a:cubicBezTo>
                  <a:pt x="2921210" y="1002453"/>
                  <a:pt x="2931232" y="998622"/>
                  <a:pt x="2941530" y="995680"/>
                </a:cubicBezTo>
                <a:cubicBezTo>
                  <a:pt x="2954956" y="991844"/>
                  <a:pt x="2968795" y="989532"/>
                  <a:pt x="2982170" y="985520"/>
                </a:cubicBezTo>
                <a:cubicBezTo>
                  <a:pt x="3002686" y="979365"/>
                  <a:pt x="3043130" y="965200"/>
                  <a:pt x="3043130" y="965200"/>
                </a:cubicBezTo>
                <a:cubicBezTo>
                  <a:pt x="3049903" y="955040"/>
                  <a:pt x="3053915" y="942348"/>
                  <a:pt x="3063450" y="934720"/>
                </a:cubicBezTo>
                <a:cubicBezTo>
                  <a:pt x="3071813" y="928030"/>
                  <a:pt x="3084351" y="929349"/>
                  <a:pt x="3093930" y="924560"/>
                </a:cubicBezTo>
                <a:cubicBezTo>
                  <a:pt x="3104852" y="919099"/>
                  <a:pt x="3114250" y="911013"/>
                  <a:pt x="3124410" y="904240"/>
                </a:cubicBezTo>
                <a:cubicBezTo>
                  <a:pt x="3182644" y="816889"/>
                  <a:pt x="3105103" y="919686"/>
                  <a:pt x="3175210" y="863600"/>
                </a:cubicBezTo>
                <a:cubicBezTo>
                  <a:pt x="3184745" y="855972"/>
                  <a:pt x="3186896" y="841754"/>
                  <a:pt x="3195530" y="833120"/>
                </a:cubicBezTo>
                <a:cubicBezTo>
                  <a:pt x="3204164" y="824486"/>
                  <a:pt x="3215850" y="819573"/>
                  <a:pt x="3226010" y="812800"/>
                </a:cubicBezTo>
                <a:cubicBezTo>
                  <a:pt x="3232783" y="802640"/>
                  <a:pt x="3237696" y="790954"/>
                  <a:pt x="3246330" y="782320"/>
                </a:cubicBezTo>
                <a:cubicBezTo>
                  <a:pt x="3266025" y="762625"/>
                  <a:pt x="3282500" y="760103"/>
                  <a:pt x="3307290" y="751840"/>
                </a:cubicBezTo>
                <a:cubicBezTo>
                  <a:pt x="3310677" y="741680"/>
                  <a:pt x="3310760" y="729723"/>
                  <a:pt x="3317450" y="721360"/>
                </a:cubicBezTo>
                <a:cubicBezTo>
                  <a:pt x="3325078" y="711825"/>
                  <a:pt x="3337994" y="708137"/>
                  <a:pt x="3347930" y="701040"/>
                </a:cubicBezTo>
                <a:cubicBezTo>
                  <a:pt x="3358668" y="693370"/>
                  <a:pt x="3403087" y="658221"/>
                  <a:pt x="3419050" y="650240"/>
                </a:cubicBezTo>
                <a:cubicBezTo>
                  <a:pt x="3428629" y="645451"/>
                  <a:pt x="3439370" y="643467"/>
                  <a:pt x="3449530" y="640080"/>
                </a:cubicBezTo>
                <a:cubicBezTo>
                  <a:pt x="3481731" y="591778"/>
                  <a:pt x="3465989" y="621184"/>
                  <a:pt x="3490170" y="548640"/>
                </a:cubicBezTo>
                <a:cubicBezTo>
                  <a:pt x="3493557" y="538480"/>
                  <a:pt x="3490170" y="521547"/>
                  <a:pt x="3500330" y="518160"/>
                </a:cubicBezTo>
                <a:lnTo>
                  <a:pt x="3530810" y="508000"/>
                </a:lnTo>
                <a:cubicBezTo>
                  <a:pt x="3569176" y="450451"/>
                  <a:pt x="3532528" y="488763"/>
                  <a:pt x="3632410" y="467360"/>
                </a:cubicBezTo>
                <a:cubicBezTo>
                  <a:pt x="3653354" y="462872"/>
                  <a:pt x="3673050" y="453813"/>
                  <a:pt x="3693370" y="447040"/>
                </a:cubicBezTo>
                <a:lnTo>
                  <a:pt x="3723850" y="436880"/>
                </a:lnTo>
                <a:cubicBezTo>
                  <a:pt x="3746568" y="442559"/>
                  <a:pt x="3810609" y="457466"/>
                  <a:pt x="3825450" y="467360"/>
                </a:cubicBezTo>
                <a:lnTo>
                  <a:pt x="3886410" y="508000"/>
                </a:lnTo>
                <a:cubicBezTo>
                  <a:pt x="3896570" y="514773"/>
                  <a:pt x="3908256" y="519686"/>
                  <a:pt x="3916890" y="528320"/>
                </a:cubicBezTo>
                <a:lnTo>
                  <a:pt x="3947370" y="558800"/>
                </a:lnTo>
                <a:cubicBezTo>
                  <a:pt x="3955260" y="582469"/>
                  <a:pt x="3978787" y="670872"/>
                  <a:pt x="4008330" y="680720"/>
                </a:cubicBezTo>
                <a:cubicBezTo>
                  <a:pt x="4165601" y="733144"/>
                  <a:pt x="4003166" y="673058"/>
                  <a:pt x="4099770" y="721360"/>
                </a:cubicBezTo>
                <a:cubicBezTo>
                  <a:pt x="4116010" y="729480"/>
                  <a:pt x="4155699" y="737340"/>
                  <a:pt x="4170890" y="741680"/>
                </a:cubicBezTo>
                <a:cubicBezTo>
                  <a:pt x="4243979" y="762563"/>
                  <a:pt x="4148151" y="745188"/>
                  <a:pt x="4282650" y="762000"/>
                </a:cubicBezTo>
                <a:cubicBezTo>
                  <a:pt x="4302970" y="775547"/>
                  <a:pt x="4335887" y="779472"/>
                  <a:pt x="4343610" y="802640"/>
                </a:cubicBezTo>
                <a:cubicBezTo>
                  <a:pt x="4350266" y="822608"/>
                  <a:pt x="4376434" y="918933"/>
                  <a:pt x="4404570" y="924560"/>
                </a:cubicBezTo>
                <a:cubicBezTo>
                  <a:pt x="4469062" y="937458"/>
                  <a:pt x="4438617" y="930532"/>
                  <a:pt x="4496010" y="944880"/>
                </a:cubicBezTo>
                <a:cubicBezTo>
                  <a:pt x="4506170" y="951653"/>
                  <a:pt x="4515332" y="960241"/>
                  <a:pt x="4526490" y="965200"/>
                </a:cubicBezTo>
                <a:cubicBezTo>
                  <a:pt x="4616493" y="1005201"/>
                  <a:pt x="4677810" y="990038"/>
                  <a:pt x="4790650" y="995680"/>
                </a:cubicBezTo>
                <a:cubicBezTo>
                  <a:pt x="4906061" y="1012167"/>
                  <a:pt x="4850866" y="1006103"/>
                  <a:pt x="5014170" y="1016000"/>
                </a:cubicBezTo>
                <a:cubicBezTo>
                  <a:pt x="5216094" y="1028238"/>
                  <a:pt x="5227033" y="1027359"/>
                  <a:pt x="5451050" y="1036320"/>
                </a:cubicBezTo>
                <a:cubicBezTo>
                  <a:pt x="5577284" y="1067879"/>
                  <a:pt x="5438865" y="1036180"/>
                  <a:pt x="5735530" y="1056640"/>
                </a:cubicBezTo>
                <a:cubicBezTo>
                  <a:pt x="5752758" y="1057828"/>
                  <a:pt x="5769397" y="1063413"/>
                  <a:pt x="5786330" y="1066800"/>
                </a:cubicBezTo>
                <a:lnTo>
                  <a:pt x="6385770" y="1056640"/>
                </a:lnTo>
                <a:cubicBezTo>
                  <a:pt x="6502107" y="1053060"/>
                  <a:pt x="6403905" y="1052817"/>
                  <a:pt x="6477210" y="1026160"/>
                </a:cubicBezTo>
                <a:cubicBezTo>
                  <a:pt x="6503456" y="1016616"/>
                  <a:pt x="6530685" y="1008447"/>
                  <a:pt x="6558490" y="1005840"/>
                </a:cubicBezTo>
                <a:cubicBezTo>
                  <a:pt x="6639485" y="998247"/>
                  <a:pt x="6721050" y="999067"/>
                  <a:pt x="6802330" y="995680"/>
                </a:cubicBezTo>
                <a:cubicBezTo>
                  <a:pt x="6822650" y="992293"/>
                  <a:pt x="6843559" y="991439"/>
                  <a:pt x="6863290" y="985520"/>
                </a:cubicBezTo>
                <a:cubicBezTo>
                  <a:pt x="6877797" y="981168"/>
                  <a:pt x="6889423" y="969552"/>
                  <a:pt x="6903930" y="965200"/>
                </a:cubicBezTo>
                <a:cubicBezTo>
                  <a:pt x="6923661" y="959281"/>
                  <a:pt x="6944622" y="958725"/>
                  <a:pt x="6964890" y="955040"/>
                </a:cubicBezTo>
                <a:cubicBezTo>
                  <a:pt x="7012184" y="946441"/>
                  <a:pt x="7012843" y="945592"/>
                  <a:pt x="7056330" y="934720"/>
                </a:cubicBezTo>
                <a:lnTo>
                  <a:pt x="7747210" y="944880"/>
                </a:lnTo>
                <a:cubicBezTo>
                  <a:pt x="7767803" y="945437"/>
                  <a:pt x="7788627" y="948526"/>
                  <a:pt x="7808170" y="955040"/>
                </a:cubicBezTo>
                <a:cubicBezTo>
                  <a:pt x="7898078" y="985009"/>
                  <a:pt x="7782760" y="968246"/>
                  <a:pt x="7869130" y="985520"/>
                </a:cubicBezTo>
                <a:cubicBezTo>
                  <a:pt x="8051151" y="1021924"/>
                  <a:pt x="7860412" y="975720"/>
                  <a:pt x="7980890" y="1005840"/>
                </a:cubicBezTo>
                <a:cubicBezTo>
                  <a:pt x="8004076" y="1021297"/>
                  <a:pt x="8051248" y="1056386"/>
                  <a:pt x="8082490" y="1066800"/>
                </a:cubicBezTo>
                <a:cubicBezTo>
                  <a:pt x="8098873" y="1072261"/>
                  <a:pt x="8116357" y="1073573"/>
                  <a:pt x="8133290" y="1076960"/>
                </a:cubicBezTo>
                <a:cubicBezTo>
                  <a:pt x="8238078" y="1129354"/>
                  <a:pt x="8091551" y="1061445"/>
                  <a:pt x="8316170" y="1117600"/>
                </a:cubicBezTo>
                <a:cubicBezTo>
                  <a:pt x="8377590" y="1132955"/>
                  <a:pt x="8343563" y="1123344"/>
                  <a:pt x="8417770" y="1148080"/>
                </a:cubicBezTo>
                <a:cubicBezTo>
                  <a:pt x="8427930" y="1151467"/>
                  <a:pt x="8437686" y="1156479"/>
                  <a:pt x="8448250" y="1158240"/>
                </a:cubicBezTo>
                <a:cubicBezTo>
                  <a:pt x="8468570" y="1161627"/>
                  <a:pt x="8489225" y="1163404"/>
                  <a:pt x="8509210" y="1168400"/>
                </a:cubicBezTo>
                <a:cubicBezTo>
                  <a:pt x="8529990" y="1173595"/>
                  <a:pt x="8549167" y="1184519"/>
                  <a:pt x="8570170" y="1188720"/>
                </a:cubicBezTo>
                <a:cubicBezTo>
                  <a:pt x="8613929" y="1197472"/>
                  <a:pt x="8636434" y="1202541"/>
                  <a:pt x="8681930" y="1209040"/>
                </a:cubicBezTo>
                <a:cubicBezTo>
                  <a:pt x="8708960" y="1212901"/>
                  <a:pt x="8736117" y="1215813"/>
                  <a:pt x="8763210" y="1219200"/>
                </a:cubicBezTo>
                <a:cubicBezTo>
                  <a:pt x="8832072" y="1242154"/>
                  <a:pt x="8748064" y="1216171"/>
                  <a:pt x="8864810" y="1239520"/>
                </a:cubicBezTo>
                <a:cubicBezTo>
                  <a:pt x="8875312" y="1241620"/>
                  <a:pt x="8884992" y="1246738"/>
                  <a:pt x="8895290" y="1249680"/>
                </a:cubicBezTo>
                <a:cubicBezTo>
                  <a:pt x="8910481" y="1254020"/>
                  <a:pt x="8950170" y="1261880"/>
                  <a:pt x="8966410" y="1270000"/>
                </a:cubicBezTo>
                <a:cubicBezTo>
                  <a:pt x="8977332" y="1275461"/>
                  <a:pt x="8984950" y="1287761"/>
                  <a:pt x="8996890" y="1290320"/>
                </a:cubicBezTo>
                <a:cubicBezTo>
                  <a:pt x="9033467" y="1298158"/>
                  <a:pt x="9071397" y="1297093"/>
                  <a:pt x="9108650" y="1300480"/>
                </a:cubicBezTo>
                <a:cubicBezTo>
                  <a:pt x="9122197" y="1303867"/>
                  <a:pt x="9135659" y="1307611"/>
                  <a:pt x="9149290" y="1310640"/>
                </a:cubicBezTo>
                <a:cubicBezTo>
                  <a:pt x="9166147" y="1314386"/>
                  <a:pt x="9183337" y="1316612"/>
                  <a:pt x="9200090" y="1320800"/>
                </a:cubicBezTo>
                <a:cubicBezTo>
                  <a:pt x="9210480" y="1323397"/>
                  <a:pt x="9220115" y="1328637"/>
                  <a:pt x="9230570" y="1330960"/>
                </a:cubicBezTo>
                <a:cubicBezTo>
                  <a:pt x="9250680" y="1335429"/>
                  <a:pt x="9271262" y="1337435"/>
                  <a:pt x="9291530" y="1341120"/>
                </a:cubicBezTo>
                <a:cubicBezTo>
                  <a:pt x="9308520" y="1344209"/>
                  <a:pt x="9325473" y="1347534"/>
                  <a:pt x="9342330" y="1351280"/>
                </a:cubicBezTo>
                <a:cubicBezTo>
                  <a:pt x="9355961" y="1354309"/>
                  <a:pt x="9369544" y="1357604"/>
                  <a:pt x="9382970" y="1361440"/>
                </a:cubicBezTo>
                <a:cubicBezTo>
                  <a:pt x="9393268" y="1364382"/>
                  <a:pt x="9402768" y="1370837"/>
                  <a:pt x="9413450" y="1371600"/>
                </a:cubicBezTo>
                <a:cubicBezTo>
                  <a:pt x="9497969" y="1377637"/>
                  <a:pt x="9582783" y="1378373"/>
                  <a:pt x="9667450" y="1381760"/>
                </a:cubicBezTo>
                <a:cubicBezTo>
                  <a:pt x="9725661" y="1386611"/>
                  <a:pt x="9809777" y="1391935"/>
                  <a:pt x="9870650" y="1402080"/>
                </a:cubicBezTo>
                <a:cubicBezTo>
                  <a:pt x="9904717" y="1407758"/>
                  <a:pt x="9937924" y="1418586"/>
                  <a:pt x="9972250" y="1422400"/>
                </a:cubicBezTo>
                <a:cubicBezTo>
                  <a:pt x="10080853" y="1434467"/>
                  <a:pt x="10033618" y="1426546"/>
                  <a:pt x="10114490" y="1442720"/>
                </a:cubicBezTo>
                <a:cubicBezTo>
                  <a:pt x="10229637" y="1439333"/>
                  <a:pt x="10344901" y="1438778"/>
                  <a:pt x="10459930" y="1432560"/>
                </a:cubicBezTo>
                <a:cubicBezTo>
                  <a:pt x="10470624" y="1431982"/>
                  <a:pt x="10480020" y="1424997"/>
                  <a:pt x="10490410" y="1422400"/>
                </a:cubicBezTo>
                <a:cubicBezTo>
                  <a:pt x="10507163" y="1418212"/>
                  <a:pt x="10524457" y="1416428"/>
                  <a:pt x="10541210" y="1412240"/>
                </a:cubicBezTo>
                <a:cubicBezTo>
                  <a:pt x="10577033" y="1403284"/>
                  <a:pt x="10571606" y="1397350"/>
                  <a:pt x="10612330" y="1391920"/>
                </a:cubicBezTo>
                <a:cubicBezTo>
                  <a:pt x="10649409" y="1386976"/>
                  <a:pt x="10686812" y="1384866"/>
                  <a:pt x="10724090" y="1381760"/>
                </a:cubicBezTo>
                <a:cubicBezTo>
                  <a:pt x="10864090" y="1370093"/>
                  <a:pt x="10876850" y="1370384"/>
                  <a:pt x="11028890" y="1361440"/>
                </a:cubicBezTo>
                <a:cubicBezTo>
                  <a:pt x="11243849" y="1289787"/>
                  <a:pt x="11004823" y="1366865"/>
                  <a:pt x="11201610" y="1310640"/>
                </a:cubicBezTo>
                <a:cubicBezTo>
                  <a:pt x="11225317" y="1303867"/>
                  <a:pt x="11248129" y="1291960"/>
                  <a:pt x="11272730" y="1290320"/>
                </a:cubicBezTo>
                <a:cubicBezTo>
                  <a:pt x="11401183" y="1281756"/>
                  <a:pt x="11530117" y="1283547"/>
                  <a:pt x="11658810" y="1280160"/>
                </a:cubicBezTo>
                <a:cubicBezTo>
                  <a:pt x="11712997" y="1276773"/>
                  <a:pt x="11767376" y="1275684"/>
                  <a:pt x="11821370" y="1270000"/>
                </a:cubicBezTo>
                <a:cubicBezTo>
                  <a:pt x="11832021" y="1268879"/>
                  <a:pt x="11841313" y="1261756"/>
                  <a:pt x="11851850" y="1259840"/>
                </a:cubicBezTo>
                <a:cubicBezTo>
                  <a:pt x="11878714" y="1254956"/>
                  <a:pt x="11906037" y="1253067"/>
                  <a:pt x="11933130" y="1249680"/>
                </a:cubicBezTo>
                <a:cubicBezTo>
                  <a:pt x="11939903" y="1239520"/>
                  <a:pt x="11949589" y="1230784"/>
                  <a:pt x="11953450" y="1219200"/>
                </a:cubicBezTo>
                <a:cubicBezTo>
                  <a:pt x="11959964" y="1199657"/>
                  <a:pt x="11959925" y="1178508"/>
                  <a:pt x="11963610" y="1158240"/>
                </a:cubicBezTo>
                <a:cubicBezTo>
                  <a:pt x="11966699" y="1141250"/>
                  <a:pt x="11970383" y="1124373"/>
                  <a:pt x="11973770" y="1107440"/>
                </a:cubicBezTo>
                <a:cubicBezTo>
                  <a:pt x="11970383" y="897467"/>
                  <a:pt x="11969876" y="687427"/>
                  <a:pt x="11963610" y="477520"/>
                </a:cubicBezTo>
                <a:cubicBezTo>
                  <a:pt x="11963157" y="462356"/>
                  <a:pt x="11955239" y="397557"/>
                  <a:pt x="11922970" y="396240"/>
                </a:cubicBezTo>
                <a:cubicBezTo>
                  <a:pt x="11601487" y="383118"/>
                  <a:pt x="11279503" y="389467"/>
                  <a:pt x="10957770" y="386080"/>
                </a:cubicBezTo>
                <a:lnTo>
                  <a:pt x="10876490" y="375920"/>
                </a:lnTo>
                <a:cubicBezTo>
                  <a:pt x="10856097" y="373007"/>
                  <a:pt x="10835971" y="368315"/>
                  <a:pt x="10815530" y="365760"/>
                </a:cubicBezTo>
                <a:cubicBezTo>
                  <a:pt x="10781757" y="361538"/>
                  <a:pt x="10747797" y="358987"/>
                  <a:pt x="10713930" y="355600"/>
                </a:cubicBezTo>
                <a:cubicBezTo>
                  <a:pt x="10622474" y="332736"/>
                  <a:pt x="10734714" y="359064"/>
                  <a:pt x="10592010" y="335280"/>
                </a:cubicBezTo>
                <a:cubicBezTo>
                  <a:pt x="10578236" y="332984"/>
                  <a:pt x="10565271" y="326444"/>
                  <a:pt x="10551370" y="325120"/>
                </a:cubicBezTo>
                <a:cubicBezTo>
                  <a:pt x="10493957" y="319652"/>
                  <a:pt x="10436153" y="319383"/>
                  <a:pt x="10378650" y="314960"/>
                </a:cubicBezTo>
                <a:cubicBezTo>
                  <a:pt x="10348073" y="312608"/>
                  <a:pt x="10317690" y="308187"/>
                  <a:pt x="10287210" y="304800"/>
                </a:cubicBezTo>
                <a:cubicBezTo>
                  <a:pt x="10273663" y="301413"/>
                  <a:pt x="10260042" y="298314"/>
                  <a:pt x="10246570" y="294640"/>
                </a:cubicBezTo>
                <a:cubicBezTo>
                  <a:pt x="10222783" y="288153"/>
                  <a:pt x="10199627" y="279155"/>
                  <a:pt x="10175450" y="274320"/>
                </a:cubicBezTo>
                <a:cubicBezTo>
                  <a:pt x="10114849" y="262200"/>
                  <a:pt x="10051764" y="261598"/>
                  <a:pt x="9992570" y="243840"/>
                </a:cubicBezTo>
                <a:cubicBezTo>
                  <a:pt x="9882027" y="210677"/>
                  <a:pt x="9789559" y="178825"/>
                  <a:pt x="9667450" y="172720"/>
                </a:cubicBezTo>
                <a:cubicBezTo>
                  <a:pt x="9224073" y="150551"/>
                  <a:pt x="9532061" y="163515"/>
                  <a:pt x="8742890" y="152400"/>
                </a:cubicBezTo>
                <a:lnTo>
                  <a:pt x="8570170" y="142240"/>
                </a:lnTo>
                <a:cubicBezTo>
                  <a:pt x="8461849" y="137992"/>
                  <a:pt x="8250314" y="140232"/>
                  <a:pt x="8112970" y="121920"/>
                </a:cubicBezTo>
                <a:cubicBezTo>
                  <a:pt x="7739925" y="72181"/>
                  <a:pt x="8104798" y="106518"/>
                  <a:pt x="7706570" y="71120"/>
                </a:cubicBezTo>
                <a:cubicBezTo>
                  <a:pt x="7625329" y="63899"/>
                  <a:pt x="7544275" y="52464"/>
                  <a:pt x="7462730" y="50800"/>
                </a:cubicBezTo>
                <a:lnTo>
                  <a:pt x="6223210" y="30480"/>
                </a:lnTo>
                <a:cubicBezTo>
                  <a:pt x="5708823" y="-2706"/>
                  <a:pt x="6013440" y="11943"/>
                  <a:pt x="5308810" y="0"/>
                </a:cubicBezTo>
                <a:lnTo>
                  <a:pt x="716490" y="20320"/>
                </a:lnTo>
                <a:cubicBezTo>
                  <a:pt x="702527" y="20412"/>
                  <a:pt x="688685" y="24979"/>
                  <a:pt x="675850" y="30480"/>
                </a:cubicBezTo>
                <a:cubicBezTo>
                  <a:pt x="584284" y="69722"/>
                  <a:pt x="723412" y="35192"/>
                  <a:pt x="594570" y="60960"/>
                </a:cubicBezTo>
                <a:lnTo>
                  <a:pt x="533610" y="101600"/>
                </a:lnTo>
                <a:cubicBezTo>
                  <a:pt x="523450" y="108373"/>
                  <a:pt x="514976" y="118958"/>
                  <a:pt x="503130" y="121920"/>
                </a:cubicBezTo>
                <a:lnTo>
                  <a:pt x="462490" y="132080"/>
                </a:lnTo>
                <a:cubicBezTo>
                  <a:pt x="442170" y="145627"/>
                  <a:pt x="425477" y="167931"/>
                  <a:pt x="401530" y="172720"/>
                </a:cubicBezTo>
                <a:cubicBezTo>
                  <a:pt x="384597" y="176107"/>
                  <a:pt x="367764" y="180041"/>
                  <a:pt x="350730" y="182880"/>
                </a:cubicBezTo>
                <a:cubicBezTo>
                  <a:pt x="327108" y="186817"/>
                  <a:pt x="303092" y="188344"/>
                  <a:pt x="279610" y="193040"/>
                </a:cubicBezTo>
                <a:cubicBezTo>
                  <a:pt x="252225" y="198517"/>
                  <a:pt x="224824" y="204529"/>
                  <a:pt x="198330" y="213360"/>
                </a:cubicBezTo>
                <a:cubicBezTo>
                  <a:pt x="188170" y="216747"/>
                  <a:pt x="178305" y="221197"/>
                  <a:pt x="167850" y="223520"/>
                </a:cubicBezTo>
                <a:cubicBezTo>
                  <a:pt x="147740" y="227989"/>
                  <a:pt x="127210" y="230293"/>
                  <a:pt x="106890" y="233680"/>
                </a:cubicBezTo>
                <a:cubicBezTo>
                  <a:pt x="86570" y="247227"/>
                  <a:pt x="53653" y="251152"/>
                  <a:pt x="45930" y="274320"/>
                </a:cubicBezTo>
                <a:lnTo>
                  <a:pt x="66250" y="304800"/>
                </a:ln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: 圆角 15"/>
          <p:cNvSpPr/>
          <p:nvPr/>
        </p:nvSpPr>
        <p:spPr>
          <a:xfrm rot="5400000">
            <a:off x="-3358902" y="3375251"/>
            <a:ext cx="6849377" cy="116122"/>
          </a:xfrm>
          <a:prstGeom prst="roundRect">
            <a:avLst/>
          </a:prstGeom>
          <a:solidFill>
            <a:srgbClr val="376B5F"/>
          </a:solidFill>
          <a:ln>
            <a:solidFill>
              <a:srgbClr val="376B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: 圆角 16"/>
          <p:cNvSpPr/>
          <p:nvPr/>
        </p:nvSpPr>
        <p:spPr>
          <a:xfrm rot="5400000">
            <a:off x="8709251" y="3375252"/>
            <a:ext cx="6849377" cy="116122"/>
          </a:xfrm>
          <a:prstGeom prst="roundRect">
            <a:avLst/>
          </a:prstGeom>
          <a:solidFill>
            <a:srgbClr val="376B5F"/>
          </a:solidFill>
          <a:ln>
            <a:solidFill>
              <a:srgbClr val="376B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5400040" y="1990090"/>
            <a:ext cx="778700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376B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谢谢！</a:t>
            </a:r>
            <a:endParaRPr lang="zh-CN" altLang="en-US" sz="4400" b="1" dirty="0">
              <a:solidFill>
                <a:srgbClr val="376B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14773" y="2794061"/>
            <a:ext cx="10801494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solidFill>
                  <a:srgbClr val="376B5F"/>
                </a:solidFill>
                <a:latin typeface="Engravers MT" panose="02090707080505020304" pitchFamily="18" charset="0"/>
                <a:ea typeface="微软雅黑" panose="020B0503020204020204" pitchFamily="34" charset="-122"/>
              </a:rPr>
              <a:t>Thank you!</a:t>
            </a:r>
            <a:endParaRPr lang="zh-CN" altLang="en-US" sz="1400" b="1" dirty="0">
              <a:solidFill>
                <a:srgbClr val="376B5F"/>
              </a:solidFill>
              <a:latin typeface="Engravers MT" panose="02090707080505020304" pitchFamily="18" charset="0"/>
              <a:ea typeface="微软雅黑" panose="020B0503020204020204" pitchFamily="3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1099722" y="3136229"/>
            <a:ext cx="10285231" cy="0"/>
          </a:xfrm>
          <a:prstGeom prst="line">
            <a:avLst/>
          </a:prstGeom>
          <a:ln w="28575">
            <a:solidFill>
              <a:srgbClr val="376B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图片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4963" y="245887"/>
            <a:ext cx="2333625" cy="74295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081_1*a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081_1*b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DIAGRAM_VIRTUALLY_FRAME" val="{&quot;height&quot;:84.87160362658514,&quot;left&quot;:203.27826771653542,&quot;top&quot;:382.6,&quot;width&quot;:758.4217322834645}"/>
</p:tagLst>
</file>

<file path=ppt/tags/tag4.xml><?xml version="1.0" encoding="utf-8"?>
<p:tagLst xmlns:p="http://schemas.openxmlformats.org/presentationml/2006/main">
  <p:tag name="KSO_WM_DIAGRAM_VIRTUALLY_FRAME" val="{&quot;height&quot;:84.87160362658514,&quot;left&quot;:203.27826771653542,&quot;top&quot;:382.6,&quot;width&quot;:758.4217322834645}"/>
</p:tagLst>
</file>

<file path=ppt/tags/tag5.xml><?xml version="1.0" encoding="utf-8"?>
<p:tagLst xmlns:p="http://schemas.openxmlformats.org/presentationml/2006/main">
  <p:tag name="KSO_WM_DIAGRAM_VIRTUALLY_FRAME" val="{&quot;height&quot;:84.87160362658514,&quot;left&quot;:203.27826771653542,&quot;top&quot;:382.6,&quot;width&quot;:758.4217322834645}"/>
</p:tagLst>
</file>

<file path=ppt/tags/tag6.xml><?xml version="1.0" encoding="utf-8"?>
<p:tagLst xmlns:p="http://schemas.openxmlformats.org/presentationml/2006/main">
  <p:tag name="KSO_WM_DIAGRAM_VIRTUALLY_FRAME" val="{&quot;height&quot;:84.87160362658514,&quot;left&quot;:203.27826771653542,&quot;top&quot;:382.6,&quot;width&quot;:758.4217322834645}"/>
</p:tagLst>
</file>

<file path=ppt/tags/tag7.xml><?xml version="1.0" encoding="utf-8"?>
<p:tagLst xmlns:p="http://schemas.openxmlformats.org/presentationml/2006/main">
  <p:tag name="KSO_WM_DIAGRAM_VIRTUALLY_FRAME" val="{&quot;height&quot;:84.87160362658514,&quot;left&quot;:203.27826771653542,&quot;top&quot;:382.6,&quot;width&quot;:758.4217322834645}"/>
</p:tagLst>
</file>

<file path=ppt/tags/tag8.xml><?xml version="1.0" encoding="utf-8"?>
<p:tagLst xmlns:p="http://schemas.openxmlformats.org/presentationml/2006/main">
  <p:tag name="KSO_WM_DIAGRAM_VIRTUALLY_FRAME" val="{&quot;height&quot;:84.87160362658514,&quot;left&quot;:203.27826771653542,&quot;top&quot;:382.6,&quot;width&quot;:758.4217322834645}"/>
</p:tagLst>
</file>

<file path=ppt/tags/tag9.xml><?xml version="1.0" encoding="utf-8"?>
<p:tagLst xmlns:p="http://schemas.openxmlformats.org/presentationml/2006/main">
  <p:tag name="COMMONDATA" val="eyJjb3VudCI6MiwiaGRpZCI6IjdlMGU4ZWRmYjNlMzExNTc3ZThmOTc1NDBjYmNkZDgzIiwidXNlckNvdW50IjoxfQ=="/>
  <p:tag name="commondata" val="eyJjb3VudCI6MywiaGRpZCI6Ijc5ZmFjNjZkNjY4ZGM3MGUwZGMxM2ViZGIyZTIxNTkzIiwidXNlckNvdW50IjoxfQ=="/>
</p:tagLst>
</file>

<file path=ppt/theme/theme1.xml><?xml version="1.0" encoding="utf-8"?>
<a:theme xmlns:a="http://schemas.openxmlformats.org/drawingml/2006/main" name="白鹿PPT设计馆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423</Words>
  <Application>WPS 演示</Application>
  <PresentationFormat>宽屏</PresentationFormat>
  <Paragraphs>57</Paragraphs>
  <Slides>62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62</vt:i4>
      </vt:variant>
    </vt:vector>
  </HeadingPairs>
  <TitlesOfParts>
    <vt:vector size="76" baseType="lpstr">
      <vt:lpstr>Arial</vt:lpstr>
      <vt:lpstr>宋体</vt:lpstr>
      <vt:lpstr>Wingdings</vt:lpstr>
      <vt:lpstr>Wingdings</vt:lpstr>
      <vt:lpstr>隶书</vt:lpstr>
      <vt:lpstr>微软雅黑</vt:lpstr>
      <vt:lpstr>Times New Roman</vt:lpstr>
      <vt:lpstr>Calibri</vt:lpstr>
      <vt:lpstr>Calibri Light</vt:lpstr>
      <vt:lpstr>Arial Unicode MS</vt:lpstr>
      <vt:lpstr>等线</vt:lpstr>
      <vt:lpstr>Engravers MT</vt:lpstr>
      <vt:lpstr>Segoe Print</vt:lpstr>
      <vt:lpstr>白鹿PPT设计馆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，，，，</cp:lastModifiedBy>
  <cp:revision>48</cp:revision>
  <dcterms:created xsi:type="dcterms:W3CDTF">2015-05-05T08:02:00Z</dcterms:created>
  <dcterms:modified xsi:type="dcterms:W3CDTF">2024-11-14T10:03:51Z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2052-12.1.0.18608</vt:lpwstr>
  </property>
  <property fmtid="{D5CDD505-2E9C-101B-9397-08002B2CF9AE}" pid="3" name="KSOTemplateUUID">
    <vt:lpwstr>v1.0_mb_p/ZOOM0aNyNPN5yFHHe0VA==</vt:lpwstr>
  </property>
  <property fmtid="{D5CDD505-2E9C-101B-9397-08002B2CF9AE}" pid="4" name="ICV">
    <vt:lpwstr>10C307C1A5A64B1180CB42C9C849690C_13</vt:lpwstr>
  </property>
</Properties>
</file>