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41"/>
  </p:notesMasterIdLst>
  <p:sldIdLst>
    <p:sldId id="256" r:id="rId2"/>
    <p:sldId id="273" r:id="rId3"/>
    <p:sldId id="279" r:id="rId4"/>
    <p:sldId id="271" r:id="rId5"/>
    <p:sldId id="278" r:id="rId6"/>
    <p:sldId id="276" r:id="rId7"/>
    <p:sldId id="319" r:id="rId8"/>
    <p:sldId id="275" r:id="rId9"/>
    <p:sldId id="277" r:id="rId10"/>
    <p:sldId id="280" r:id="rId11"/>
    <p:sldId id="283" r:id="rId12"/>
    <p:sldId id="287" r:id="rId13"/>
    <p:sldId id="284" r:id="rId14"/>
    <p:sldId id="285" r:id="rId15"/>
    <p:sldId id="288" r:id="rId16"/>
    <p:sldId id="292" r:id="rId17"/>
    <p:sldId id="293" r:id="rId18"/>
    <p:sldId id="286" r:id="rId19"/>
    <p:sldId id="294" r:id="rId20"/>
    <p:sldId id="295" r:id="rId21"/>
    <p:sldId id="296" r:id="rId22"/>
    <p:sldId id="281" r:id="rId23"/>
    <p:sldId id="301" r:id="rId24"/>
    <p:sldId id="302" r:id="rId25"/>
    <p:sldId id="303" r:id="rId26"/>
    <p:sldId id="300" r:id="rId27"/>
    <p:sldId id="312" r:id="rId28"/>
    <p:sldId id="307" r:id="rId29"/>
    <p:sldId id="308" r:id="rId30"/>
    <p:sldId id="310" r:id="rId31"/>
    <p:sldId id="311" r:id="rId32"/>
    <p:sldId id="304" r:id="rId33"/>
    <p:sldId id="313" r:id="rId34"/>
    <p:sldId id="314" r:id="rId35"/>
    <p:sldId id="316" r:id="rId36"/>
    <p:sldId id="317" r:id="rId37"/>
    <p:sldId id="318" r:id="rId38"/>
    <p:sldId id="305" r:id="rId39"/>
    <p:sldId id="272" r:id="rId40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09" userDrawn="1">
          <p15:clr>
            <a:srgbClr val="A4A3A4"/>
          </p15:clr>
        </p15:guide>
        <p15:guide id="5" orient="horz" pos="3929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F5DC1-198F-4F2C-900D-733132F96C59}" v="3" dt="2018-11-13T12:35:19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22" autoAdjust="0"/>
    <p:restoredTop sz="94660"/>
  </p:normalViewPr>
  <p:slideViewPr>
    <p:cSldViewPr snapToGrid="0">
      <p:cViewPr varScale="1">
        <p:scale>
          <a:sx n="175" d="100"/>
          <a:sy n="175" d="100"/>
        </p:scale>
        <p:origin x="184" y="376"/>
      </p:cViewPr>
      <p:guideLst>
        <p:guide pos="416"/>
        <p:guide pos="7242"/>
        <p:guide orient="horz" pos="648"/>
        <p:guide orient="horz" pos="709"/>
        <p:guide orient="horz" pos="3929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422C7-6469-47BB-A4CD-0DF58226A2A9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4EFAE-6667-4C69-AD45-E78C792ECC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85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365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018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E586CF-BAAD-429C-A342-C95760905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95FD423-3033-4734-8005-5BC15FF47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9D8F7A-3E8D-4650-8600-0A7C3959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9ACE18-0DEB-4AF9-9435-53398D29F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A71A76-5BC8-4D20-8544-8C0A8CA6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268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AA07A0-3632-4BFF-8CC6-19A6BF96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25E331-6E0F-4A6C-B749-A831F4AC3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1C56F6-FB86-4F0B-8DD9-8773AE24C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698F83-7662-4BAA-AE0D-31C9C49D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54047C-A5F8-41B0-8EAA-427B42B2A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324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ACF09F-454B-4FB5-9A13-6F1D33E5F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47693D0-6CCE-4853-9300-8FE38018E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45D067-7C75-478B-8FBF-9B93DF815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8DD866-C072-40A5-ACEE-91334ECAD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813DD3-CFCD-49FE-90DC-0C2A541A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973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139E6E-DEB7-4AA1-9201-38B840E22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96C139-D85C-4143-98BB-DD308F269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C111523-71C2-4C12-92E7-590BFB273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6D6A15-A7A4-4817-A245-E8D149C95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6DFD538-BB78-44FE-B808-147AB888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9B8A05D-D80D-4A29-B512-DD5EF0B1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306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D430E1-BCF6-46F3-918E-4C70E99C2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91FC80-65E5-4DF6-9953-D08D10779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FCADC8-020F-4CB8-B443-93470503D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BD8EA4E-AB54-4574-A793-00396681CD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4083FA1-9CEB-4339-A1AB-29D97BC70B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67EA5BA-551D-44E2-96AA-E4670426D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F996C9B-6840-447F-98A1-9E9C35D76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7D66960-D317-4810-BC44-5B78F847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2015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CDCF0F-9A5E-4D88-9EBB-E6B9CB71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09936BE-35FB-4C4C-8339-6DBA8AFF5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08CCDF1-9DFB-4C51-BEDE-8A6E5E3FC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336CAF2-9E8A-4B9F-96BC-7B4873931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053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4135A33-9BF6-4094-9FAD-1BDD3D974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止于至善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208128E-F8B4-42AC-9579-7DF8420DE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Made by Kiny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96A2BD-9EAA-4549-8306-F497B24C0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42CA8-E3C3-440E-9413-98AAA41469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85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9C39E8-1FE7-4304-A209-5524764B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FCDA04-F4F1-4D46-B8EC-DA11DEC66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DB10761-E046-43EA-912A-0AC7B7C66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1588F71-1E7C-4C4E-B20C-4EC7C2189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FEB0BF-5C7C-4206-B91B-8075BAE1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E9D7C9-0E3B-4DBE-B0F4-F273DA52E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59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6EB13C-6506-4535-9EAB-84B639F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765FB3E-9A8D-4A95-8AA3-6889CDA685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2CC227B-C22E-45AC-B448-B37FF20A8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5691FD-60FF-4B5B-9188-FA7E4F5B6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9C78A9B-798F-4D7F-AF06-8F9DE60D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88783B-8E9D-485F-BF7A-28E6798C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999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0AAF9D-2018-44EA-844E-3899D358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B78F47-5901-4165-8F29-66C0B2B34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E1CE9A-5F44-46EF-AF27-05312BB66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16A088-0F5C-4FD8-A663-717A7912F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E4F41A-297D-45D7-AFAD-3598A1DF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111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DBB8880-6505-400B-ACE3-00F9876722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6FF9A22-2984-4C0E-A9F1-A62613738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BD8C56-4F2B-4F13-8B3B-FF432A35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668AA2-7701-4ABE-9136-45190D7B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26C863-B9B1-409D-812C-FD373832C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9041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占位符 25">
            <a:extLst>
              <a:ext uri="{FF2B5EF4-FFF2-40B4-BE49-F238E27FC236}">
                <a16:creationId xmlns:a16="http://schemas.microsoft.com/office/drawing/2014/main" id="{14776B52-187C-4162-B5D7-D69B3A951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C949B4-03CD-4689-B188-A6956850FF4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1" u="none" strike="noStrike" kern="1200" cap="none" spc="300" normalizeH="0" baseline="0" noProof="0">
                <a:ln>
                  <a:noFill/>
                </a:ln>
                <a:solidFill>
                  <a:srgbClr val="445437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rPr>
              <a:t>止于至善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600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 hidden="1">
            <a:extLst>
              <a:ext uri="{FF2B5EF4-FFF2-40B4-BE49-F238E27FC236}">
                <a16:creationId xmlns:a16="http://schemas.microsoft.com/office/drawing/2014/main" id="{6F4E6FFE-FA52-4384-AB7A-2ABB92F750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tile tx="0" ty="0" sx="100000" sy="100000" flip="none" algn="tl"/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占位符 25">
            <a:extLst>
              <a:ext uri="{FF2B5EF4-FFF2-40B4-BE49-F238E27FC236}">
                <a16:creationId xmlns:a16="http://schemas.microsoft.com/office/drawing/2014/main" id="{E4ADA582-EA35-453A-8567-F7C56CF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2749690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1" spc="10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请输入你的大标题</a:t>
            </a:r>
            <a:endParaRPr lang="en-US" altLang="zh-CN" dirty="0"/>
          </a:p>
        </p:txBody>
      </p:sp>
      <p:sp>
        <p:nvSpPr>
          <p:cNvPr id="38" name="文本占位符 25">
            <a:extLst>
              <a:ext uri="{FF2B5EF4-FFF2-40B4-BE49-F238E27FC236}">
                <a16:creationId xmlns:a16="http://schemas.microsoft.com/office/drawing/2014/main" id="{1DECE027-5C01-4F9B-917C-A6FAC8BBFF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88C0ED-B2E1-4EF9-8FBF-B45A781741D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文本占位符 28">
            <a:extLst>
              <a:ext uri="{FF2B5EF4-FFF2-40B4-BE49-F238E27FC236}">
                <a16:creationId xmlns:a16="http://schemas.microsoft.com/office/drawing/2014/main" id="{9B94D9EF-4196-4442-9996-7F3789BF2D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503" y="3641672"/>
            <a:ext cx="5798382" cy="2862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200" spc="5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Supporting Your Text Here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9BA3EFB-BD18-45B4-8778-74044C6C6E66}"/>
              </a:ext>
            </a:extLst>
          </p:cNvPr>
          <p:cNvCxnSpPr>
            <a:cxnSpLocks/>
          </p:cNvCxnSpPr>
          <p:nvPr userDrawn="1"/>
        </p:nvCxnSpPr>
        <p:spPr>
          <a:xfrm>
            <a:off x="667503" y="4839800"/>
            <a:ext cx="493268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71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6544A21-650C-40BF-BD5A-C78C0532C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830D02-2E05-43BB-9A81-29B30450D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C96AB3-97EE-4A1B-95E8-BEE4ED2C5E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C92C54-1CE9-40C0-A7E3-19569FEDA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850E82-A6A8-46FB-8EA6-20EFE51B6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518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68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Relationship Id="rId4" Type="http://schemas.openxmlformats.org/officeDocument/2006/relationships/image" Target="../media/image1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9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0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1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6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7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8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9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0003" y="2989580"/>
            <a:ext cx="5063596" cy="878840"/>
          </a:xfrm>
        </p:spPr>
        <p:txBody>
          <a:bodyPr/>
          <a:lstStyle/>
          <a:p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科研学习二三事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A66F9B4-BC39-4346-B5E8-8F49EB67EAB7}"/>
              </a:ext>
            </a:extLst>
          </p:cNvPr>
          <p:cNvSpPr/>
          <p:nvPr/>
        </p:nvSpPr>
        <p:spPr>
          <a:xfrm>
            <a:off x="652958" y="4379642"/>
            <a:ext cx="2506802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人：邝晔旸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A7F56AF-D8D3-4A62-847E-AAA7156A83BD}"/>
              </a:ext>
            </a:extLst>
          </p:cNvPr>
          <p:cNvSpPr/>
          <p:nvPr/>
        </p:nvSpPr>
        <p:spPr>
          <a:xfrm>
            <a:off x="667504" y="4899847"/>
            <a:ext cx="3680976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日期：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2023</a:t>
            </a:r>
            <a:r>
              <a:rPr lang="en-US" altLang="zh-CN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/2/27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Italic" panose="020B0502040204090203" pitchFamily="34" charset="0"/>
              <a:ea typeface="楷体" panose="02010609060101010101" pitchFamily="49" charset="-122"/>
              <a:cs typeface="+mn-ea"/>
              <a:sym typeface="Segoe UI Italic" panose="020B0502040204090203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70BBE0-2D9B-4607-A631-5DE95D785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FA3A3A50-DD6F-4013-860D-7FB95BA03108}"/>
              </a:ext>
            </a:extLst>
          </p:cNvPr>
          <p:cNvGrpSpPr/>
          <p:nvPr/>
        </p:nvGrpSpPr>
        <p:grpSpPr>
          <a:xfrm>
            <a:off x="5903674" y="1418431"/>
            <a:ext cx="5976708" cy="4021137"/>
            <a:chOff x="3371056" y="1878920"/>
            <a:chExt cx="5449888" cy="3444875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8A6E3549-91A1-4578-8B5A-14E8A753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606" y="1878920"/>
              <a:ext cx="3716338" cy="2671763"/>
            </a:xfrm>
            <a:custGeom>
              <a:avLst/>
              <a:gdLst>
                <a:gd name="T0" fmla="*/ 938 w 986"/>
                <a:gd name="T1" fmla="*/ 707 h 707"/>
                <a:gd name="T2" fmla="*/ 48 w 986"/>
                <a:gd name="T3" fmla="*/ 707 h 707"/>
                <a:gd name="T4" fmla="*/ 0 w 986"/>
                <a:gd name="T5" fmla="*/ 659 h 707"/>
                <a:gd name="T6" fmla="*/ 0 w 986"/>
                <a:gd name="T7" fmla="*/ 48 h 707"/>
                <a:gd name="T8" fmla="*/ 48 w 986"/>
                <a:gd name="T9" fmla="*/ 0 h 707"/>
                <a:gd name="T10" fmla="*/ 938 w 986"/>
                <a:gd name="T11" fmla="*/ 0 h 707"/>
                <a:gd name="T12" fmla="*/ 986 w 986"/>
                <a:gd name="T13" fmla="*/ 48 h 707"/>
                <a:gd name="T14" fmla="*/ 986 w 986"/>
                <a:gd name="T15" fmla="*/ 659 h 707"/>
                <a:gd name="T16" fmla="*/ 938 w 986"/>
                <a:gd name="T17" fmla="*/ 707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707">
                  <a:moveTo>
                    <a:pt x="938" y="707"/>
                  </a:moveTo>
                  <a:cubicBezTo>
                    <a:pt x="48" y="707"/>
                    <a:pt x="48" y="707"/>
                    <a:pt x="48" y="707"/>
                  </a:cubicBezTo>
                  <a:cubicBezTo>
                    <a:pt x="21" y="707"/>
                    <a:pt x="0" y="685"/>
                    <a:pt x="0" y="65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938" y="0"/>
                    <a:pt x="938" y="0"/>
                    <a:pt x="938" y="0"/>
                  </a:cubicBezTo>
                  <a:cubicBezTo>
                    <a:pt x="964" y="0"/>
                    <a:pt x="986" y="22"/>
                    <a:pt x="986" y="48"/>
                  </a:cubicBezTo>
                  <a:cubicBezTo>
                    <a:pt x="986" y="659"/>
                    <a:pt x="986" y="659"/>
                    <a:pt x="986" y="659"/>
                  </a:cubicBezTo>
                  <a:cubicBezTo>
                    <a:pt x="986" y="685"/>
                    <a:pt x="964" y="707"/>
                    <a:pt x="938" y="707"/>
                  </a:cubicBez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E9F63588-48D0-4CD5-A202-293DEDD52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606" y="3855357"/>
              <a:ext cx="3716338" cy="695325"/>
            </a:xfrm>
            <a:custGeom>
              <a:avLst/>
              <a:gdLst>
                <a:gd name="T0" fmla="*/ 0 w 986"/>
                <a:gd name="T1" fmla="*/ 0 h 184"/>
                <a:gd name="T2" fmla="*/ 0 w 986"/>
                <a:gd name="T3" fmla="*/ 136 h 184"/>
                <a:gd name="T4" fmla="*/ 48 w 986"/>
                <a:gd name="T5" fmla="*/ 184 h 184"/>
                <a:gd name="T6" fmla="*/ 938 w 986"/>
                <a:gd name="T7" fmla="*/ 184 h 184"/>
                <a:gd name="T8" fmla="*/ 986 w 986"/>
                <a:gd name="T9" fmla="*/ 136 h 184"/>
                <a:gd name="T10" fmla="*/ 986 w 986"/>
                <a:gd name="T11" fmla="*/ 0 h 184"/>
                <a:gd name="T12" fmla="*/ 0 w 986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6" h="184">
                  <a:moveTo>
                    <a:pt x="0" y="0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0" y="162"/>
                    <a:pt x="21" y="184"/>
                    <a:pt x="48" y="184"/>
                  </a:cubicBezTo>
                  <a:cubicBezTo>
                    <a:pt x="938" y="184"/>
                    <a:pt x="938" y="184"/>
                    <a:pt x="938" y="184"/>
                  </a:cubicBezTo>
                  <a:cubicBezTo>
                    <a:pt x="964" y="184"/>
                    <a:pt x="986" y="162"/>
                    <a:pt x="986" y="136"/>
                  </a:cubicBezTo>
                  <a:cubicBezTo>
                    <a:pt x="986" y="0"/>
                    <a:pt x="986" y="0"/>
                    <a:pt x="9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7">
              <a:extLst>
                <a:ext uri="{FF2B5EF4-FFF2-40B4-BE49-F238E27FC236}">
                  <a16:creationId xmlns:a16="http://schemas.microsoft.com/office/drawing/2014/main" id="{5E7A22AC-9354-421A-8937-4E124EB6B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994" y="4047445"/>
              <a:ext cx="309563" cy="309563"/>
            </a:xfrm>
            <a:prstGeom prst="ellipse">
              <a:avLst/>
            </a:pr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8">
              <a:extLst>
                <a:ext uri="{FF2B5EF4-FFF2-40B4-BE49-F238E27FC236}">
                  <a16:creationId xmlns:a16="http://schemas.microsoft.com/office/drawing/2014/main" id="{179CFF02-04C5-4EC3-94F6-21070D685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931" y="2294845"/>
              <a:ext cx="557213" cy="558800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190E7EC8-A07B-43F9-B4F2-D9FE098A8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310720"/>
              <a:ext cx="1247775" cy="79375"/>
            </a:xfrm>
            <a:custGeom>
              <a:avLst/>
              <a:gdLst>
                <a:gd name="T0" fmla="*/ 320 w 331"/>
                <a:gd name="T1" fmla="*/ 21 h 21"/>
                <a:gd name="T2" fmla="*/ 11 w 331"/>
                <a:gd name="T3" fmla="*/ 21 h 21"/>
                <a:gd name="T4" fmla="*/ 0 w 331"/>
                <a:gd name="T5" fmla="*/ 11 h 21"/>
                <a:gd name="T6" fmla="*/ 0 w 331"/>
                <a:gd name="T7" fmla="*/ 11 h 21"/>
                <a:gd name="T8" fmla="*/ 11 w 331"/>
                <a:gd name="T9" fmla="*/ 0 h 21"/>
                <a:gd name="T10" fmla="*/ 320 w 331"/>
                <a:gd name="T11" fmla="*/ 0 h 21"/>
                <a:gd name="T12" fmla="*/ 331 w 331"/>
                <a:gd name="T13" fmla="*/ 11 h 21"/>
                <a:gd name="T14" fmla="*/ 331 w 331"/>
                <a:gd name="T15" fmla="*/ 11 h 21"/>
                <a:gd name="T16" fmla="*/ 320 w 33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1" h="21">
                  <a:moveTo>
                    <a:pt x="320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6" y="0"/>
                    <a:pt x="331" y="5"/>
                    <a:pt x="331" y="11"/>
                  </a:cubicBezTo>
                  <a:cubicBezTo>
                    <a:pt x="331" y="11"/>
                    <a:pt x="331" y="11"/>
                    <a:pt x="331" y="11"/>
                  </a:cubicBezTo>
                  <a:cubicBezTo>
                    <a:pt x="331" y="16"/>
                    <a:pt x="326" y="21"/>
                    <a:pt x="320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39A6461B-17EF-41B4-9C97-DE25AEA1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144" y="2310720"/>
              <a:ext cx="608013" cy="79375"/>
            </a:xfrm>
            <a:custGeom>
              <a:avLst/>
              <a:gdLst>
                <a:gd name="T0" fmla="*/ 151 w 161"/>
                <a:gd name="T1" fmla="*/ 21 h 21"/>
                <a:gd name="T2" fmla="*/ 10 w 161"/>
                <a:gd name="T3" fmla="*/ 21 h 21"/>
                <a:gd name="T4" fmla="*/ 0 w 161"/>
                <a:gd name="T5" fmla="*/ 11 h 21"/>
                <a:gd name="T6" fmla="*/ 0 w 161"/>
                <a:gd name="T7" fmla="*/ 11 h 21"/>
                <a:gd name="T8" fmla="*/ 10 w 161"/>
                <a:gd name="T9" fmla="*/ 0 h 21"/>
                <a:gd name="T10" fmla="*/ 151 w 161"/>
                <a:gd name="T11" fmla="*/ 0 h 21"/>
                <a:gd name="T12" fmla="*/ 161 w 161"/>
                <a:gd name="T13" fmla="*/ 11 h 21"/>
                <a:gd name="T14" fmla="*/ 161 w 161"/>
                <a:gd name="T15" fmla="*/ 11 h 21"/>
                <a:gd name="T16" fmla="*/ 151 w 16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21">
                  <a:moveTo>
                    <a:pt x="151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6" y="0"/>
                    <a:pt x="161" y="5"/>
                    <a:pt x="161" y="11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1" y="16"/>
                    <a:pt x="156" y="21"/>
                    <a:pt x="151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18592B49-5998-4184-B269-82C416074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532970"/>
              <a:ext cx="288925" cy="79375"/>
            </a:xfrm>
            <a:custGeom>
              <a:avLst/>
              <a:gdLst>
                <a:gd name="T0" fmla="*/ 67 w 77"/>
                <a:gd name="T1" fmla="*/ 21 h 21"/>
                <a:gd name="T2" fmla="*/ 11 w 77"/>
                <a:gd name="T3" fmla="*/ 21 h 21"/>
                <a:gd name="T4" fmla="*/ 0 w 77"/>
                <a:gd name="T5" fmla="*/ 11 h 21"/>
                <a:gd name="T6" fmla="*/ 0 w 77"/>
                <a:gd name="T7" fmla="*/ 11 h 21"/>
                <a:gd name="T8" fmla="*/ 11 w 77"/>
                <a:gd name="T9" fmla="*/ 0 h 21"/>
                <a:gd name="T10" fmla="*/ 67 w 77"/>
                <a:gd name="T11" fmla="*/ 0 h 21"/>
                <a:gd name="T12" fmla="*/ 77 w 77"/>
                <a:gd name="T13" fmla="*/ 11 h 21"/>
                <a:gd name="T14" fmla="*/ 77 w 77"/>
                <a:gd name="T15" fmla="*/ 11 h 21"/>
                <a:gd name="T16" fmla="*/ 67 w 77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21">
                  <a:moveTo>
                    <a:pt x="67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3" y="0"/>
                    <a:pt x="77" y="5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7"/>
                    <a:pt x="73" y="21"/>
                    <a:pt x="67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A4C9E877-EAB7-4225-84A1-22C92E439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056" y="2532970"/>
              <a:ext cx="1562100" cy="79375"/>
            </a:xfrm>
            <a:custGeom>
              <a:avLst/>
              <a:gdLst>
                <a:gd name="T0" fmla="*/ 404 w 414"/>
                <a:gd name="T1" fmla="*/ 21 h 21"/>
                <a:gd name="T2" fmla="*/ 11 w 414"/>
                <a:gd name="T3" fmla="*/ 21 h 21"/>
                <a:gd name="T4" fmla="*/ 0 w 414"/>
                <a:gd name="T5" fmla="*/ 11 h 21"/>
                <a:gd name="T6" fmla="*/ 0 w 414"/>
                <a:gd name="T7" fmla="*/ 11 h 21"/>
                <a:gd name="T8" fmla="*/ 11 w 414"/>
                <a:gd name="T9" fmla="*/ 0 h 21"/>
                <a:gd name="T10" fmla="*/ 404 w 414"/>
                <a:gd name="T11" fmla="*/ 0 h 21"/>
                <a:gd name="T12" fmla="*/ 414 w 414"/>
                <a:gd name="T13" fmla="*/ 11 h 21"/>
                <a:gd name="T14" fmla="*/ 414 w 414"/>
                <a:gd name="T15" fmla="*/ 11 h 21"/>
                <a:gd name="T16" fmla="*/ 404 w 41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4" h="21">
                  <a:moveTo>
                    <a:pt x="404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09" y="0"/>
                    <a:pt x="414" y="5"/>
                    <a:pt x="414" y="11"/>
                  </a:cubicBezTo>
                  <a:cubicBezTo>
                    <a:pt x="414" y="11"/>
                    <a:pt x="414" y="11"/>
                    <a:pt x="414" y="11"/>
                  </a:cubicBezTo>
                  <a:cubicBezTo>
                    <a:pt x="414" y="17"/>
                    <a:pt x="409" y="21"/>
                    <a:pt x="404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344A6E53-0B74-491E-A349-B5423A42C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774270"/>
              <a:ext cx="1484313" cy="79375"/>
            </a:xfrm>
            <a:custGeom>
              <a:avLst/>
              <a:gdLst>
                <a:gd name="T0" fmla="*/ 383 w 394"/>
                <a:gd name="T1" fmla="*/ 21 h 21"/>
                <a:gd name="T2" fmla="*/ 11 w 394"/>
                <a:gd name="T3" fmla="*/ 21 h 21"/>
                <a:gd name="T4" fmla="*/ 0 w 394"/>
                <a:gd name="T5" fmla="*/ 10 h 21"/>
                <a:gd name="T6" fmla="*/ 0 w 394"/>
                <a:gd name="T7" fmla="*/ 10 h 21"/>
                <a:gd name="T8" fmla="*/ 11 w 394"/>
                <a:gd name="T9" fmla="*/ 0 h 21"/>
                <a:gd name="T10" fmla="*/ 383 w 394"/>
                <a:gd name="T11" fmla="*/ 0 h 21"/>
                <a:gd name="T12" fmla="*/ 394 w 394"/>
                <a:gd name="T13" fmla="*/ 10 h 21"/>
                <a:gd name="T14" fmla="*/ 394 w 394"/>
                <a:gd name="T15" fmla="*/ 10 h 21"/>
                <a:gd name="T16" fmla="*/ 383 w 39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1">
                  <a:moveTo>
                    <a:pt x="383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389" y="0"/>
                    <a:pt x="394" y="5"/>
                    <a:pt x="394" y="10"/>
                  </a:cubicBezTo>
                  <a:cubicBezTo>
                    <a:pt x="394" y="10"/>
                    <a:pt x="394" y="10"/>
                    <a:pt x="394" y="10"/>
                  </a:cubicBezTo>
                  <a:cubicBezTo>
                    <a:pt x="394" y="16"/>
                    <a:pt x="389" y="21"/>
                    <a:pt x="383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4E592939-07B8-44AD-A722-C7E7F845F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6394" y="2774270"/>
              <a:ext cx="385763" cy="79375"/>
            </a:xfrm>
            <a:custGeom>
              <a:avLst/>
              <a:gdLst>
                <a:gd name="T0" fmla="*/ 92 w 102"/>
                <a:gd name="T1" fmla="*/ 21 h 21"/>
                <a:gd name="T2" fmla="*/ 10 w 102"/>
                <a:gd name="T3" fmla="*/ 21 h 21"/>
                <a:gd name="T4" fmla="*/ 0 w 102"/>
                <a:gd name="T5" fmla="*/ 10 h 21"/>
                <a:gd name="T6" fmla="*/ 0 w 102"/>
                <a:gd name="T7" fmla="*/ 10 h 21"/>
                <a:gd name="T8" fmla="*/ 10 w 102"/>
                <a:gd name="T9" fmla="*/ 0 h 21"/>
                <a:gd name="T10" fmla="*/ 92 w 102"/>
                <a:gd name="T11" fmla="*/ 0 h 21"/>
                <a:gd name="T12" fmla="*/ 102 w 102"/>
                <a:gd name="T13" fmla="*/ 10 h 21"/>
                <a:gd name="T14" fmla="*/ 102 w 102"/>
                <a:gd name="T15" fmla="*/ 10 h 21"/>
                <a:gd name="T16" fmla="*/ 92 w 102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1">
                  <a:moveTo>
                    <a:pt x="92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7" y="0"/>
                    <a:pt x="102" y="5"/>
                    <a:pt x="102" y="1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16"/>
                    <a:pt x="97" y="21"/>
                    <a:pt x="92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EAC3571C-EFEE-413B-A454-6DC70B2D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5931" y="3179082"/>
              <a:ext cx="839788" cy="495300"/>
            </a:xfrm>
            <a:custGeom>
              <a:avLst/>
              <a:gdLst>
                <a:gd name="T0" fmla="*/ 202 w 223"/>
                <a:gd name="T1" fmla="*/ 131 h 131"/>
                <a:gd name="T2" fmla="*/ 21 w 223"/>
                <a:gd name="T3" fmla="*/ 131 h 131"/>
                <a:gd name="T4" fmla="*/ 0 w 223"/>
                <a:gd name="T5" fmla="*/ 110 h 131"/>
                <a:gd name="T6" fmla="*/ 0 w 223"/>
                <a:gd name="T7" fmla="*/ 21 h 131"/>
                <a:gd name="T8" fmla="*/ 21 w 223"/>
                <a:gd name="T9" fmla="*/ 0 h 131"/>
                <a:gd name="T10" fmla="*/ 202 w 223"/>
                <a:gd name="T11" fmla="*/ 0 h 131"/>
                <a:gd name="T12" fmla="*/ 223 w 223"/>
                <a:gd name="T13" fmla="*/ 21 h 131"/>
                <a:gd name="T14" fmla="*/ 223 w 223"/>
                <a:gd name="T15" fmla="*/ 110 h 131"/>
                <a:gd name="T16" fmla="*/ 202 w 223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131">
                  <a:moveTo>
                    <a:pt x="202" y="131"/>
                  </a:moveTo>
                  <a:cubicBezTo>
                    <a:pt x="21" y="131"/>
                    <a:pt x="21" y="131"/>
                    <a:pt x="21" y="131"/>
                  </a:cubicBezTo>
                  <a:cubicBezTo>
                    <a:pt x="9" y="131"/>
                    <a:pt x="0" y="121"/>
                    <a:pt x="0" y="1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14" y="0"/>
                    <a:pt x="223" y="10"/>
                    <a:pt x="223" y="21"/>
                  </a:cubicBezTo>
                  <a:cubicBezTo>
                    <a:pt x="223" y="110"/>
                    <a:pt x="223" y="110"/>
                    <a:pt x="223" y="110"/>
                  </a:cubicBezTo>
                  <a:cubicBezTo>
                    <a:pt x="223" y="121"/>
                    <a:pt x="214" y="131"/>
                    <a:pt x="202" y="131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1B7BF12C-5AA7-405C-861E-71438B27C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856" y="3179082"/>
              <a:ext cx="1454150" cy="495300"/>
            </a:xfrm>
            <a:custGeom>
              <a:avLst/>
              <a:gdLst>
                <a:gd name="T0" fmla="*/ 367 w 386"/>
                <a:gd name="T1" fmla="*/ 131 h 131"/>
                <a:gd name="T2" fmla="*/ 19 w 386"/>
                <a:gd name="T3" fmla="*/ 131 h 131"/>
                <a:gd name="T4" fmla="*/ 0 w 386"/>
                <a:gd name="T5" fmla="*/ 112 h 131"/>
                <a:gd name="T6" fmla="*/ 0 w 386"/>
                <a:gd name="T7" fmla="*/ 19 h 131"/>
                <a:gd name="T8" fmla="*/ 19 w 386"/>
                <a:gd name="T9" fmla="*/ 0 h 131"/>
                <a:gd name="T10" fmla="*/ 367 w 386"/>
                <a:gd name="T11" fmla="*/ 0 h 131"/>
                <a:gd name="T12" fmla="*/ 386 w 386"/>
                <a:gd name="T13" fmla="*/ 19 h 131"/>
                <a:gd name="T14" fmla="*/ 386 w 386"/>
                <a:gd name="T15" fmla="*/ 112 h 131"/>
                <a:gd name="T16" fmla="*/ 367 w 386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6" h="131">
                  <a:moveTo>
                    <a:pt x="367" y="131"/>
                  </a:moveTo>
                  <a:cubicBezTo>
                    <a:pt x="19" y="131"/>
                    <a:pt x="19" y="131"/>
                    <a:pt x="19" y="131"/>
                  </a:cubicBezTo>
                  <a:cubicBezTo>
                    <a:pt x="9" y="131"/>
                    <a:pt x="0" y="122"/>
                    <a:pt x="0" y="1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77" y="0"/>
                    <a:pt x="386" y="9"/>
                    <a:pt x="386" y="19"/>
                  </a:cubicBezTo>
                  <a:cubicBezTo>
                    <a:pt x="386" y="112"/>
                    <a:pt x="386" y="112"/>
                    <a:pt x="386" y="112"/>
                  </a:cubicBezTo>
                  <a:cubicBezTo>
                    <a:pt x="386" y="122"/>
                    <a:pt x="377" y="131"/>
                    <a:pt x="367" y="131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34A17F2-1614-42E9-92CD-F020C032C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3381" y="3179082"/>
              <a:ext cx="358775" cy="495300"/>
            </a:xfrm>
            <a:custGeom>
              <a:avLst/>
              <a:gdLst>
                <a:gd name="T0" fmla="*/ 77 w 95"/>
                <a:gd name="T1" fmla="*/ 131 h 131"/>
                <a:gd name="T2" fmla="*/ 19 w 95"/>
                <a:gd name="T3" fmla="*/ 131 h 131"/>
                <a:gd name="T4" fmla="*/ 0 w 95"/>
                <a:gd name="T5" fmla="*/ 112 h 131"/>
                <a:gd name="T6" fmla="*/ 0 w 95"/>
                <a:gd name="T7" fmla="*/ 19 h 131"/>
                <a:gd name="T8" fmla="*/ 19 w 95"/>
                <a:gd name="T9" fmla="*/ 0 h 131"/>
                <a:gd name="T10" fmla="*/ 77 w 95"/>
                <a:gd name="T11" fmla="*/ 0 h 131"/>
                <a:gd name="T12" fmla="*/ 95 w 95"/>
                <a:gd name="T13" fmla="*/ 19 h 131"/>
                <a:gd name="T14" fmla="*/ 95 w 95"/>
                <a:gd name="T15" fmla="*/ 112 h 131"/>
                <a:gd name="T16" fmla="*/ 77 w 95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" h="131">
                  <a:moveTo>
                    <a:pt x="77" y="131"/>
                  </a:moveTo>
                  <a:cubicBezTo>
                    <a:pt x="19" y="131"/>
                    <a:pt x="19" y="131"/>
                    <a:pt x="19" y="131"/>
                  </a:cubicBezTo>
                  <a:cubicBezTo>
                    <a:pt x="9" y="131"/>
                    <a:pt x="0" y="123"/>
                    <a:pt x="0" y="1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7" y="0"/>
                    <a:pt x="95" y="9"/>
                    <a:pt x="95" y="19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23"/>
                    <a:pt x="87" y="131"/>
                    <a:pt x="77" y="131"/>
                  </a:cubicBezTo>
                  <a:close/>
                </a:path>
              </a:pathLst>
            </a:custGeom>
            <a:solidFill>
              <a:srgbClr val="166BF9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E3ABF5C2-49DC-457A-94C7-78AB1D457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5744" y="4550682"/>
              <a:ext cx="754063" cy="444500"/>
            </a:xfrm>
            <a:custGeom>
              <a:avLst/>
              <a:gdLst>
                <a:gd name="T0" fmla="*/ 475 w 475"/>
                <a:gd name="T1" fmla="*/ 280 h 280"/>
                <a:gd name="T2" fmla="*/ 0 w 475"/>
                <a:gd name="T3" fmla="*/ 280 h 280"/>
                <a:gd name="T4" fmla="*/ 67 w 475"/>
                <a:gd name="T5" fmla="*/ 0 h 280"/>
                <a:gd name="T6" fmla="*/ 409 w 475"/>
                <a:gd name="T7" fmla="*/ 0 h 280"/>
                <a:gd name="T8" fmla="*/ 475 w 475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280">
                  <a:moveTo>
                    <a:pt x="475" y="280"/>
                  </a:moveTo>
                  <a:lnTo>
                    <a:pt x="0" y="280"/>
                  </a:lnTo>
                  <a:lnTo>
                    <a:pt x="67" y="0"/>
                  </a:lnTo>
                  <a:lnTo>
                    <a:pt x="409" y="0"/>
                  </a:lnTo>
                  <a:lnTo>
                    <a:pt x="475" y="28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1A82958F-02C5-4309-903B-A7969BC2B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6831" y="4995182"/>
              <a:ext cx="1127125" cy="193675"/>
            </a:xfrm>
            <a:custGeom>
              <a:avLst/>
              <a:gdLst>
                <a:gd name="T0" fmla="*/ 287 w 299"/>
                <a:gd name="T1" fmla="*/ 51 h 51"/>
                <a:gd name="T2" fmla="*/ 13 w 299"/>
                <a:gd name="T3" fmla="*/ 51 h 51"/>
                <a:gd name="T4" fmla="*/ 0 w 299"/>
                <a:gd name="T5" fmla="*/ 39 h 51"/>
                <a:gd name="T6" fmla="*/ 0 w 299"/>
                <a:gd name="T7" fmla="*/ 13 h 51"/>
                <a:gd name="T8" fmla="*/ 13 w 299"/>
                <a:gd name="T9" fmla="*/ 0 h 51"/>
                <a:gd name="T10" fmla="*/ 287 w 299"/>
                <a:gd name="T11" fmla="*/ 0 h 51"/>
                <a:gd name="T12" fmla="*/ 299 w 299"/>
                <a:gd name="T13" fmla="*/ 13 h 51"/>
                <a:gd name="T14" fmla="*/ 299 w 299"/>
                <a:gd name="T15" fmla="*/ 39 h 51"/>
                <a:gd name="T16" fmla="*/ 287 w 299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51">
                  <a:moveTo>
                    <a:pt x="287" y="51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6" y="51"/>
                    <a:pt x="0" y="46"/>
                    <a:pt x="0" y="3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94" y="0"/>
                    <a:pt x="299" y="6"/>
                    <a:pt x="299" y="13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9" y="46"/>
                    <a:pt x="294" y="51"/>
                    <a:pt x="287" y="5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E8403624-0C4C-444E-BCB3-D317AFCFC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144" y="3560082"/>
              <a:ext cx="2366963" cy="1571625"/>
            </a:xfrm>
            <a:custGeom>
              <a:avLst/>
              <a:gdLst>
                <a:gd name="T0" fmla="*/ 628 w 628"/>
                <a:gd name="T1" fmla="*/ 416 h 416"/>
                <a:gd name="T2" fmla="*/ 0 w 628"/>
                <a:gd name="T3" fmla="*/ 416 h 416"/>
                <a:gd name="T4" fmla="*/ 0 w 628"/>
                <a:gd name="T5" fmla="*/ 41 h 416"/>
                <a:gd name="T6" fmla="*/ 41 w 628"/>
                <a:gd name="T7" fmla="*/ 0 h 416"/>
                <a:gd name="T8" fmla="*/ 587 w 628"/>
                <a:gd name="T9" fmla="*/ 0 h 416"/>
                <a:gd name="T10" fmla="*/ 628 w 628"/>
                <a:gd name="T11" fmla="*/ 41 h 416"/>
                <a:gd name="T12" fmla="*/ 628 w 628"/>
                <a:gd name="T1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416">
                  <a:moveTo>
                    <a:pt x="628" y="416"/>
                  </a:moveTo>
                  <a:cubicBezTo>
                    <a:pt x="0" y="416"/>
                    <a:pt x="0" y="416"/>
                    <a:pt x="0" y="4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587" y="0"/>
                    <a:pt x="587" y="0"/>
                    <a:pt x="587" y="0"/>
                  </a:cubicBezTo>
                  <a:cubicBezTo>
                    <a:pt x="610" y="0"/>
                    <a:pt x="628" y="19"/>
                    <a:pt x="628" y="41"/>
                  </a:cubicBezTo>
                  <a:lnTo>
                    <a:pt x="628" y="416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05BA69C4-3362-4D50-8ECB-81E466C6A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44" y="3680732"/>
              <a:ext cx="2111375" cy="1450975"/>
            </a:xfrm>
            <a:custGeom>
              <a:avLst/>
              <a:gdLst>
                <a:gd name="T0" fmla="*/ 560 w 560"/>
                <a:gd name="T1" fmla="*/ 384 h 384"/>
                <a:gd name="T2" fmla="*/ 0 w 560"/>
                <a:gd name="T3" fmla="*/ 384 h 384"/>
                <a:gd name="T4" fmla="*/ 0 w 560"/>
                <a:gd name="T5" fmla="*/ 37 h 384"/>
                <a:gd name="T6" fmla="*/ 37 w 560"/>
                <a:gd name="T7" fmla="*/ 0 h 384"/>
                <a:gd name="T8" fmla="*/ 523 w 560"/>
                <a:gd name="T9" fmla="*/ 0 h 384"/>
                <a:gd name="T10" fmla="*/ 560 w 560"/>
                <a:gd name="T11" fmla="*/ 37 h 384"/>
                <a:gd name="T12" fmla="*/ 560 w 560"/>
                <a:gd name="T1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" h="384">
                  <a:moveTo>
                    <a:pt x="560" y="384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43" y="0"/>
                    <a:pt x="560" y="17"/>
                    <a:pt x="560" y="37"/>
                  </a:cubicBezTo>
                  <a:lnTo>
                    <a:pt x="560" y="384"/>
                  </a:ln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9F854D74-308D-4383-ACEC-A16C265D9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1056" y="5131707"/>
              <a:ext cx="2863850" cy="192088"/>
            </a:xfrm>
            <a:custGeom>
              <a:avLst/>
              <a:gdLst>
                <a:gd name="T0" fmla="*/ 730 w 760"/>
                <a:gd name="T1" fmla="*/ 51 h 51"/>
                <a:gd name="T2" fmla="*/ 31 w 760"/>
                <a:gd name="T3" fmla="*/ 51 h 51"/>
                <a:gd name="T4" fmla="*/ 0 w 760"/>
                <a:gd name="T5" fmla="*/ 20 h 51"/>
                <a:gd name="T6" fmla="*/ 0 w 760"/>
                <a:gd name="T7" fmla="*/ 14 h 51"/>
                <a:gd name="T8" fmla="*/ 15 w 760"/>
                <a:gd name="T9" fmla="*/ 0 h 51"/>
                <a:gd name="T10" fmla="*/ 746 w 760"/>
                <a:gd name="T11" fmla="*/ 0 h 51"/>
                <a:gd name="T12" fmla="*/ 760 w 760"/>
                <a:gd name="T13" fmla="*/ 14 h 51"/>
                <a:gd name="T14" fmla="*/ 760 w 760"/>
                <a:gd name="T15" fmla="*/ 20 h 51"/>
                <a:gd name="T16" fmla="*/ 730 w 760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0" h="51">
                  <a:moveTo>
                    <a:pt x="730" y="51"/>
                  </a:moveTo>
                  <a:cubicBezTo>
                    <a:pt x="31" y="51"/>
                    <a:pt x="31" y="51"/>
                    <a:pt x="31" y="51"/>
                  </a:cubicBezTo>
                  <a:cubicBezTo>
                    <a:pt x="14" y="51"/>
                    <a:pt x="0" y="37"/>
                    <a:pt x="0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754" y="0"/>
                    <a:pt x="760" y="6"/>
                    <a:pt x="760" y="14"/>
                  </a:cubicBezTo>
                  <a:cubicBezTo>
                    <a:pt x="760" y="20"/>
                    <a:pt x="760" y="20"/>
                    <a:pt x="760" y="20"/>
                  </a:cubicBezTo>
                  <a:cubicBezTo>
                    <a:pt x="760" y="37"/>
                    <a:pt x="747" y="51"/>
                    <a:pt x="730" y="5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50B5B1CC-F858-4425-94A1-BD60F288E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944" y="3858532"/>
              <a:ext cx="677863" cy="1166813"/>
            </a:xfrm>
            <a:custGeom>
              <a:avLst/>
              <a:gdLst>
                <a:gd name="T0" fmla="*/ 143 w 180"/>
                <a:gd name="T1" fmla="*/ 309 h 309"/>
                <a:gd name="T2" fmla="*/ 37 w 180"/>
                <a:gd name="T3" fmla="*/ 309 h 309"/>
                <a:gd name="T4" fmla="*/ 0 w 180"/>
                <a:gd name="T5" fmla="*/ 272 h 309"/>
                <a:gd name="T6" fmla="*/ 0 w 180"/>
                <a:gd name="T7" fmla="*/ 37 h 309"/>
                <a:gd name="T8" fmla="*/ 37 w 180"/>
                <a:gd name="T9" fmla="*/ 0 h 309"/>
                <a:gd name="T10" fmla="*/ 143 w 180"/>
                <a:gd name="T11" fmla="*/ 0 h 309"/>
                <a:gd name="T12" fmla="*/ 180 w 180"/>
                <a:gd name="T13" fmla="*/ 37 h 309"/>
                <a:gd name="T14" fmla="*/ 180 w 180"/>
                <a:gd name="T15" fmla="*/ 272 h 309"/>
                <a:gd name="T16" fmla="*/ 143 w 180"/>
                <a:gd name="T1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9">
                  <a:moveTo>
                    <a:pt x="143" y="309"/>
                  </a:moveTo>
                  <a:cubicBezTo>
                    <a:pt x="37" y="309"/>
                    <a:pt x="37" y="309"/>
                    <a:pt x="37" y="309"/>
                  </a:cubicBezTo>
                  <a:cubicBezTo>
                    <a:pt x="17" y="309"/>
                    <a:pt x="0" y="293"/>
                    <a:pt x="0" y="27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63" y="0"/>
                    <a:pt x="180" y="17"/>
                    <a:pt x="180" y="37"/>
                  </a:cubicBezTo>
                  <a:cubicBezTo>
                    <a:pt x="180" y="272"/>
                    <a:pt x="180" y="272"/>
                    <a:pt x="180" y="272"/>
                  </a:cubicBezTo>
                  <a:cubicBezTo>
                    <a:pt x="180" y="293"/>
                    <a:pt x="163" y="309"/>
                    <a:pt x="143" y="309"/>
                  </a:cubicBezTo>
                  <a:close/>
                </a:path>
              </a:pathLst>
            </a:custGeom>
            <a:solidFill>
              <a:srgbClr val="166BF9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24">
              <a:extLst>
                <a:ext uri="{FF2B5EF4-FFF2-40B4-BE49-F238E27FC236}">
                  <a16:creationId xmlns:a16="http://schemas.microsoft.com/office/drawing/2014/main" id="{15B66D50-B5FE-4512-928D-D1136E632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9869" y="3990295"/>
              <a:ext cx="354013" cy="355600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5">
              <a:extLst>
                <a:ext uri="{FF2B5EF4-FFF2-40B4-BE49-F238E27FC236}">
                  <a16:creationId xmlns:a16="http://schemas.microsoft.com/office/drawing/2014/main" id="{09168CF1-66E9-4B43-A72F-37426FC8F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494" y="4490357"/>
              <a:ext cx="523875" cy="85725"/>
            </a:xfrm>
            <a:custGeom>
              <a:avLst/>
              <a:gdLst>
                <a:gd name="T0" fmla="*/ 127 w 139"/>
                <a:gd name="T1" fmla="*/ 23 h 23"/>
                <a:gd name="T2" fmla="*/ 12 w 139"/>
                <a:gd name="T3" fmla="*/ 23 h 23"/>
                <a:gd name="T4" fmla="*/ 0 w 139"/>
                <a:gd name="T5" fmla="*/ 11 h 23"/>
                <a:gd name="T6" fmla="*/ 0 w 139"/>
                <a:gd name="T7" fmla="*/ 11 h 23"/>
                <a:gd name="T8" fmla="*/ 12 w 139"/>
                <a:gd name="T9" fmla="*/ 0 h 23"/>
                <a:gd name="T10" fmla="*/ 127 w 139"/>
                <a:gd name="T11" fmla="*/ 0 h 23"/>
                <a:gd name="T12" fmla="*/ 139 w 139"/>
                <a:gd name="T13" fmla="*/ 11 h 23"/>
                <a:gd name="T14" fmla="*/ 139 w 139"/>
                <a:gd name="T15" fmla="*/ 11 h 23"/>
                <a:gd name="T16" fmla="*/ 127 w 139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3">
                  <a:moveTo>
                    <a:pt x="127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5" y="23"/>
                    <a:pt x="0" y="1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4" y="0"/>
                    <a:pt x="139" y="5"/>
                    <a:pt x="139" y="11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39" y="18"/>
                    <a:pt x="134" y="23"/>
                    <a:pt x="127" y="23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6">
              <a:extLst>
                <a:ext uri="{FF2B5EF4-FFF2-40B4-BE49-F238E27FC236}">
                  <a16:creationId xmlns:a16="http://schemas.microsoft.com/office/drawing/2014/main" id="{AF093D36-1148-4600-B86B-D101D3C5C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094" y="4682445"/>
              <a:ext cx="331788" cy="71438"/>
            </a:xfrm>
            <a:custGeom>
              <a:avLst/>
              <a:gdLst>
                <a:gd name="T0" fmla="*/ 78 w 88"/>
                <a:gd name="T1" fmla="*/ 19 h 19"/>
                <a:gd name="T2" fmla="*/ 10 w 88"/>
                <a:gd name="T3" fmla="*/ 19 h 19"/>
                <a:gd name="T4" fmla="*/ 0 w 88"/>
                <a:gd name="T5" fmla="*/ 9 h 19"/>
                <a:gd name="T6" fmla="*/ 0 w 88"/>
                <a:gd name="T7" fmla="*/ 9 h 19"/>
                <a:gd name="T8" fmla="*/ 10 w 88"/>
                <a:gd name="T9" fmla="*/ 0 h 19"/>
                <a:gd name="T10" fmla="*/ 78 w 88"/>
                <a:gd name="T11" fmla="*/ 0 h 19"/>
                <a:gd name="T12" fmla="*/ 88 w 88"/>
                <a:gd name="T13" fmla="*/ 9 h 19"/>
                <a:gd name="T14" fmla="*/ 88 w 88"/>
                <a:gd name="T15" fmla="*/ 9 h 19"/>
                <a:gd name="T16" fmla="*/ 78 w 88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19">
                  <a:moveTo>
                    <a:pt x="78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4" y="0"/>
                    <a:pt x="88" y="4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14"/>
                    <a:pt x="84" y="19"/>
                    <a:pt x="78" y="19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702694C0-D3CC-465E-988E-B76CA13BC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319" y="3858532"/>
              <a:ext cx="892175" cy="309563"/>
            </a:xfrm>
            <a:custGeom>
              <a:avLst/>
              <a:gdLst>
                <a:gd name="T0" fmla="*/ 216 w 237"/>
                <a:gd name="T1" fmla="*/ 82 h 82"/>
                <a:gd name="T2" fmla="*/ 20 w 237"/>
                <a:gd name="T3" fmla="*/ 82 h 82"/>
                <a:gd name="T4" fmla="*/ 0 w 237"/>
                <a:gd name="T5" fmla="*/ 62 h 82"/>
                <a:gd name="T6" fmla="*/ 0 w 237"/>
                <a:gd name="T7" fmla="*/ 20 h 82"/>
                <a:gd name="T8" fmla="*/ 20 w 237"/>
                <a:gd name="T9" fmla="*/ 0 h 82"/>
                <a:gd name="T10" fmla="*/ 216 w 237"/>
                <a:gd name="T11" fmla="*/ 0 h 82"/>
                <a:gd name="T12" fmla="*/ 237 w 237"/>
                <a:gd name="T13" fmla="*/ 20 h 82"/>
                <a:gd name="T14" fmla="*/ 237 w 237"/>
                <a:gd name="T15" fmla="*/ 62 h 82"/>
                <a:gd name="T16" fmla="*/ 216 w 237"/>
                <a:gd name="T1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82">
                  <a:moveTo>
                    <a:pt x="216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9" y="82"/>
                    <a:pt x="0" y="73"/>
                    <a:pt x="0" y="6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8" y="0"/>
                    <a:pt x="237" y="9"/>
                    <a:pt x="237" y="20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7" y="73"/>
                    <a:pt x="228" y="82"/>
                    <a:pt x="216" y="82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A29E8D86-4E24-4F0B-AA2B-AE57F748B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319" y="4252232"/>
              <a:ext cx="892175" cy="773113"/>
            </a:xfrm>
            <a:custGeom>
              <a:avLst/>
              <a:gdLst>
                <a:gd name="T0" fmla="*/ 215 w 237"/>
                <a:gd name="T1" fmla="*/ 205 h 205"/>
                <a:gd name="T2" fmla="*/ 22 w 237"/>
                <a:gd name="T3" fmla="*/ 205 h 205"/>
                <a:gd name="T4" fmla="*/ 0 w 237"/>
                <a:gd name="T5" fmla="*/ 184 h 205"/>
                <a:gd name="T6" fmla="*/ 0 w 237"/>
                <a:gd name="T7" fmla="*/ 21 h 205"/>
                <a:gd name="T8" fmla="*/ 22 w 237"/>
                <a:gd name="T9" fmla="*/ 0 h 205"/>
                <a:gd name="T10" fmla="*/ 215 w 237"/>
                <a:gd name="T11" fmla="*/ 0 h 205"/>
                <a:gd name="T12" fmla="*/ 237 w 237"/>
                <a:gd name="T13" fmla="*/ 21 h 205"/>
                <a:gd name="T14" fmla="*/ 237 w 237"/>
                <a:gd name="T15" fmla="*/ 184 h 205"/>
                <a:gd name="T16" fmla="*/ 215 w 237"/>
                <a:gd name="T1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205">
                  <a:moveTo>
                    <a:pt x="215" y="205"/>
                  </a:moveTo>
                  <a:cubicBezTo>
                    <a:pt x="22" y="205"/>
                    <a:pt x="22" y="205"/>
                    <a:pt x="22" y="205"/>
                  </a:cubicBezTo>
                  <a:cubicBezTo>
                    <a:pt x="10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27" y="0"/>
                    <a:pt x="237" y="10"/>
                    <a:pt x="237" y="21"/>
                  </a:cubicBezTo>
                  <a:cubicBezTo>
                    <a:pt x="237" y="184"/>
                    <a:pt x="237" y="184"/>
                    <a:pt x="237" y="184"/>
                  </a:cubicBezTo>
                  <a:cubicBezTo>
                    <a:pt x="237" y="196"/>
                    <a:pt x="227" y="205"/>
                    <a:pt x="215" y="205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D784E9EB-6000-48AC-8FB3-C74890973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731" y="3998232"/>
              <a:ext cx="682625" cy="1319213"/>
            </a:xfrm>
            <a:custGeom>
              <a:avLst/>
              <a:gdLst>
                <a:gd name="T0" fmla="*/ 155 w 181"/>
                <a:gd name="T1" fmla="*/ 349 h 349"/>
                <a:gd name="T2" fmla="*/ 26 w 181"/>
                <a:gd name="T3" fmla="*/ 349 h 349"/>
                <a:gd name="T4" fmla="*/ 0 w 181"/>
                <a:gd name="T5" fmla="*/ 322 h 349"/>
                <a:gd name="T6" fmla="*/ 0 w 181"/>
                <a:gd name="T7" fmla="*/ 27 h 349"/>
                <a:gd name="T8" fmla="*/ 26 w 181"/>
                <a:gd name="T9" fmla="*/ 0 h 349"/>
                <a:gd name="T10" fmla="*/ 155 w 181"/>
                <a:gd name="T11" fmla="*/ 0 h 349"/>
                <a:gd name="T12" fmla="*/ 181 w 181"/>
                <a:gd name="T13" fmla="*/ 27 h 349"/>
                <a:gd name="T14" fmla="*/ 181 w 181"/>
                <a:gd name="T15" fmla="*/ 322 h 349"/>
                <a:gd name="T16" fmla="*/ 155 w 181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349">
                  <a:moveTo>
                    <a:pt x="155" y="349"/>
                  </a:moveTo>
                  <a:cubicBezTo>
                    <a:pt x="26" y="349"/>
                    <a:pt x="26" y="349"/>
                    <a:pt x="26" y="349"/>
                  </a:cubicBezTo>
                  <a:cubicBezTo>
                    <a:pt x="12" y="349"/>
                    <a:pt x="0" y="337"/>
                    <a:pt x="0" y="32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9" y="0"/>
                    <a:pt x="181" y="12"/>
                    <a:pt x="181" y="27"/>
                  </a:cubicBezTo>
                  <a:cubicBezTo>
                    <a:pt x="181" y="322"/>
                    <a:pt x="181" y="322"/>
                    <a:pt x="181" y="322"/>
                  </a:cubicBezTo>
                  <a:cubicBezTo>
                    <a:pt x="181" y="337"/>
                    <a:pt x="169" y="349"/>
                    <a:pt x="155" y="349"/>
                  </a:cubicBez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DAF8C7E8-AD24-4AD0-9757-96C4D3D97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731" y="5142820"/>
              <a:ext cx="682625" cy="174625"/>
            </a:xfrm>
            <a:custGeom>
              <a:avLst/>
              <a:gdLst>
                <a:gd name="T0" fmla="*/ 0 w 181"/>
                <a:gd name="T1" fmla="*/ 0 h 46"/>
                <a:gd name="T2" fmla="*/ 0 w 181"/>
                <a:gd name="T3" fmla="*/ 19 h 46"/>
                <a:gd name="T4" fmla="*/ 26 w 181"/>
                <a:gd name="T5" fmla="*/ 46 h 46"/>
                <a:gd name="T6" fmla="*/ 155 w 181"/>
                <a:gd name="T7" fmla="*/ 46 h 46"/>
                <a:gd name="T8" fmla="*/ 181 w 181"/>
                <a:gd name="T9" fmla="*/ 19 h 46"/>
                <a:gd name="T10" fmla="*/ 181 w 181"/>
                <a:gd name="T11" fmla="*/ 0 h 46"/>
                <a:gd name="T12" fmla="*/ 0 w 18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46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34"/>
                    <a:pt x="12" y="46"/>
                    <a:pt x="26" y="46"/>
                  </a:cubicBezTo>
                  <a:cubicBezTo>
                    <a:pt x="155" y="46"/>
                    <a:pt x="155" y="46"/>
                    <a:pt x="155" y="46"/>
                  </a:cubicBezTo>
                  <a:cubicBezTo>
                    <a:pt x="169" y="46"/>
                    <a:pt x="181" y="34"/>
                    <a:pt x="181" y="19"/>
                  </a:cubicBezTo>
                  <a:cubicBezTo>
                    <a:pt x="181" y="0"/>
                    <a:pt x="181" y="0"/>
                    <a:pt x="18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Oval 31">
              <a:extLst>
                <a:ext uri="{FF2B5EF4-FFF2-40B4-BE49-F238E27FC236}">
                  <a16:creationId xmlns:a16="http://schemas.microsoft.com/office/drawing/2014/main" id="{4FB1A5C4-3A77-42CF-8236-AD868DA06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4356" y="5180920"/>
              <a:ext cx="79375" cy="79375"/>
            </a:xfrm>
            <a:prstGeom prst="ellipse">
              <a:avLst/>
            </a:pr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32">
              <a:extLst>
                <a:ext uri="{FF2B5EF4-FFF2-40B4-BE49-F238E27FC236}">
                  <a16:creationId xmlns:a16="http://schemas.microsoft.com/office/drawing/2014/main" id="{519988F5-BC45-438A-8E79-DB405E257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2594" y="4425270"/>
              <a:ext cx="342900" cy="347663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C6620654-4821-41CA-95FC-1D08E8286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919" y="4534807"/>
              <a:ext cx="222250" cy="139700"/>
            </a:xfrm>
            <a:custGeom>
              <a:avLst/>
              <a:gdLst>
                <a:gd name="T0" fmla="*/ 0 w 140"/>
                <a:gd name="T1" fmla="*/ 36 h 88"/>
                <a:gd name="T2" fmla="*/ 54 w 140"/>
                <a:gd name="T3" fmla="*/ 88 h 88"/>
                <a:gd name="T4" fmla="*/ 140 w 140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88">
                  <a:moveTo>
                    <a:pt x="0" y="36"/>
                  </a:moveTo>
                  <a:lnTo>
                    <a:pt x="54" y="88"/>
                  </a:lnTo>
                  <a:lnTo>
                    <a:pt x="140" y="0"/>
                  </a:lnTo>
                </a:path>
              </a:pathLst>
            </a:custGeom>
            <a:noFill/>
            <a:ln w="22225" cap="rnd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52269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A0AF6D2-2BDF-411A-A4D0-B712FC3D8AEC}"/>
              </a:ext>
            </a:extLst>
          </p:cNvPr>
          <p:cNvGrpSpPr/>
          <p:nvPr/>
        </p:nvGrpSpPr>
        <p:grpSpPr>
          <a:xfrm>
            <a:off x="4536277" y="2243161"/>
            <a:ext cx="6938547" cy="2371678"/>
            <a:chOff x="5831677" y="3302559"/>
            <a:chExt cx="5687223" cy="1704320"/>
          </a:xfrm>
        </p:grpSpPr>
        <p:grpSp>
          <p:nvGrpSpPr>
            <p:cNvPr id="73" name="ïsliḑê">
              <a:extLst>
                <a:ext uri="{FF2B5EF4-FFF2-40B4-BE49-F238E27FC236}">
                  <a16:creationId xmlns:a16="http://schemas.microsoft.com/office/drawing/2014/main" id="{C6282DFE-6C1C-436D-9BCA-14C430D99DEC}"/>
                </a:ext>
              </a:extLst>
            </p:cNvPr>
            <p:cNvGrpSpPr/>
            <p:nvPr/>
          </p:nvGrpSpPr>
          <p:grpSpPr>
            <a:xfrm>
              <a:off x="5831677" y="4360548"/>
              <a:ext cx="5687223" cy="646331"/>
              <a:chOff x="4816763" y="3749205"/>
              <a:chExt cx="5637696" cy="638375"/>
            </a:xfrm>
          </p:grpSpPr>
          <p:sp>
            <p:nvSpPr>
              <p:cNvPr id="84" name="îŝḷîḓe">
                <a:extLst>
                  <a:ext uri="{FF2B5EF4-FFF2-40B4-BE49-F238E27FC236}">
                    <a16:creationId xmlns:a16="http://schemas.microsoft.com/office/drawing/2014/main" id="{A4042AC8-23AB-43E9-9A2F-CA88D2D04842}"/>
                  </a:ext>
                </a:extLst>
              </p:cNvPr>
              <p:cNvSpPr txBox="1"/>
              <p:nvPr/>
            </p:nvSpPr>
            <p:spPr>
              <a:xfrm>
                <a:off x="5735953" y="3828966"/>
                <a:ext cx="4718506" cy="476071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4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>
                  <a:defRPr sz="1600" b="1">
                    <a:solidFill>
                      <a:schemeClr val="tx1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sz="1800" dirty="0">
                    <a:solidFill>
                      <a:srgbClr val="000000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落于实际工作后，该怎么样进行学习？</a:t>
                </a:r>
                <a:endParaRPr lang="en-US" altLang="zh-CN" sz="1800" dirty="0">
                  <a:solidFill>
                    <a:srgbClr val="000000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  <p:sp>
            <p:nvSpPr>
              <p:cNvPr id="85" name="íṣ1iḍé">
                <a:extLst>
                  <a:ext uri="{FF2B5EF4-FFF2-40B4-BE49-F238E27FC236}">
                    <a16:creationId xmlns:a16="http://schemas.microsoft.com/office/drawing/2014/main" id="{76780F24-5A02-4A2E-9178-72CAE50B299E}"/>
                  </a:ext>
                </a:extLst>
              </p:cNvPr>
              <p:cNvSpPr txBox="1"/>
              <p:nvPr/>
            </p:nvSpPr>
            <p:spPr>
              <a:xfrm>
                <a:off x="4816763" y="3749205"/>
                <a:ext cx="775772" cy="638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i="1" dirty="0">
                    <a:solidFill>
                      <a:schemeClr val="accent4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02.</a:t>
                </a:r>
                <a:endParaRPr lang="zh-CN" altLang="en-US" sz="3600" b="1" i="1" dirty="0">
                  <a:solidFill>
                    <a:schemeClr val="accent4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grpSp>
          <p:nvGrpSpPr>
            <p:cNvPr id="75" name="ïṥḷídê">
              <a:extLst>
                <a:ext uri="{FF2B5EF4-FFF2-40B4-BE49-F238E27FC236}">
                  <a16:creationId xmlns:a16="http://schemas.microsoft.com/office/drawing/2014/main" id="{A81A24D6-E7D6-4D9F-8BA7-59A94D78D116}"/>
                </a:ext>
              </a:extLst>
            </p:cNvPr>
            <p:cNvGrpSpPr>
              <a:grpSpLocks/>
            </p:cNvGrpSpPr>
            <p:nvPr/>
          </p:nvGrpSpPr>
          <p:grpSpPr>
            <a:xfrm>
              <a:off x="5831677" y="3302559"/>
              <a:ext cx="5687223" cy="646331"/>
              <a:chOff x="4707399" y="5415579"/>
              <a:chExt cx="5637694" cy="638375"/>
            </a:xfrm>
          </p:grpSpPr>
          <p:sp>
            <p:nvSpPr>
              <p:cNvPr id="80" name="íśḻîḓè">
                <a:extLst>
                  <a:ext uri="{FF2B5EF4-FFF2-40B4-BE49-F238E27FC236}">
                    <a16:creationId xmlns:a16="http://schemas.microsoft.com/office/drawing/2014/main" id="{B19D49E5-4A97-4B6D-8133-FBB4868060E8}"/>
                  </a:ext>
                </a:extLst>
              </p:cNvPr>
              <p:cNvSpPr txBox="1"/>
              <p:nvPr/>
            </p:nvSpPr>
            <p:spPr>
              <a:xfrm>
                <a:off x="5626588" y="5495340"/>
                <a:ext cx="4718505" cy="476071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6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>
                  <a:defRPr sz="1600" b="1">
                    <a:solidFill>
                      <a:schemeClr val="tx1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sz="1800" dirty="0">
                    <a:solidFill>
                      <a:srgbClr val="000000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从心理上出发，该在什么条件下学习？</a:t>
                </a:r>
                <a:endParaRPr lang="en-US" altLang="zh-CN" sz="1800" dirty="0">
                  <a:solidFill>
                    <a:srgbClr val="000000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  <p:sp>
            <p:nvSpPr>
              <p:cNvPr id="81" name="í$liḓé">
                <a:extLst>
                  <a:ext uri="{FF2B5EF4-FFF2-40B4-BE49-F238E27FC236}">
                    <a16:creationId xmlns:a16="http://schemas.microsoft.com/office/drawing/2014/main" id="{49A3719C-DEFF-4979-970A-34D194DB5AD9}"/>
                  </a:ext>
                </a:extLst>
              </p:cNvPr>
              <p:cNvSpPr txBox="1"/>
              <p:nvPr/>
            </p:nvSpPr>
            <p:spPr>
              <a:xfrm>
                <a:off x="4707399" y="5415579"/>
                <a:ext cx="775772" cy="638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600" b="1" i="1">
                    <a:solidFill>
                      <a:schemeClr val="accent4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accent6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01.</a:t>
                </a:r>
                <a:endParaRPr lang="zh-CN" altLang="en-US" dirty="0">
                  <a:solidFill>
                    <a:schemeClr val="accent6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</p:grpSp>
      <p:pic>
        <p:nvPicPr>
          <p:cNvPr id="86" name="图片 85">
            <a:extLst>
              <a:ext uri="{FF2B5EF4-FFF2-40B4-BE49-F238E27FC236}">
                <a16:creationId xmlns:a16="http://schemas.microsoft.com/office/drawing/2014/main" id="{165B10C0-997B-4295-B046-D7E536844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D324B3EC-297B-42C2-B1FB-DB0B0BAAF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60887"/>
            <a:ext cx="4109357" cy="5417290"/>
          </a:xfrm>
          <a:prstGeom prst="rect">
            <a:avLst/>
          </a:prstGeom>
        </p:spPr>
      </p:pic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A990E98-8762-4768-B31A-C4074122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Made by Kiny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A8E32F-A3D4-4E77-979F-BE43F160E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42CA8-E3C3-440E-9413-98AAA4146984}" type="slidenum">
              <a:rPr lang="zh-CN" altLang="en-US" smtClean="0"/>
              <a:t>2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5394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079A666-E929-48AF-926D-B6F74DEBB01B}"/>
              </a:ext>
            </a:extLst>
          </p:cNvPr>
          <p:cNvGrpSpPr/>
          <p:nvPr/>
        </p:nvGrpSpPr>
        <p:grpSpPr>
          <a:xfrm>
            <a:off x="330200" y="646432"/>
            <a:ext cx="11531600" cy="5729641"/>
            <a:chOff x="330200" y="549777"/>
            <a:chExt cx="11531600" cy="6437493"/>
          </a:xfrm>
        </p:grpSpPr>
        <p:sp>
          <p:nvSpPr>
            <p:cNvPr id="21" name="iṧḷide">
              <a:extLst>
                <a:ext uri="{FF2B5EF4-FFF2-40B4-BE49-F238E27FC236}">
                  <a16:creationId xmlns:a16="http://schemas.microsoft.com/office/drawing/2014/main" id="{A5310F11-F892-4802-B0C4-198AF8FD5EAB}"/>
                </a:ext>
              </a:extLst>
            </p:cNvPr>
            <p:cNvSpPr/>
            <p:nvPr/>
          </p:nvSpPr>
          <p:spPr>
            <a:xfrm flipH="1">
              <a:off x="1233384" y="549777"/>
              <a:ext cx="9725232" cy="3779155"/>
            </a:xfrm>
            <a:custGeom>
              <a:avLst/>
              <a:gdLst>
                <a:gd name="connsiteX0" fmla="*/ 8513398 w 8513398"/>
                <a:gd name="connsiteY0" fmla="*/ 0 h 3789515"/>
                <a:gd name="connsiteX1" fmla="*/ 0 w 8513398"/>
                <a:gd name="connsiteY1" fmla="*/ 0 h 3789515"/>
                <a:gd name="connsiteX2" fmla="*/ 19824 w 8513398"/>
                <a:gd name="connsiteY2" fmla="*/ 156008 h 3789515"/>
                <a:gd name="connsiteX3" fmla="*/ 4256699 w 8513398"/>
                <a:gd name="connsiteY3" fmla="*/ 3789515 h 3789515"/>
                <a:gd name="connsiteX4" fmla="*/ 8493574 w 8513398"/>
                <a:gd name="connsiteY4" fmla="*/ 156008 h 378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3398" h="3789515">
                  <a:moveTo>
                    <a:pt x="8513398" y="0"/>
                  </a:moveTo>
                  <a:lnTo>
                    <a:pt x="0" y="0"/>
                  </a:lnTo>
                  <a:lnTo>
                    <a:pt x="19824" y="156008"/>
                  </a:lnTo>
                  <a:cubicBezTo>
                    <a:pt x="334194" y="2213441"/>
                    <a:pt x="2111391" y="3789515"/>
                    <a:pt x="4256699" y="3789515"/>
                  </a:cubicBezTo>
                  <a:cubicBezTo>
                    <a:pt x="6402008" y="3789515"/>
                    <a:pt x="8179204" y="2213441"/>
                    <a:pt x="8493574" y="156008"/>
                  </a:cubicBezTo>
                  <a:close/>
                </a:path>
              </a:pathLst>
            </a:custGeom>
            <a:blipFill>
              <a:blip r:embed="rId4"/>
              <a:srcRect/>
              <a:stretch>
                <a:fillRect t="-46552" b="-4620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íśḷïde">
              <a:extLst>
                <a:ext uri="{FF2B5EF4-FFF2-40B4-BE49-F238E27FC236}">
                  <a16:creationId xmlns:a16="http://schemas.microsoft.com/office/drawing/2014/main" id="{C9CE3747-1E77-4C96-A411-52CBAEDBFACE}"/>
                </a:ext>
              </a:extLst>
            </p:cNvPr>
            <p:cNvSpPr/>
            <p:nvPr/>
          </p:nvSpPr>
          <p:spPr>
            <a:xfrm>
              <a:off x="330200" y="4715471"/>
              <a:ext cx="11531600" cy="2271799"/>
            </a:xfrm>
            <a:prstGeom prst="rect">
              <a:avLst/>
            </a:prstGeom>
          </p:spPr>
          <p:txBody>
            <a:bodyPr anchor="b" anchorCtr="0">
              <a:noAutofit/>
            </a:bodyPr>
            <a:lstStyle/>
            <a:p>
              <a:pPr algn="ctr">
                <a:lnSpc>
                  <a:spcPct val="125000"/>
                </a:lnSpc>
                <a:buSzPct val="25000"/>
              </a:pPr>
              <a:r>
                <a:rPr lang="zh-CN" altLang="en-US" sz="3200" b="1" dirty="0"/>
                <a:t>自己是一个什么性格的人？外向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内向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我也不知道</a:t>
              </a:r>
              <a:endParaRPr lang="en-US" altLang="zh-CN" sz="3200" b="1" dirty="0"/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自己这样性格的人应该怎么样开展学习？长期计划</a:t>
              </a:r>
              <a:r>
                <a:rPr lang="en-US" altLang="zh-CN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/</a:t>
              </a: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短期计划</a:t>
              </a:r>
              <a:r>
                <a:rPr lang="en-US" altLang="zh-CN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/</a:t>
              </a: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没有计划</a:t>
              </a:r>
              <a:endParaRPr lang="en-US" altLang="zh-CN" sz="3200"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4" name="ï$lïďè">
              <a:extLst>
                <a:ext uri="{FF2B5EF4-FFF2-40B4-BE49-F238E27FC236}">
                  <a16:creationId xmlns:a16="http://schemas.microsoft.com/office/drawing/2014/main" id="{1FB4C254-D0F2-4158-9936-19AF7498447A}"/>
                </a:ext>
              </a:extLst>
            </p:cNvPr>
            <p:cNvSpPr/>
            <p:nvPr/>
          </p:nvSpPr>
          <p:spPr>
            <a:xfrm>
              <a:off x="5634920" y="3867853"/>
              <a:ext cx="922159" cy="92215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" name="Freeform 25">
            <a:extLst>
              <a:ext uri="{FF2B5EF4-FFF2-40B4-BE49-F238E27FC236}">
                <a16:creationId xmlns:a16="http://schemas.microsoft.com/office/drawing/2014/main" id="{A70770A5-626F-4CA9-BBF1-CB0E6466669A}"/>
              </a:ext>
            </a:extLst>
          </p:cNvPr>
          <p:cNvSpPr/>
          <p:nvPr/>
        </p:nvSpPr>
        <p:spPr>
          <a:xfrm>
            <a:off x="5751878" y="3666004"/>
            <a:ext cx="688244" cy="688072"/>
          </a:xfrm>
          <a:custGeom>
            <a:avLst/>
            <a:gdLst>
              <a:gd name="connsiteX0" fmla="*/ 265951 w 531901"/>
              <a:gd name="connsiteY0" fmla="*/ 426804 h 606298"/>
              <a:gd name="connsiteX1" fmla="*/ 221039 w 531901"/>
              <a:gd name="connsiteY1" fmla="*/ 443334 h 606298"/>
              <a:gd name="connsiteX2" fmla="*/ 221561 w 531901"/>
              <a:gd name="connsiteY2" fmla="*/ 461102 h 606298"/>
              <a:gd name="connsiteX3" fmla="*/ 223842 w 531901"/>
              <a:gd name="connsiteY3" fmla="*/ 461557 h 606298"/>
              <a:gd name="connsiteX4" fmla="*/ 237140 w 531901"/>
              <a:gd name="connsiteY4" fmla="*/ 458759 h 606298"/>
              <a:gd name="connsiteX5" fmla="*/ 265951 w 531901"/>
              <a:gd name="connsiteY5" fmla="*/ 453682 h 606298"/>
              <a:gd name="connsiteX6" fmla="*/ 294762 w 531901"/>
              <a:gd name="connsiteY6" fmla="*/ 458759 h 606298"/>
              <a:gd name="connsiteX7" fmla="*/ 308060 w 531901"/>
              <a:gd name="connsiteY7" fmla="*/ 461557 h 606298"/>
              <a:gd name="connsiteX8" fmla="*/ 310341 w 531901"/>
              <a:gd name="connsiteY8" fmla="*/ 461102 h 606298"/>
              <a:gd name="connsiteX9" fmla="*/ 310863 w 531901"/>
              <a:gd name="connsiteY9" fmla="*/ 443334 h 606298"/>
              <a:gd name="connsiteX10" fmla="*/ 126392 w 531901"/>
              <a:gd name="connsiteY10" fmla="*/ 322218 h 606298"/>
              <a:gd name="connsiteX11" fmla="*/ 63294 w 531901"/>
              <a:gd name="connsiteY11" fmla="*/ 374804 h 606298"/>
              <a:gd name="connsiteX12" fmla="*/ 76852 w 531901"/>
              <a:gd name="connsiteY12" fmla="*/ 410989 h 606298"/>
              <a:gd name="connsiteX13" fmla="*/ 106771 w 531901"/>
              <a:gd name="connsiteY13" fmla="*/ 455570 h 606298"/>
              <a:gd name="connsiteX14" fmla="*/ 120786 w 531901"/>
              <a:gd name="connsiteY14" fmla="*/ 428626 h 606298"/>
              <a:gd name="connsiteX15" fmla="*/ 133627 w 531901"/>
              <a:gd name="connsiteY15" fmla="*/ 451405 h 606298"/>
              <a:gd name="connsiteX16" fmla="*/ 171304 w 531901"/>
              <a:gd name="connsiteY16" fmla="*/ 503144 h 606298"/>
              <a:gd name="connsiteX17" fmla="*/ 265951 w 531901"/>
              <a:gd name="connsiteY17" fmla="*/ 575905 h 606298"/>
              <a:gd name="connsiteX18" fmla="*/ 360598 w 531901"/>
              <a:gd name="connsiteY18" fmla="*/ 503144 h 606298"/>
              <a:gd name="connsiteX19" fmla="*/ 398275 w 531901"/>
              <a:gd name="connsiteY19" fmla="*/ 451405 h 606298"/>
              <a:gd name="connsiteX20" fmla="*/ 411116 w 531901"/>
              <a:gd name="connsiteY20" fmla="*/ 428691 h 606298"/>
              <a:gd name="connsiteX21" fmla="*/ 425131 w 531901"/>
              <a:gd name="connsiteY21" fmla="*/ 455635 h 606298"/>
              <a:gd name="connsiteX22" fmla="*/ 455050 w 531901"/>
              <a:gd name="connsiteY22" fmla="*/ 410989 h 606298"/>
              <a:gd name="connsiteX23" fmla="*/ 468609 w 531901"/>
              <a:gd name="connsiteY23" fmla="*/ 374804 h 606298"/>
              <a:gd name="connsiteX24" fmla="*/ 425913 w 531901"/>
              <a:gd name="connsiteY24" fmla="*/ 327164 h 606298"/>
              <a:gd name="connsiteX25" fmla="*/ 405445 w 531901"/>
              <a:gd name="connsiteY25" fmla="*/ 322283 h 606298"/>
              <a:gd name="connsiteX26" fmla="*/ 380610 w 531901"/>
              <a:gd name="connsiteY26" fmla="*/ 349552 h 606298"/>
              <a:gd name="connsiteX27" fmla="*/ 387324 w 531901"/>
              <a:gd name="connsiteY27" fmla="*/ 389122 h 606298"/>
              <a:gd name="connsiteX28" fmla="*/ 353558 w 531901"/>
              <a:gd name="connsiteY28" fmla="*/ 451600 h 606298"/>
              <a:gd name="connsiteX29" fmla="*/ 347301 w 531901"/>
              <a:gd name="connsiteY29" fmla="*/ 456741 h 606298"/>
              <a:gd name="connsiteX30" fmla="*/ 340000 w 531901"/>
              <a:gd name="connsiteY30" fmla="*/ 454008 h 606298"/>
              <a:gd name="connsiteX31" fmla="*/ 326507 w 531901"/>
              <a:gd name="connsiteY31" fmla="*/ 484336 h 606298"/>
              <a:gd name="connsiteX32" fmla="*/ 308060 w 531901"/>
              <a:gd name="connsiteY32" fmla="*/ 489803 h 606298"/>
              <a:gd name="connsiteX33" fmla="*/ 287071 w 531901"/>
              <a:gd name="connsiteY33" fmla="*/ 485898 h 606298"/>
              <a:gd name="connsiteX34" fmla="*/ 265951 w 531901"/>
              <a:gd name="connsiteY34" fmla="*/ 481993 h 606298"/>
              <a:gd name="connsiteX35" fmla="*/ 244831 w 531901"/>
              <a:gd name="connsiteY35" fmla="*/ 485898 h 606298"/>
              <a:gd name="connsiteX36" fmla="*/ 223842 w 531901"/>
              <a:gd name="connsiteY36" fmla="*/ 489803 h 606298"/>
              <a:gd name="connsiteX37" fmla="*/ 205395 w 531901"/>
              <a:gd name="connsiteY37" fmla="*/ 484336 h 606298"/>
              <a:gd name="connsiteX38" fmla="*/ 191902 w 531901"/>
              <a:gd name="connsiteY38" fmla="*/ 454008 h 606298"/>
              <a:gd name="connsiteX39" fmla="*/ 184601 w 531901"/>
              <a:gd name="connsiteY39" fmla="*/ 456741 h 606298"/>
              <a:gd name="connsiteX40" fmla="*/ 178344 w 531901"/>
              <a:gd name="connsiteY40" fmla="*/ 451600 h 606298"/>
              <a:gd name="connsiteX41" fmla="*/ 144578 w 531901"/>
              <a:gd name="connsiteY41" fmla="*/ 389122 h 606298"/>
              <a:gd name="connsiteX42" fmla="*/ 151292 w 531901"/>
              <a:gd name="connsiteY42" fmla="*/ 349552 h 606298"/>
              <a:gd name="connsiteX43" fmla="*/ 206407 w 531901"/>
              <a:gd name="connsiteY43" fmla="*/ 314703 h 606298"/>
              <a:gd name="connsiteX44" fmla="*/ 206408 w 531901"/>
              <a:gd name="connsiteY44" fmla="*/ 314703 h 606298"/>
              <a:gd name="connsiteX45" fmla="*/ 206438 w 531901"/>
              <a:gd name="connsiteY45" fmla="*/ 314734 h 606298"/>
              <a:gd name="connsiteX46" fmla="*/ 196400 w 531901"/>
              <a:gd name="connsiteY46" fmla="*/ 304711 h 606298"/>
              <a:gd name="connsiteX47" fmla="*/ 206438 w 531901"/>
              <a:gd name="connsiteY47" fmla="*/ 314669 h 606298"/>
              <a:gd name="connsiteX48" fmla="*/ 206408 w 531901"/>
              <a:gd name="connsiteY48" fmla="*/ 314703 h 606298"/>
              <a:gd name="connsiteX49" fmla="*/ 325505 w 531901"/>
              <a:gd name="connsiteY49" fmla="*/ 231313 h 606298"/>
              <a:gd name="connsiteX50" fmla="*/ 366330 w 531901"/>
              <a:gd name="connsiteY50" fmla="*/ 231313 h 606298"/>
              <a:gd name="connsiteX51" fmla="*/ 347548 w 531901"/>
              <a:gd name="connsiteY51" fmla="*/ 249531 h 606298"/>
              <a:gd name="connsiteX52" fmla="*/ 356026 w 531901"/>
              <a:gd name="connsiteY52" fmla="*/ 261828 h 606298"/>
              <a:gd name="connsiteX53" fmla="*/ 334636 w 531901"/>
              <a:gd name="connsiteY53" fmla="*/ 283299 h 606298"/>
              <a:gd name="connsiteX54" fmla="*/ 316897 w 531901"/>
              <a:gd name="connsiteY54" fmla="*/ 279655 h 606298"/>
              <a:gd name="connsiteX55" fmla="*/ 298376 w 531901"/>
              <a:gd name="connsiteY55" fmla="*/ 298068 h 606298"/>
              <a:gd name="connsiteX56" fmla="*/ 298376 w 531901"/>
              <a:gd name="connsiteY56" fmla="*/ 258380 h 606298"/>
              <a:gd name="connsiteX57" fmla="*/ 325505 w 531901"/>
              <a:gd name="connsiteY57" fmla="*/ 231313 h 606298"/>
              <a:gd name="connsiteX58" fmla="*/ 165572 w 531901"/>
              <a:gd name="connsiteY58" fmla="*/ 231313 h 606298"/>
              <a:gd name="connsiteX59" fmla="*/ 206355 w 531901"/>
              <a:gd name="connsiteY59" fmla="*/ 231313 h 606298"/>
              <a:gd name="connsiteX60" fmla="*/ 233456 w 531901"/>
              <a:gd name="connsiteY60" fmla="*/ 258380 h 606298"/>
              <a:gd name="connsiteX61" fmla="*/ 233456 w 531901"/>
              <a:gd name="connsiteY61" fmla="*/ 298068 h 606298"/>
              <a:gd name="connsiteX62" fmla="*/ 214954 w 531901"/>
              <a:gd name="connsiteY62" fmla="*/ 279655 h 606298"/>
              <a:gd name="connsiteX63" fmla="*/ 197234 w 531901"/>
              <a:gd name="connsiteY63" fmla="*/ 283299 h 606298"/>
              <a:gd name="connsiteX64" fmla="*/ 175865 w 531901"/>
              <a:gd name="connsiteY64" fmla="*/ 261828 h 606298"/>
              <a:gd name="connsiteX65" fmla="*/ 184335 w 531901"/>
              <a:gd name="connsiteY65" fmla="*/ 249531 h 606298"/>
              <a:gd name="connsiteX66" fmla="*/ 165572 w 531901"/>
              <a:gd name="connsiteY66" fmla="*/ 231313 h 606298"/>
              <a:gd name="connsiteX67" fmla="*/ 497615 w 531901"/>
              <a:gd name="connsiteY67" fmla="*/ 208261 h 606298"/>
              <a:gd name="connsiteX68" fmla="*/ 439536 w 531901"/>
              <a:gd name="connsiteY68" fmla="*/ 237742 h 606298"/>
              <a:gd name="connsiteX69" fmla="*/ 444034 w 531901"/>
              <a:gd name="connsiteY69" fmla="*/ 274513 h 606298"/>
              <a:gd name="connsiteX70" fmla="*/ 444034 w 531901"/>
              <a:gd name="connsiteY70" fmla="*/ 279980 h 606298"/>
              <a:gd name="connsiteX71" fmla="*/ 427803 w 531901"/>
              <a:gd name="connsiteY71" fmla="*/ 297813 h 606298"/>
              <a:gd name="connsiteX72" fmla="*/ 436799 w 531901"/>
              <a:gd name="connsiteY72" fmla="*/ 301067 h 606298"/>
              <a:gd name="connsiteX73" fmla="*/ 477082 w 531901"/>
              <a:gd name="connsiteY73" fmla="*/ 332436 h 606298"/>
              <a:gd name="connsiteX74" fmla="*/ 478712 w 531901"/>
              <a:gd name="connsiteY74" fmla="*/ 279069 h 606298"/>
              <a:gd name="connsiteX75" fmla="*/ 476822 w 531901"/>
              <a:gd name="connsiteY75" fmla="*/ 259349 h 606298"/>
              <a:gd name="connsiteX76" fmla="*/ 503612 w 531901"/>
              <a:gd name="connsiteY76" fmla="*/ 265727 h 606298"/>
              <a:gd name="connsiteX77" fmla="*/ 497615 w 531901"/>
              <a:gd name="connsiteY77" fmla="*/ 208261 h 606298"/>
              <a:gd name="connsiteX78" fmla="*/ 34352 w 531901"/>
              <a:gd name="connsiteY78" fmla="*/ 208261 h 606298"/>
              <a:gd name="connsiteX79" fmla="*/ 28290 w 531901"/>
              <a:gd name="connsiteY79" fmla="*/ 265727 h 606298"/>
              <a:gd name="connsiteX80" fmla="*/ 55145 w 531901"/>
              <a:gd name="connsiteY80" fmla="*/ 259284 h 606298"/>
              <a:gd name="connsiteX81" fmla="*/ 53190 w 531901"/>
              <a:gd name="connsiteY81" fmla="*/ 279069 h 606298"/>
              <a:gd name="connsiteX82" fmla="*/ 54820 w 531901"/>
              <a:gd name="connsiteY82" fmla="*/ 332436 h 606298"/>
              <a:gd name="connsiteX83" fmla="*/ 95103 w 531901"/>
              <a:gd name="connsiteY83" fmla="*/ 301067 h 606298"/>
              <a:gd name="connsiteX84" fmla="*/ 104164 w 531901"/>
              <a:gd name="connsiteY84" fmla="*/ 297813 h 606298"/>
              <a:gd name="connsiteX85" fmla="*/ 87868 w 531901"/>
              <a:gd name="connsiteY85" fmla="*/ 279980 h 606298"/>
              <a:gd name="connsiteX86" fmla="*/ 87933 w 531901"/>
              <a:gd name="connsiteY86" fmla="*/ 274513 h 606298"/>
              <a:gd name="connsiteX87" fmla="*/ 92366 w 531901"/>
              <a:gd name="connsiteY87" fmla="*/ 237742 h 606298"/>
              <a:gd name="connsiteX88" fmla="*/ 77634 w 531901"/>
              <a:gd name="connsiteY88" fmla="*/ 220691 h 606298"/>
              <a:gd name="connsiteX89" fmla="*/ 34352 w 531901"/>
              <a:gd name="connsiteY89" fmla="*/ 208261 h 606298"/>
              <a:gd name="connsiteX90" fmla="*/ 205257 w 531901"/>
              <a:gd name="connsiteY90" fmla="*/ 149069 h 606298"/>
              <a:gd name="connsiteX91" fmla="*/ 161135 w 531901"/>
              <a:gd name="connsiteY91" fmla="*/ 168496 h 606298"/>
              <a:gd name="connsiteX92" fmla="*/ 116484 w 531901"/>
              <a:gd name="connsiteY92" fmla="*/ 269372 h 606298"/>
              <a:gd name="connsiteX93" fmla="*/ 164916 w 531901"/>
              <a:gd name="connsiteY93" fmla="*/ 322478 h 606298"/>
              <a:gd name="connsiteX94" fmla="*/ 186361 w 531901"/>
              <a:gd name="connsiteY94" fmla="*/ 294754 h 606298"/>
              <a:gd name="connsiteX95" fmla="*/ 206407 w 531901"/>
              <a:gd name="connsiteY95" fmla="*/ 314703 h 606298"/>
              <a:gd name="connsiteX96" fmla="*/ 200779 w 531901"/>
              <a:gd name="connsiteY96" fmla="*/ 321092 h 606298"/>
              <a:gd name="connsiteX97" fmla="*/ 172803 w 531901"/>
              <a:gd name="connsiteY97" fmla="*/ 387820 h 606298"/>
              <a:gd name="connsiteX98" fmla="*/ 190403 w 531901"/>
              <a:gd name="connsiteY98" fmla="*/ 424461 h 606298"/>
              <a:gd name="connsiteX99" fmla="*/ 197182 w 531901"/>
              <a:gd name="connsiteY99" fmla="*/ 421988 h 606298"/>
              <a:gd name="connsiteX100" fmla="*/ 261258 w 531901"/>
              <a:gd name="connsiteY100" fmla="*/ 398428 h 606298"/>
              <a:gd name="connsiteX101" fmla="*/ 251480 w 531901"/>
              <a:gd name="connsiteY101" fmla="*/ 373632 h 606298"/>
              <a:gd name="connsiteX102" fmla="*/ 251480 w 531901"/>
              <a:gd name="connsiteY102" fmla="*/ 352286 h 606298"/>
              <a:gd name="connsiteX103" fmla="*/ 265951 w 531901"/>
              <a:gd name="connsiteY103" fmla="*/ 356060 h 606298"/>
              <a:gd name="connsiteX104" fmla="*/ 280422 w 531901"/>
              <a:gd name="connsiteY104" fmla="*/ 352286 h 606298"/>
              <a:gd name="connsiteX105" fmla="*/ 280422 w 531901"/>
              <a:gd name="connsiteY105" fmla="*/ 373632 h 606298"/>
              <a:gd name="connsiteX106" fmla="*/ 270644 w 531901"/>
              <a:gd name="connsiteY106" fmla="*/ 398428 h 606298"/>
              <a:gd name="connsiteX107" fmla="*/ 334720 w 531901"/>
              <a:gd name="connsiteY107" fmla="*/ 421988 h 606298"/>
              <a:gd name="connsiteX108" fmla="*/ 341499 w 531901"/>
              <a:gd name="connsiteY108" fmla="*/ 424461 h 606298"/>
              <a:gd name="connsiteX109" fmla="*/ 359099 w 531901"/>
              <a:gd name="connsiteY109" fmla="*/ 387755 h 606298"/>
              <a:gd name="connsiteX110" fmla="*/ 343194 w 531901"/>
              <a:gd name="connsiteY110" fmla="*/ 337707 h 606298"/>
              <a:gd name="connsiteX111" fmla="*/ 325464 w 531901"/>
              <a:gd name="connsiteY111" fmla="*/ 314734 h 606298"/>
              <a:gd name="connsiteX112" fmla="*/ 345541 w 531901"/>
              <a:gd name="connsiteY112" fmla="*/ 294754 h 606298"/>
              <a:gd name="connsiteX113" fmla="*/ 366986 w 531901"/>
              <a:gd name="connsiteY113" fmla="*/ 322478 h 606298"/>
              <a:gd name="connsiteX114" fmla="*/ 415418 w 531901"/>
              <a:gd name="connsiteY114" fmla="*/ 269372 h 606298"/>
              <a:gd name="connsiteX115" fmla="*/ 370767 w 531901"/>
              <a:gd name="connsiteY115" fmla="*/ 168496 h 606298"/>
              <a:gd name="connsiteX116" fmla="*/ 268689 w 531901"/>
              <a:gd name="connsiteY116" fmla="*/ 151119 h 606298"/>
              <a:gd name="connsiteX117" fmla="*/ 265951 w 531901"/>
              <a:gd name="connsiteY117" fmla="*/ 151640 h 606298"/>
              <a:gd name="connsiteX118" fmla="*/ 263213 w 531901"/>
              <a:gd name="connsiteY118" fmla="*/ 151119 h 606298"/>
              <a:gd name="connsiteX119" fmla="*/ 205257 w 531901"/>
              <a:gd name="connsiteY119" fmla="*/ 149069 h 606298"/>
              <a:gd name="connsiteX120" fmla="*/ 430411 w 531901"/>
              <a:gd name="connsiteY120" fmla="*/ 102503 h 606298"/>
              <a:gd name="connsiteX121" fmla="*/ 386998 w 531901"/>
              <a:gd name="connsiteY121" fmla="*/ 145262 h 606298"/>
              <a:gd name="connsiteX122" fmla="*/ 388823 w 531901"/>
              <a:gd name="connsiteY122" fmla="*/ 146694 h 606298"/>
              <a:gd name="connsiteX123" fmla="*/ 429694 w 531901"/>
              <a:gd name="connsiteY123" fmla="*/ 204616 h 606298"/>
              <a:gd name="connsiteX124" fmla="*/ 435495 w 531901"/>
              <a:gd name="connsiteY124" fmla="*/ 199475 h 606298"/>
              <a:gd name="connsiteX125" fmla="*/ 489076 w 531901"/>
              <a:gd name="connsiteY125" fmla="*/ 180080 h 606298"/>
              <a:gd name="connsiteX126" fmla="*/ 485296 w 531901"/>
              <a:gd name="connsiteY126" fmla="*/ 171099 h 606298"/>
              <a:gd name="connsiteX127" fmla="*/ 436929 w 531901"/>
              <a:gd name="connsiteY127" fmla="*/ 107645 h 606298"/>
              <a:gd name="connsiteX128" fmla="*/ 430411 w 531901"/>
              <a:gd name="connsiteY128" fmla="*/ 102503 h 606298"/>
              <a:gd name="connsiteX129" fmla="*/ 101491 w 531901"/>
              <a:gd name="connsiteY129" fmla="*/ 102503 h 606298"/>
              <a:gd name="connsiteX130" fmla="*/ 93995 w 531901"/>
              <a:gd name="connsiteY130" fmla="*/ 108426 h 606298"/>
              <a:gd name="connsiteX131" fmla="*/ 46280 w 531901"/>
              <a:gd name="connsiteY131" fmla="*/ 171815 h 606298"/>
              <a:gd name="connsiteX132" fmla="*/ 42891 w 531901"/>
              <a:gd name="connsiteY132" fmla="*/ 180080 h 606298"/>
              <a:gd name="connsiteX133" fmla="*/ 96407 w 531901"/>
              <a:gd name="connsiteY133" fmla="*/ 199475 h 606298"/>
              <a:gd name="connsiteX134" fmla="*/ 102208 w 531901"/>
              <a:gd name="connsiteY134" fmla="*/ 204616 h 606298"/>
              <a:gd name="connsiteX135" fmla="*/ 143079 w 531901"/>
              <a:gd name="connsiteY135" fmla="*/ 146694 h 606298"/>
              <a:gd name="connsiteX136" fmla="*/ 144839 w 531901"/>
              <a:gd name="connsiteY136" fmla="*/ 145262 h 606298"/>
              <a:gd name="connsiteX137" fmla="*/ 139233 w 531901"/>
              <a:gd name="connsiteY137" fmla="*/ 131530 h 606298"/>
              <a:gd name="connsiteX138" fmla="*/ 101491 w 531901"/>
              <a:gd name="connsiteY138" fmla="*/ 102503 h 606298"/>
              <a:gd name="connsiteX139" fmla="*/ 200636 w 531901"/>
              <a:gd name="connsiteY139" fmla="*/ 28246 h 606298"/>
              <a:gd name="connsiteX140" fmla="*/ 150771 w 531901"/>
              <a:gd name="connsiteY140" fmla="*/ 35209 h 606298"/>
              <a:gd name="connsiteX141" fmla="*/ 212761 w 531901"/>
              <a:gd name="connsiteY141" fmla="*/ 62609 h 606298"/>
              <a:gd name="connsiteX142" fmla="*/ 167914 w 531901"/>
              <a:gd name="connsiteY142" fmla="*/ 71004 h 606298"/>
              <a:gd name="connsiteX143" fmla="*/ 130433 w 531901"/>
              <a:gd name="connsiteY143" fmla="*/ 84736 h 606298"/>
              <a:gd name="connsiteX144" fmla="*/ 164720 w 531901"/>
              <a:gd name="connsiteY144" fmla="*/ 119164 h 606298"/>
              <a:gd name="connsiteX145" fmla="*/ 169739 w 531901"/>
              <a:gd name="connsiteY145" fmla="*/ 130293 h 606298"/>
              <a:gd name="connsiteX146" fmla="*/ 265951 w 531901"/>
              <a:gd name="connsiteY146" fmla="*/ 122874 h 606298"/>
              <a:gd name="connsiteX147" fmla="*/ 362098 w 531901"/>
              <a:gd name="connsiteY147" fmla="*/ 130293 h 606298"/>
              <a:gd name="connsiteX148" fmla="*/ 367182 w 531901"/>
              <a:gd name="connsiteY148" fmla="*/ 119164 h 606298"/>
              <a:gd name="connsiteX149" fmla="*/ 401469 w 531901"/>
              <a:gd name="connsiteY149" fmla="*/ 84671 h 606298"/>
              <a:gd name="connsiteX150" fmla="*/ 363988 w 531901"/>
              <a:gd name="connsiteY150" fmla="*/ 71004 h 606298"/>
              <a:gd name="connsiteX151" fmla="*/ 319141 w 531901"/>
              <a:gd name="connsiteY151" fmla="*/ 62609 h 606298"/>
              <a:gd name="connsiteX152" fmla="*/ 381197 w 531901"/>
              <a:gd name="connsiteY152" fmla="*/ 35209 h 606298"/>
              <a:gd name="connsiteX153" fmla="*/ 331265 w 531901"/>
              <a:gd name="connsiteY153" fmla="*/ 28246 h 606298"/>
              <a:gd name="connsiteX154" fmla="*/ 270058 w 531901"/>
              <a:gd name="connsiteY154" fmla="*/ 36446 h 606298"/>
              <a:gd name="connsiteX155" fmla="*/ 265951 w 531901"/>
              <a:gd name="connsiteY155" fmla="*/ 37682 h 606298"/>
              <a:gd name="connsiteX156" fmla="*/ 261844 w 531901"/>
              <a:gd name="connsiteY156" fmla="*/ 36446 h 606298"/>
              <a:gd name="connsiteX157" fmla="*/ 200636 w 531901"/>
              <a:gd name="connsiteY157" fmla="*/ 28246 h 606298"/>
              <a:gd name="connsiteX158" fmla="*/ 200636 w 531901"/>
              <a:gd name="connsiteY158" fmla="*/ 0 h 606298"/>
              <a:gd name="connsiteX159" fmla="*/ 265951 w 531901"/>
              <a:gd name="connsiteY159" fmla="*/ 8266 h 606298"/>
              <a:gd name="connsiteX160" fmla="*/ 331265 w 531901"/>
              <a:gd name="connsiteY160" fmla="*/ 0 h 606298"/>
              <a:gd name="connsiteX161" fmla="*/ 423110 w 531901"/>
              <a:gd name="connsiteY161" fmla="*/ 23495 h 606298"/>
              <a:gd name="connsiteX162" fmla="*/ 445729 w 531901"/>
              <a:gd name="connsiteY162" fmla="*/ 37617 h 606298"/>
              <a:gd name="connsiteX163" fmla="*/ 405510 w 531901"/>
              <a:gd name="connsiteY163" fmla="*/ 55384 h 606298"/>
              <a:gd name="connsiteX164" fmla="*/ 454920 w 531901"/>
              <a:gd name="connsiteY164" fmla="*/ 85777 h 606298"/>
              <a:gd name="connsiteX165" fmla="*/ 511174 w 531901"/>
              <a:gd name="connsiteY165" fmla="*/ 159580 h 606298"/>
              <a:gd name="connsiteX166" fmla="*/ 531381 w 531901"/>
              <a:gd name="connsiteY166" fmla="*/ 284276 h 606298"/>
              <a:gd name="connsiteX167" fmla="*/ 530468 w 531901"/>
              <a:gd name="connsiteY167" fmla="*/ 301197 h 606298"/>
              <a:gd name="connsiteX168" fmla="*/ 507654 w 531901"/>
              <a:gd name="connsiteY168" fmla="*/ 295730 h 606298"/>
              <a:gd name="connsiteX169" fmla="*/ 502569 w 531901"/>
              <a:gd name="connsiteY169" fmla="*/ 353392 h 606298"/>
              <a:gd name="connsiteX170" fmla="*/ 480798 w 531901"/>
              <a:gd name="connsiteY170" fmla="*/ 422769 h 606298"/>
              <a:gd name="connsiteX171" fmla="*/ 430671 w 531901"/>
              <a:gd name="connsiteY171" fmla="*/ 489607 h 606298"/>
              <a:gd name="connsiteX172" fmla="*/ 417113 w 531901"/>
              <a:gd name="connsiteY172" fmla="*/ 501387 h 606298"/>
              <a:gd name="connsiteX173" fmla="*/ 409356 w 531901"/>
              <a:gd name="connsiteY173" fmla="*/ 486483 h 606298"/>
              <a:gd name="connsiteX174" fmla="*/ 382435 w 531901"/>
              <a:gd name="connsiteY174" fmla="*/ 521172 h 606298"/>
              <a:gd name="connsiteX175" fmla="*/ 271035 w 531901"/>
              <a:gd name="connsiteY175" fmla="*/ 604346 h 606298"/>
              <a:gd name="connsiteX176" fmla="*/ 265951 w 531901"/>
              <a:gd name="connsiteY176" fmla="*/ 606298 h 606298"/>
              <a:gd name="connsiteX177" fmla="*/ 260867 w 531901"/>
              <a:gd name="connsiteY177" fmla="*/ 604346 h 606298"/>
              <a:gd name="connsiteX178" fmla="*/ 149467 w 531901"/>
              <a:gd name="connsiteY178" fmla="*/ 521172 h 606298"/>
              <a:gd name="connsiteX179" fmla="*/ 122546 w 531901"/>
              <a:gd name="connsiteY179" fmla="*/ 486483 h 606298"/>
              <a:gd name="connsiteX180" fmla="*/ 114789 w 531901"/>
              <a:gd name="connsiteY180" fmla="*/ 501387 h 606298"/>
              <a:gd name="connsiteX181" fmla="*/ 101231 w 531901"/>
              <a:gd name="connsiteY181" fmla="*/ 489607 h 606298"/>
              <a:gd name="connsiteX182" fmla="*/ 51104 w 531901"/>
              <a:gd name="connsiteY182" fmla="*/ 422769 h 606298"/>
              <a:gd name="connsiteX183" fmla="*/ 29333 w 531901"/>
              <a:gd name="connsiteY183" fmla="*/ 353392 h 606298"/>
              <a:gd name="connsiteX184" fmla="*/ 24248 w 531901"/>
              <a:gd name="connsiteY184" fmla="*/ 295730 h 606298"/>
              <a:gd name="connsiteX185" fmla="*/ 1434 w 531901"/>
              <a:gd name="connsiteY185" fmla="*/ 301197 h 606298"/>
              <a:gd name="connsiteX186" fmla="*/ 521 w 531901"/>
              <a:gd name="connsiteY186" fmla="*/ 284276 h 606298"/>
              <a:gd name="connsiteX187" fmla="*/ 20728 w 531901"/>
              <a:gd name="connsiteY187" fmla="*/ 159580 h 606298"/>
              <a:gd name="connsiteX188" fmla="*/ 76982 w 531901"/>
              <a:gd name="connsiteY188" fmla="*/ 85777 h 606298"/>
              <a:gd name="connsiteX189" fmla="*/ 126392 w 531901"/>
              <a:gd name="connsiteY189" fmla="*/ 55384 h 606298"/>
              <a:gd name="connsiteX190" fmla="*/ 86173 w 531901"/>
              <a:gd name="connsiteY190" fmla="*/ 37617 h 606298"/>
              <a:gd name="connsiteX191" fmla="*/ 108792 w 531901"/>
              <a:gd name="connsiteY191" fmla="*/ 23495 h 606298"/>
              <a:gd name="connsiteX192" fmla="*/ 200636 w 531901"/>
              <a:gd name="connsiteY192" fmla="*/ 0 h 60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531901" h="606298">
                <a:moveTo>
                  <a:pt x="265951" y="426804"/>
                </a:moveTo>
                <a:lnTo>
                  <a:pt x="221039" y="443334"/>
                </a:lnTo>
                <a:cubicBezTo>
                  <a:pt x="219801" y="451405"/>
                  <a:pt x="220061" y="459019"/>
                  <a:pt x="221561" y="461102"/>
                </a:cubicBezTo>
                <a:cubicBezTo>
                  <a:pt x="221887" y="461362"/>
                  <a:pt x="222473" y="461557"/>
                  <a:pt x="223842" y="461557"/>
                </a:cubicBezTo>
                <a:cubicBezTo>
                  <a:pt x="227036" y="461557"/>
                  <a:pt x="231925" y="460191"/>
                  <a:pt x="237140" y="458759"/>
                </a:cubicBezTo>
                <a:cubicBezTo>
                  <a:pt x="245027" y="456481"/>
                  <a:pt x="254870" y="453682"/>
                  <a:pt x="265951" y="453682"/>
                </a:cubicBezTo>
                <a:cubicBezTo>
                  <a:pt x="277032" y="453682"/>
                  <a:pt x="286875" y="456481"/>
                  <a:pt x="294762" y="458759"/>
                </a:cubicBezTo>
                <a:cubicBezTo>
                  <a:pt x="299977" y="460191"/>
                  <a:pt x="304866" y="461557"/>
                  <a:pt x="308060" y="461557"/>
                </a:cubicBezTo>
                <a:cubicBezTo>
                  <a:pt x="309429" y="461557"/>
                  <a:pt x="310015" y="461362"/>
                  <a:pt x="310341" y="461102"/>
                </a:cubicBezTo>
                <a:cubicBezTo>
                  <a:pt x="311906" y="458889"/>
                  <a:pt x="312036" y="451014"/>
                  <a:pt x="310863" y="443334"/>
                </a:cubicBezTo>
                <a:close/>
                <a:moveTo>
                  <a:pt x="126392" y="322218"/>
                </a:moveTo>
                <a:cubicBezTo>
                  <a:pt x="113485" y="323064"/>
                  <a:pt x="81089" y="329768"/>
                  <a:pt x="63294" y="374804"/>
                </a:cubicBezTo>
                <a:cubicBezTo>
                  <a:pt x="66944" y="387625"/>
                  <a:pt x="71442" y="399730"/>
                  <a:pt x="76852" y="410989"/>
                </a:cubicBezTo>
                <a:cubicBezTo>
                  <a:pt x="84935" y="427845"/>
                  <a:pt x="94973" y="442749"/>
                  <a:pt x="106771" y="455570"/>
                </a:cubicBezTo>
                <a:lnTo>
                  <a:pt x="120786" y="428626"/>
                </a:lnTo>
                <a:lnTo>
                  <a:pt x="133627" y="451405"/>
                </a:lnTo>
                <a:cubicBezTo>
                  <a:pt x="133758" y="451665"/>
                  <a:pt x="147381" y="475550"/>
                  <a:pt x="171304" y="503144"/>
                </a:cubicBezTo>
                <a:cubicBezTo>
                  <a:pt x="192163" y="527159"/>
                  <a:pt x="225211" y="558789"/>
                  <a:pt x="265951" y="575905"/>
                </a:cubicBezTo>
                <a:cubicBezTo>
                  <a:pt x="306691" y="558789"/>
                  <a:pt x="339739" y="527159"/>
                  <a:pt x="360598" y="503144"/>
                </a:cubicBezTo>
                <a:cubicBezTo>
                  <a:pt x="384521" y="475550"/>
                  <a:pt x="398144" y="451665"/>
                  <a:pt x="398275" y="451405"/>
                </a:cubicBezTo>
                <a:lnTo>
                  <a:pt x="411116" y="428691"/>
                </a:lnTo>
                <a:lnTo>
                  <a:pt x="425131" y="455635"/>
                </a:lnTo>
                <a:cubicBezTo>
                  <a:pt x="436929" y="442749"/>
                  <a:pt x="446967" y="427845"/>
                  <a:pt x="455050" y="410989"/>
                </a:cubicBezTo>
                <a:cubicBezTo>
                  <a:pt x="460460" y="399730"/>
                  <a:pt x="464958" y="387625"/>
                  <a:pt x="468609" y="374804"/>
                </a:cubicBezTo>
                <a:cubicBezTo>
                  <a:pt x="459287" y="351049"/>
                  <a:pt x="444881" y="335039"/>
                  <a:pt x="425913" y="327164"/>
                </a:cubicBezTo>
                <a:cubicBezTo>
                  <a:pt x="417635" y="323715"/>
                  <a:pt x="410203" y="322609"/>
                  <a:pt x="405445" y="322283"/>
                </a:cubicBezTo>
                <a:lnTo>
                  <a:pt x="380610" y="349552"/>
                </a:lnTo>
                <a:cubicBezTo>
                  <a:pt x="385173" y="361722"/>
                  <a:pt x="388041" y="375194"/>
                  <a:pt x="387324" y="389122"/>
                </a:cubicBezTo>
                <a:cubicBezTo>
                  <a:pt x="386151" y="413202"/>
                  <a:pt x="374809" y="434158"/>
                  <a:pt x="353558" y="451600"/>
                </a:cubicBezTo>
                <a:lnTo>
                  <a:pt x="347301" y="456741"/>
                </a:lnTo>
                <a:lnTo>
                  <a:pt x="340000" y="454008"/>
                </a:lnTo>
                <a:cubicBezTo>
                  <a:pt x="339739" y="465267"/>
                  <a:pt x="336741" y="477372"/>
                  <a:pt x="326507" y="484336"/>
                </a:cubicBezTo>
                <a:cubicBezTo>
                  <a:pt x="321162" y="487980"/>
                  <a:pt x="314969" y="489803"/>
                  <a:pt x="308060" y="489803"/>
                </a:cubicBezTo>
                <a:cubicBezTo>
                  <a:pt x="300890" y="489803"/>
                  <a:pt x="293850" y="487850"/>
                  <a:pt x="287071" y="485898"/>
                </a:cubicBezTo>
                <a:cubicBezTo>
                  <a:pt x="280226" y="483945"/>
                  <a:pt x="273121" y="481993"/>
                  <a:pt x="265951" y="481993"/>
                </a:cubicBezTo>
                <a:cubicBezTo>
                  <a:pt x="258781" y="481993"/>
                  <a:pt x="251676" y="483945"/>
                  <a:pt x="244831" y="485898"/>
                </a:cubicBezTo>
                <a:cubicBezTo>
                  <a:pt x="238052" y="487850"/>
                  <a:pt x="231012" y="489803"/>
                  <a:pt x="223842" y="489803"/>
                </a:cubicBezTo>
                <a:cubicBezTo>
                  <a:pt x="216933" y="489803"/>
                  <a:pt x="210740" y="487980"/>
                  <a:pt x="205395" y="484336"/>
                </a:cubicBezTo>
                <a:cubicBezTo>
                  <a:pt x="195226" y="477372"/>
                  <a:pt x="192163" y="465267"/>
                  <a:pt x="191902" y="454008"/>
                </a:cubicBezTo>
                <a:lnTo>
                  <a:pt x="184601" y="456741"/>
                </a:lnTo>
                <a:lnTo>
                  <a:pt x="178344" y="451600"/>
                </a:lnTo>
                <a:cubicBezTo>
                  <a:pt x="157159" y="434158"/>
                  <a:pt x="145751" y="413202"/>
                  <a:pt x="144578" y="389122"/>
                </a:cubicBezTo>
                <a:cubicBezTo>
                  <a:pt x="143861" y="375194"/>
                  <a:pt x="146729" y="361722"/>
                  <a:pt x="151292" y="349552"/>
                </a:cubicBezTo>
                <a:close/>
                <a:moveTo>
                  <a:pt x="206407" y="314703"/>
                </a:moveTo>
                <a:lnTo>
                  <a:pt x="206408" y="314703"/>
                </a:lnTo>
                <a:lnTo>
                  <a:pt x="206438" y="314734"/>
                </a:lnTo>
                <a:close/>
                <a:moveTo>
                  <a:pt x="196400" y="304711"/>
                </a:moveTo>
                <a:lnTo>
                  <a:pt x="206438" y="314669"/>
                </a:lnTo>
                <a:lnTo>
                  <a:pt x="206408" y="314703"/>
                </a:lnTo>
                <a:close/>
                <a:moveTo>
                  <a:pt x="325505" y="231313"/>
                </a:moveTo>
                <a:lnTo>
                  <a:pt x="366330" y="231313"/>
                </a:lnTo>
                <a:cubicBezTo>
                  <a:pt x="366330" y="231313"/>
                  <a:pt x="360135" y="237169"/>
                  <a:pt x="347548" y="249531"/>
                </a:cubicBezTo>
                <a:cubicBezTo>
                  <a:pt x="352178" y="252394"/>
                  <a:pt x="355374" y="256688"/>
                  <a:pt x="356026" y="261828"/>
                </a:cubicBezTo>
                <a:cubicBezTo>
                  <a:pt x="357265" y="272173"/>
                  <a:pt x="347679" y="281737"/>
                  <a:pt x="334636" y="283299"/>
                </a:cubicBezTo>
                <a:cubicBezTo>
                  <a:pt x="327918" y="284145"/>
                  <a:pt x="321658" y="282648"/>
                  <a:pt x="316897" y="279655"/>
                </a:cubicBezTo>
                <a:cubicBezTo>
                  <a:pt x="311223" y="285251"/>
                  <a:pt x="305028" y="291432"/>
                  <a:pt x="298376" y="298068"/>
                </a:cubicBezTo>
                <a:lnTo>
                  <a:pt x="298376" y="258380"/>
                </a:lnTo>
                <a:cubicBezTo>
                  <a:pt x="298376" y="243415"/>
                  <a:pt x="310506" y="231313"/>
                  <a:pt x="325505" y="231313"/>
                </a:cubicBezTo>
                <a:close/>
                <a:moveTo>
                  <a:pt x="165572" y="231313"/>
                </a:moveTo>
                <a:lnTo>
                  <a:pt x="206355" y="231313"/>
                </a:lnTo>
                <a:cubicBezTo>
                  <a:pt x="221339" y="231313"/>
                  <a:pt x="233456" y="243415"/>
                  <a:pt x="233456" y="258380"/>
                </a:cubicBezTo>
                <a:lnTo>
                  <a:pt x="233456" y="298068"/>
                </a:lnTo>
                <a:cubicBezTo>
                  <a:pt x="226811" y="291432"/>
                  <a:pt x="220622" y="285251"/>
                  <a:pt x="214954" y="279655"/>
                </a:cubicBezTo>
                <a:cubicBezTo>
                  <a:pt x="210263" y="282648"/>
                  <a:pt x="203944" y="284145"/>
                  <a:pt x="197234" y="283299"/>
                </a:cubicBezTo>
                <a:cubicBezTo>
                  <a:pt x="184204" y="281737"/>
                  <a:pt x="174628" y="272173"/>
                  <a:pt x="175865" y="261828"/>
                </a:cubicBezTo>
                <a:cubicBezTo>
                  <a:pt x="176517" y="256688"/>
                  <a:pt x="179709" y="252394"/>
                  <a:pt x="184335" y="249531"/>
                </a:cubicBezTo>
                <a:cubicBezTo>
                  <a:pt x="171761" y="237169"/>
                  <a:pt x="165572" y="231313"/>
                  <a:pt x="165572" y="231313"/>
                </a:cubicBezTo>
                <a:close/>
                <a:moveTo>
                  <a:pt x="497615" y="208261"/>
                </a:moveTo>
                <a:cubicBezTo>
                  <a:pt x="457201" y="207024"/>
                  <a:pt x="442144" y="232601"/>
                  <a:pt x="439536" y="237742"/>
                </a:cubicBezTo>
                <a:cubicBezTo>
                  <a:pt x="443839" y="257983"/>
                  <a:pt x="444034" y="273082"/>
                  <a:pt x="444034" y="274513"/>
                </a:cubicBezTo>
                <a:lnTo>
                  <a:pt x="444034" y="279980"/>
                </a:lnTo>
                <a:lnTo>
                  <a:pt x="427803" y="297813"/>
                </a:lnTo>
                <a:cubicBezTo>
                  <a:pt x="430671" y="298724"/>
                  <a:pt x="433670" y="299765"/>
                  <a:pt x="436799" y="301067"/>
                </a:cubicBezTo>
                <a:cubicBezTo>
                  <a:pt x="448988" y="306078"/>
                  <a:pt x="463915" y="315385"/>
                  <a:pt x="477082" y="332436"/>
                </a:cubicBezTo>
                <a:cubicBezTo>
                  <a:pt x="480798" y="301783"/>
                  <a:pt x="478712" y="279329"/>
                  <a:pt x="478712" y="279069"/>
                </a:cubicBezTo>
                <a:lnTo>
                  <a:pt x="476822" y="259349"/>
                </a:lnTo>
                <a:lnTo>
                  <a:pt x="503612" y="265727"/>
                </a:lnTo>
                <a:cubicBezTo>
                  <a:pt x="503678" y="245292"/>
                  <a:pt x="501657" y="226093"/>
                  <a:pt x="497615" y="208261"/>
                </a:cubicBezTo>
                <a:close/>
                <a:moveTo>
                  <a:pt x="34352" y="208261"/>
                </a:moveTo>
                <a:cubicBezTo>
                  <a:pt x="30310" y="226093"/>
                  <a:pt x="28290" y="245292"/>
                  <a:pt x="28290" y="265727"/>
                </a:cubicBezTo>
                <a:lnTo>
                  <a:pt x="55145" y="259284"/>
                </a:lnTo>
                <a:lnTo>
                  <a:pt x="53190" y="279069"/>
                </a:lnTo>
                <a:cubicBezTo>
                  <a:pt x="53190" y="279329"/>
                  <a:pt x="51104" y="301783"/>
                  <a:pt x="54820" y="332436"/>
                </a:cubicBezTo>
                <a:cubicBezTo>
                  <a:pt x="67987" y="315385"/>
                  <a:pt x="82979" y="306078"/>
                  <a:pt x="95103" y="301067"/>
                </a:cubicBezTo>
                <a:cubicBezTo>
                  <a:pt x="98232" y="299765"/>
                  <a:pt x="101231" y="298724"/>
                  <a:pt x="104164" y="297813"/>
                </a:cubicBezTo>
                <a:lnTo>
                  <a:pt x="87868" y="279980"/>
                </a:lnTo>
                <a:lnTo>
                  <a:pt x="87933" y="274513"/>
                </a:lnTo>
                <a:cubicBezTo>
                  <a:pt x="87933" y="273082"/>
                  <a:pt x="88063" y="257983"/>
                  <a:pt x="92366" y="237742"/>
                </a:cubicBezTo>
                <a:cubicBezTo>
                  <a:pt x="90932" y="235074"/>
                  <a:pt x="86434" y="227460"/>
                  <a:pt x="77634" y="220691"/>
                </a:cubicBezTo>
                <a:cubicBezTo>
                  <a:pt x="66096" y="211840"/>
                  <a:pt x="51560" y="207675"/>
                  <a:pt x="34352" y="208261"/>
                </a:cubicBezTo>
                <a:close/>
                <a:moveTo>
                  <a:pt x="205257" y="149069"/>
                </a:moveTo>
                <a:cubicBezTo>
                  <a:pt x="188203" y="151965"/>
                  <a:pt x="173455" y="158441"/>
                  <a:pt x="161135" y="168496"/>
                </a:cubicBezTo>
                <a:cubicBezTo>
                  <a:pt x="124306" y="198368"/>
                  <a:pt x="117657" y="252321"/>
                  <a:pt x="116484" y="269372"/>
                </a:cubicBezTo>
                <a:lnTo>
                  <a:pt x="164916" y="322478"/>
                </a:lnTo>
                <a:cubicBezTo>
                  <a:pt x="175149" y="306208"/>
                  <a:pt x="185514" y="295665"/>
                  <a:pt x="186361" y="294754"/>
                </a:cubicBezTo>
                <a:lnTo>
                  <a:pt x="206407" y="314703"/>
                </a:lnTo>
                <a:lnTo>
                  <a:pt x="200779" y="321092"/>
                </a:lnTo>
                <a:cubicBezTo>
                  <a:pt x="190831" y="333103"/>
                  <a:pt x="171386" y="360242"/>
                  <a:pt x="172803" y="387820"/>
                </a:cubicBezTo>
                <a:cubicBezTo>
                  <a:pt x="173520" y="401552"/>
                  <a:pt x="179321" y="413592"/>
                  <a:pt x="190403" y="424461"/>
                </a:cubicBezTo>
                <a:lnTo>
                  <a:pt x="197182" y="421988"/>
                </a:lnTo>
                <a:lnTo>
                  <a:pt x="261258" y="398428"/>
                </a:lnTo>
                <a:cubicBezTo>
                  <a:pt x="260084" y="389122"/>
                  <a:pt x="257412" y="377798"/>
                  <a:pt x="251480" y="373632"/>
                </a:cubicBezTo>
                <a:cubicBezTo>
                  <a:pt x="240790" y="366083"/>
                  <a:pt x="222538" y="354173"/>
                  <a:pt x="251480" y="352286"/>
                </a:cubicBezTo>
                <a:cubicBezTo>
                  <a:pt x="251480" y="352286"/>
                  <a:pt x="258390" y="356060"/>
                  <a:pt x="265951" y="356060"/>
                </a:cubicBezTo>
                <a:cubicBezTo>
                  <a:pt x="273512" y="356060"/>
                  <a:pt x="280422" y="352286"/>
                  <a:pt x="280422" y="352286"/>
                </a:cubicBezTo>
                <a:cubicBezTo>
                  <a:pt x="309364" y="354173"/>
                  <a:pt x="291112" y="366083"/>
                  <a:pt x="280422" y="373632"/>
                </a:cubicBezTo>
                <a:cubicBezTo>
                  <a:pt x="274490" y="377798"/>
                  <a:pt x="271818" y="389122"/>
                  <a:pt x="270644" y="398428"/>
                </a:cubicBezTo>
                <a:lnTo>
                  <a:pt x="334720" y="421988"/>
                </a:lnTo>
                <a:lnTo>
                  <a:pt x="341499" y="424461"/>
                </a:lnTo>
                <a:cubicBezTo>
                  <a:pt x="352646" y="413527"/>
                  <a:pt x="358382" y="401487"/>
                  <a:pt x="359099" y="387755"/>
                </a:cubicBezTo>
                <a:cubicBezTo>
                  <a:pt x="360012" y="368881"/>
                  <a:pt x="350951" y="350138"/>
                  <a:pt x="343194" y="337707"/>
                </a:cubicBezTo>
                <a:cubicBezTo>
                  <a:pt x="334525" y="323975"/>
                  <a:pt x="325529" y="314799"/>
                  <a:pt x="325464" y="314734"/>
                </a:cubicBezTo>
                <a:lnTo>
                  <a:pt x="345541" y="294754"/>
                </a:lnTo>
                <a:cubicBezTo>
                  <a:pt x="346388" y="295665"/>
                  <a:pt x="356818" y="306208"/>
                  <a:pt x="366986" y="322478"/>
                </a:cubicBezTo>
                <a:lnTo>
                  <a:pt x="415418" y="269372"/>
                </a:lnTo>
                <a:cubicBezTo>
                  <a:pt x="414245" y="252386"/>
                  <a:pt x="407596" y="198368"/>
                  <a:pt x="370767" y="168496"/>
                </a:cubicBezTo>
                <a:cubicBezTo>
                  <a:pt x="346127" y="148451"/>
                  <a:pt x="311775" y="142594"/>
                  <a:pt x="268689" y="151119"/>
                </a:cubicBezTo>
                <a:lnTo>
                  <a:pt x="265951" y="151640"/>
                </a:lnTo>
                <a:lnTo>
                  <a:pt x="263213" y="151119"/>
                </a:lnTo>
                <a:cubicBezTo>
                  <a:pt x="241670" y="146857"/>
                  <a:pt x="222311" y="146173"/>
                  <a:pt x="205257" y="149069"/>
                </a:cubicBezTo>
                <a:close/>
                <a:moveTo>
                  <a:pt x="430411" y="102503"/>
                </a:moveTo>
                <a:cubicBezTo>
                  <a:pt x="399709" y="113177"/>
                  <a:pt x="390062" y="133612"/>
                  <a:pt x="386998" y="145262"/>
                </a:cubicBezTo>
                <a:cubicBezTo>
                  <a:pt x="387585" y="145717"/>
                  <a:pt x="388236" y="146173"/>
                  <a:pt x="388823" y="146694"/>
                </a:cubicBezTo>
                <a:cubicBezTo>
                  <a:pt x="408769" y="162964"/>
                  <a:pt x="421546" y="184181"/>
                  <a:pt x="429694" y="204616"/>
                </a:cubicBezTo>
                <a:cubicBezTo>
                  <a:pt x="431454" y="202924"/>
                  <a:pt x="433409" y="201167"/>
                  <a:pt x="435495" y="199475"/>
                </a:cubicBezTo>
                <a:cubicBezTo>
                  <a:pt x="446511" y="190689"/>
                  <a:pt x="463915" y="181317"/>
                  <a:pt x="489076" y="180080"/>
                </a:cubicBezTo>
                <a:cubicBezTo>
                  <a:pt x="487903" y="177022"/>
                  <a:pt x="486665" y="174028"/>
                  <a:pt x="485296" y="171099"/>
                </a:cubicBezTo>
                <a:cubicBezTo>
                  <a:pt x="474149" y="146173"/>
                  <a:pt x="457918" y="124826"/>
                  <a:pt x="436929" y="107645"/>
                </a:cubicBezTo>
                <a:cubicBezTo>
                  <a:pt x="434778" y="105823"/>
                  <a:pt x="432562" y="104130"/>
                  <a:pt x="430411" y="102503"/>
                </a:cubicBezTo>
                <a:close/>
                <a:moveTo>
                  <a:pt x="101491" y="102503"/>
                </a:moveTo>
                <a:cubicBezTo>
                  <a:pt x="99014" y="104326"/>
                  <a:pt x="96472" y="106343"/>
                  <a:pt x="93995" y="108426"/>
                </a:cubicBezTo>
                <a:cubicBezTo>
                  <a:pt x="73332" y="125672"/>
                  <a:pt x="57231" y="147019"/>
                  <a:pt x="46280" y="171815"/>
                </a:cubicBezTo>
                <a:cubicBezTo>
                  <a:pt x="45042" y="174548"/>
                  <a:pt x="43934" y="177282"/>
                  <a:pt x="42891" y="180080"/>
                </a:cubicBezTo>
                <a:cubicBezTo>
                  <a:pt x="67987" y="181317"/>
                  <a:pt x="85391" y="190689"/>
                  <a:pt x="96407" y="199475"/>
                </a:cubicBezTo>
                <a:cubicBezTo>
                  <a:pt x="98493" y="201167"/>
                  <a:pt x="100448" y="202924"/>
                  <a:pt x="102208" y="204616"/>
                </a:cubicBezTo>
                <a:cubicBezTo>
                  <a:pt x="110356" y="184181"/>
                  <a:pt x="123133" y="162964"/>
                  <a:pt x="143079" y="146694"/>
                </a:cubicBezTo>
                <a:cubicBezTo>
                  <a:pt x="143666" y="146173"/>
                  <a:pt x="144252" y="145717"/>
                  <a:pt x="144839" y="145262"/>
                </a:cubicBezTo>
                <a:cubicBezTo>
                  <a:pt x="143861" y="141422"/>
                  <a:pt x="142101" y="136606"/>
                  <a:pt x="139233" y="131530"/>
                </a:cubicBezTo>
                <a:cubicBezTo>
                  <a:pt x="131606" y="118253"/>
                  <a:pt x="118896" y="108491"/>
                  <a:pt x="101491" y="102503"/>
                </a:cubicBezTo>
                <a:close/>
                <a:moveTo>
                  <a:pt x="200636" y="28246"/>
                </a:moveTo>
                <a:cubicBezTo>
                  <a:pt x="182189" y="28246"/>
                  <a:pt x="165567" y="30588"/>
                  <a:pt x="150771" y="35209"/>
                </a:cubicBezTo>
                <a:lnTo>
                  <a:pt x="212761" y="62609"/>
                </a:lnTo>
                <a:lnTo>
                  <a:pt x="167914" y="71004"/>
                </a:lnTo>
                <a:cubicBezTo>
                  <a:pt x="167653" y="71069"/>
                  <a:pt x="151553" y="74258"/>
                  <a:pt x="130433" y="84736"/>
                </a:cubicBezTo>
                <a:cubicBezTo>
                  <a:pt x="148424" y="95084"/>
                  <a:pt x="158788" y="108296"/>
                  <a:pt x="164720" y="119164"/>
                </a:cubicBezTo>
                <a:cubicBezTo>
                  <a:pt x="166806" y="123004"/>
                  <a:pt x="168436" y="126779"/>
                  <a:pt x="169739" y="130293"/>
                </a:cubicBezTo>
                <a:cubicBezTo>
                  <a:pt x="196530" y="118448"/>
                  <a:pt x="228731" y="115910"/>
                  <a:pt x="265951" y="122874"/>
                </a:cubicBezTo>
                <a:cubicBezTo>
                  <a:pt x="303171" y="115910"/>
                  <a:pt x="335372" y="118448"/>
                  <a:pt x="362098" y="130293"/>
                </a:cubicBezTo>
                <a:cubicBezTo>
                  <a:pt x="363401" y="126779"/>
                  <a:pt x="365096" y="123004"/>
                  <a:pt x="367182" y="119164"/>
                </a:cubicBezTo>
                <a:cubicBezTo>
                  <a:pt x="373114" y="108296"/>
                  <a:pt x="383478" y="95084"/>
                  <a:pt x="401469" y="84671"/>
                </a:cubicBezTo>
                <a:cubicBezTo>
                  <a:pt x="380284" y="74193"/>
                  <a:pt x="364249" y="71069"/>
                  <a:pt x="363988" y="71004"/>
                </a:cubicBezTo>
                <a:lnTo>
                  <a:pt x="319141" y="62609"/>
                </a:lnTo>
                <a:lnTo>
                  <a:pt x="381197" y="35209"/>
                </a:lnTo>
                <a:cubicBezTo>
                  <a:pt x="366335" y="30588"/>
                  <a:pt x="349713" y="28246"/>
                  <a:pt x="331265" y="28246"/>
                </a:cubicBezTo>
                <a:cubicBezTo>
                  <a:pt x="297565" y="28246"/>
                  <a:pt x="270318" y="36381"/>
                  <a:pt x="270058" y="36446"/>
                </a:cubicBezTo>
                <a:lnTo>
                  <a:pt x="265951" y="37682"/>
                </a:lnTo>
                <a:lnTo>
                  <a:pt x="261844" y="36446"/>
                </a:lnTo>
                <a:cubicBezTo>
                  <a:pt x="261584" y="36381"/>
                  <a:pt x="234337" y="28246"/>
                  <a:pt x="200636" y="28246"/>
                </a:cubicBezTo>
                <a:close/>
                <a:moveTo>
                  <a:pt x="200636" y="0"/>
                </a:moveTo>
                <a:cubicBezTo>
                  <a:pt x="231012" y="0"/>
                  <a:pt x="256304" y="5727"/>
                  <a:pt x="265951" y="8266"/>
                </a:cubicBezTo>
                <a:cubicBezTo>
                  <a:pt x="275598" y="5727"/>
                  <a:pt x="300890" y="0"/>
                  <a:pt x="331265" y="0"/>
                </a:cubicBezTo>
                <a:cubicBezTo>
                  <a:pt x="367312" y="0"/>
                  <a:pt x="398144" y="7940"/>
                  <a:pt x="423110" y="23495"/>
                </a:cubicBezTo>
                <a:lnTo>
                  <a:pt x="445729" y="37617"/>
                </a:lnTo>
                <a:lnTo>
                  <a:pt x="405510" y="55384"/>
                </a:lnTo>
                <a:cubicBezTo>
                  <a:pt x="420177" y="61893"/>
                  <a:pt x="437646" y="71590"/>
                  <a:pt x="454920" y="85777"/>
                </a:cubicBezTo>
                <a:cubicBezTo>
                  <a:pt x="479299" y="105823"/>
                  <a:pt x="498202" y="130619"/>
                  <a:pt x="511174" y="159580"/>
                </a:cubicBezTo>
                <a:cubicBezTo>
                  <a:pt x="527144" y="195309"/>
                  <a:pt x="533923" y="237287"/>
                  <a:pt x="531381" y="284276"/>
                </a:cubicBezTo>
                <a:lnTo>
                  <a:pt x="530468" y="301197"/>
                </a:lnTo>
                <a:lnTo>
                  <a:pt x="507654" y="295730"/>
                </a:lnTo>
                <a:cubicBezTo>
                  <a:pt x="507654" y="309722"/>
                  <a:pt x="506676" y="330158"/>
                  <a:pt x="502569" y="353392"/>
                </a:cubicBezTo>
                <a:cubicBezTo>
                  <a:pt x="498072" y="378513"/>
                  <a:pt x="490771" y="401878"/>
                  <a:pt x="480798" y="422769"/>
                </a:cubicBezTo>
                <a:cubicBezTo>
                  <a:pt x="468217" y="449192"/>
                  <a:pt x="451335" y="471645"/>
                  <a:pt x="430671" y="489607"/>
                </a:cubicBezTo>
                <a:lnTo>
                  <a:pt x="417113" y="501387"/>
                </a:lnTo>
                <a:lnTo>
                  <a:pt x="409356" y="486483"/>
                </a:lnTo>
                <a:cubicBezTo>
                  <a:pt x="402642" y="496115"/>
                  <a:pt x="393647" y="508221"/>
                  <a:pt x="382435" y="521172"/>
                </a:cubicBezTo>
                <a:cubicBezTo>
                  <a:pt x="358512" y="548766"/>
                  <a:pt x="319793" y="585667"/>
                  <a:pt x="271035" y="604346"/>
                </a:cubicBezTo>
                <a:lnTo>
                  <a:pt x="265951" y="606298"/>
                </a:lnTo>
                <a:lnTo>
                  <a:pt x="260867" y="604346"/>
                </a:lnTo>
                <a:cubicBezTo>
                  <a:pt x="212109" y="585602"/>
                  <a:pt x="173390" y="548766"/>
                  <a:pt x="149467" y="521172"/>
                </a:cubicBezTo>
                <a:cubicBezTo>
                  <a:pt x="138255" y="508221"/>
                  <a:pt x="129260" y="496115"/>
                  <a:pt x="122546" y="486483"/>
                </a:cubicBezTo>
                <a:lnTo>
                  <a:pt x="114789" y="501387"/>
                </a:lnTo>
                <a:lnTo>
                  <a:pt x="101231" y="489607"/>
                </a:lnTo>
                <a:cubicBezTo>
                  <a:pt x="80567" y="471645"/>
                  <a:pt x="63685" y="449127"/>
                  <a:pt x="51104" y="422769"/>
                </a:cubicBezTo>
                <a:cubicBezTo>
                  <a:pt x="41131" y="401878"/>
                  <a:pt x="33830" y="378513"/>
                  <a:pt x="29333" y="353392"/>
                </a:cubicBezTo>
                <a:cubicBezTo>
                  <a:pt x="25226" y="330158"/>
                  <a:pt x="24248" y="309722"/>
                  <a:pt x="24248" y="295730"/>
                </a:cubicBezTo>
                <a:lnTo>
                  <a:pt x="1434" y="301197"/>
                </a:lnTo>
                <a:lnTo>
                  <a:pt x="521" y="284276"/>
                </a:lnTo>
                <a:cubicBezTo>
                  <a:pt x="-2021" y="237287"/>
                  <a:pt x="4758" y="195309"/>
                  <a:pt x="20728" y="159580"/>
                </a:cubicBezTo>
                <a:cubicBezTo>
                  <a:pt x="33700" y="130619"/>
                  <a:pt x="52603" y="105823"/>
                  <a:pt x="76982" y="85777"/>
                </a:cubicBezTo>
                <a:cubicBezTo>
                  <a:pt x="94256" y="71590"/>
                  <a:pt x="111725" y="61893"/>
                  <a:pt x="126392" y="55384"/>
                </a:cubicBezTo>
                <a:lnTo>
                  <a:pt x="86173" y="37617"/>
                </a:lnTo>
                <a:lnTo>
                  <a:pt x="108792" y="23495"/>
                </a:lnTo>
                <a:cubicBezTo>
                  <a:pt x="133758" y="7940"/>
                  <a:pt x="164655" y="0"/>
                  <a:pt x="200636" y="0"/>
                </a:cubicBezTo>
                <a:close/>
              </a:path>
            </a:pathLst>
          </a:custGeom>
          <a:solidFill>
            <a:srgbClr val="7F7F7F"/>
          </a:solidFill>
          <a:ln w="0" cap="flat">
            <a:solidFill>
              <a:srgbClr val="7F7F7F"/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749861-72A2-468F-A06B-3CD658987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986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079A666-E929-48AF-926D-B6F74DEBB01B}"/>
              </a:ext>
            </a:extLst>
          </p:cNvPr>
          <p:cNvGrpSpPr/>
          <p:nvPr/>
        </p:nvGrpSpPr>
        <p:grpSpPr>
          <a:xfrm>
            <a:off x="330200" y="646432"/>
            <a:ext cx="11531600" cy="5132586"/>
            <a:chOff x="330200" y="549777"/>
            <a:chExt cx="11531600" cy="5766677"/>
          </a:xfrm>
        </p:grpSpPr>
        <p:sp>
          <p:nvSpPr>
            <p:cNvPr id="21" name="iṧḷide">
              <a:extLst>
                <a:ext uri="{FF2B5EF4-FFF2-40B4-BE49-F238E27FC236}">
                  <a16:creationId xmlns:a16="http://schemas.microsoft.com/office/drawing/2014/main" id="{A5310F11-F892-4802-B0C4-198AF8FD5EAB}"/>
                </a:ext>
              </a:extLst>
            </p:cNvPr>
            <p:cNvSpPr/>
            <p:nvPr/>
          </p:nvSpPr>
          <p:spPr>
            <a:xfrm flipH="1">
              <a:off x="1233384" y="549777"/>
              <a:ext cx="9725232" cy="3779155"/>
            </a:xfrm>
            <a:custGeom>
              <a:avLst/>
              <a:gdLst>
                <a:gd name="connsiteX0" fmla="*/ 8513398 w 8513398"/>
                <a:gd name="connsiteY0" fmla="*/ 0 h 3789515"/>
                <a:gd name="connsiteX1" fmla="*/ 0 w 8513398"/>
                <a:gd name="connsiteY1" fmla="*/ 0 h 3789515"/>
                <a:gd name="connsiteX2" fmla="*/ 19824 w 8513398"/>
                <a:gd name="connsiteY2" fmla="*/ 156008 h 3789515"/>
                <a:gd name="connsiteX3" fmla="*/ 4256699 w 8513398"/>
                <a:gd name="connsiteY3" fmla="*/ 3789515 h 3789515"/>
                <a:gd name="connsiteX4" fmla="*/ 8493574 w 8513398"/>
                <a:gd name="connsiteY4" fmla="*/ 156008 h 378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3398" h="3789515">
                  <a:moveTo>
                    <a:pt x="8513398" y="0"/>
                  </a:moveTo>
                  <a:lnTo>
                    <a:pt x="0" y="0"/>
                  </a:lnTo>
                  <a:lnTo>
                    <a:pt x="19824" y="156008"/>
                  </a:lnTo>
                  <a:cubicBezTo>
                    <a:pt x="334194" y="2213441"/>
                    <a:pt x="2111391" y="3789515"/>
                    <a:pt x="4256699" y="3789515"/>
                  </a:cubicBezTo>
                  <a:cubicBezTo>
                    <a:pt x="6402008" y="3789515"/>
                    <a:pt x="8179204" y="2213441"/>
                    <a:pt x="8493574" y="156008"/>
                  </a:cubicBezTo>
                  <a:close/>
                </a:path>
              </a:pathLst>
            </a:custGeom>
            <a:blipFill>
              <a:blip r:embed="rId4"/>
              <a:srcRect/>
              <a:stretch>
                <a:fillRect t="-44736" b="-4444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íśḷïde">
              <a:extLst>
                <a:ext uri="{FF2B5EF4-FFF2-40B4-BE49-F238E27FC236}">
                  <a16:creationId xmlns:a16="http://schemas.microsoft.com/office/drawing/2014/main" id="{C9CE3747-1E77-4C96-A411-52CBAEDBFACE}"/>
                </a:ext>
              </a:extLst>
            </p:cNvPr>
            <p:cNvSpPr/>
            <p:nvPr/>
          </p:nvSpPr>
          <p:spPr>
            <a:xfrm>
              <a:off x="330200" y="4946351"/>
              <a:ext cx="11531600" cy="1370103"/>
            </a:xfrm>
            <a:prstGeom prst="rect">
              <a:avLst/>
            </a:prstGeom>
          </p:spPr>
          <p:txBody>
            <a:bodyPr anchor="b" anchorCtr="0">
              <a:noAutofit/>
            </a:bodyPr>
            <a:lstStyle/>
            <a:p>
              <a:pPr algn="ctr">
                <a:lnSpc>
                  <a:spcPct val="200000"/>
                </a:lnSpc>
                <a:buSzPct val="25000"/>
              </a:pPr>
              <a:r>
                <a:rPr lang="zh-CN" altLang="en-US" sz="3200" b="1" dirty="0"/>
                <a:t>自己在怎么样的环境下学习最高效？图书馆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自习室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寝室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其他</a:t>
              </a:r>
              <a:endParaRPr lang="en-US" altLang="zh-CN" sz="3200" b="1" dirty="0"/>
            </a:p>
            <a:p>
              <a:pPr>
                <a:lnSpc>
                  <a:spcPct val="125000"/>
                </a:lnSpc>
                <a:buSzPct val="25000"/>
              </a:pP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有什么能帮助自己快速进入学习状态的习惯？听歌</a:t>
              </a:r>
              <a:r>
                <a:rPr lang="en-US" altLang="zh-CN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/</a:t>
              </a: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记笔记</a:t>
              </a:r>
              <a:r>
                <a:rPr lang="en-US" altLang="zh-CN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/</a:t>
              </a: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其他</a:t>
              </a:r>
              <a:endParaRPr lang="en-US" altLang="zh-CN" sz="3200"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4" name="ï$lïďè">
              <a:extLst>
                <a:ext uri="{FF2B5EF4-FFF2-40B4-BE49-F238E27FC236}">
                  <a16:creationId xmlns:a16="http://schemas.microsoft.com/office/drawing/2014/main" id="{1FB4C254-D0F2-4158-9936-19AF7498447A}"/>
                </a:ext>
              </a:extLst>
            </p:cNvPr>
            <p:cNvSpPr/>
            <p:nvPr/>
          </p:nvSpPr>
          <p:spPr>
            <a:xfrm>
              <a:off x="5634920" y="3867853"/>
              <a:ext cx="922159" cy="92215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A70770A5-626F-4CA9-BBF1-CB0E6466669A}"/>
              </a:ext>
            </a:extLst>
          </p:cNvPr>
          <p:cNvSpPr/>
          <p:nvPr/>
        </p:nvSpPr>
        <p:spPr>
          <a:xfrm>
            <a:off x="5824428" y="3643909"/>
            <a:ext cx="654460" cy="665691"/>
          </a:xfrm>
          <a:custGeom>
            <a:avLst/>
            <a:gdLst>
              <a:gd name="connsiteX0" fmla="*/ 150427 w 352724"/>
              <a:gd name="connsiteY0" fmla="*/ 304058 h 400309"/>
              <a:gd name="connsiteX1" fmla="*/ 212989 w 352724"/>
              <a:gd name="connsiteY1" fmla="*/ 304058 h 400309"/>
              <a:gd name="connsiteX2" fmla="*/ 212989 w 352724"/>
              <a:gd name="connsiteY2" fmla="*/ 316570 h 400309"/>
              <a:gd name="connsiteX3" fmla="*/ 150427 w 352724"/>
              <a:gd name="connsiteY3" fmla="*/ 316570 h 400309"/>
              <a:gd name="connsiteX4" fmla="*/ 322506 w 352724"/>
              <a:gd name="connsiteY4" fmla="*/ 280503 h 400309"/>
              <a:gd name="connsiteX5" fmla="*/ 273896 w 352724"/>
              <a:gd name="connsiteY5" fmla="*/ 329176 h 400309"/>
              <a:gd name="connsiteX6" fmla="*/ 265050 w 352724"/>
              <a:gd name="connsiteY6" fmla="*/ 329239 h 400309"/>
              <a:gd name="connsiteX7" fmla="*/ 265012 w 352724"/>
              <a:gd name="connsiteY7" fmla="*/ 329176 h 400309"/>
              <a:gd name="connsiteX8" fmla="*/ 242928 w 352724"/>
              <a:gd name="connsiteY8" fmla="*/ 307092 h 400309"/>
              <a:gd name="connsiteX9" fmla="*/ 225223 w 352724"/>
              <a:gd name="connsiteY9" fmla="*/ 324733 h 400309"/>
              <a:gd name="connsiteX10" fmla="*/ 269454 w 352724"/>
              <a:gd name="connsiteY10" fmla="*/ 368965 h 400309"/>
              <a:gd name="connsiteX11" fmla="*/ 340212 w 352724"/>
              <a:gd name="connsiteY11" fmla="*/ 298207 h 400309"/>
              <a:gd name="connsiteX12" fmla="*/ 69097 w 352724"/>
              <a:gd name="connsiteY12" fmla="*/ 254009 h 400309"/>
              <a:gd name="connsiteX13" fmla="*/ 175452 w 352724"/>
              <a:gd name="connsiteY13" fmla="*/ 254009 h 400309"/>
              <a:gd name="connsiteX14" fmla="*/ 175452 w 352724"/>
              <a:gd name="connsiteY14" fmla="*/ 266521 h 400309"/>
              <a:gd name="connsiteX15" fmla="*/ 69097 w 352724"/>
              <a:gd name="connsiteY15" fmla="*/ 266521 h 400309"/>
              <a:gd name="connsiteX16" fmla="*/ 69097 w 352724"/>
              <a:gd name="connsiteY16" fmla="*/ 210215 h 400309"/>
              <a:gd name="connsiteX17" fmla="*/ 212990 w 352724"/>
              <a:gd name="connsiteY17" fmla="*/ 210215 h 400309"/>
              <a:gd name="connsiteX18" fmla="*/ 212990 w 352724"/>
              <a:gd name="connsiteY18" fmla="*/ 222727 h 400309"/>
              <a:gd name="connsiteX19" fmla="*/ 69097 w 352724"/>
              <a:gd name="connsiteY19" fmla="*/ 222727 h 400309"/>
              <a:gd name="connsiteX20" fmla="*/ 69097 w 352724"/>
              <a:gd name="connsiteY20" fmla="*/ 178934 h 400309"/>
              <a:gd name="connsiteX21" fmla="*/ 144171 w 352724"/>
              <a:gd name="connsiteY21" fmla="*/ 178934 h 400309"/>
              <a:gd name="connsiteX22" fmla="*/ 144171 w 352724"/>
              <a:gd name="connsiteY22" fmla="*/ 191446 h 400309"/>
              <a:gd name="connsiteX23" fmla="*/ 69097 w 352724"/>
              <a:gd name="connsiteY23" fmla="*/ 191446 h 400309"/>
              <a:gd name="connsiteX24" fmla="*/ 69097 w 352724"/>
              <a:gd name="connsiteY24" fmla="*/ 141397 h 400309"/>
              <a:gd name="connsiteX25" fmla="*/ 200477 w 352724"/>
              <a:gd name="connsiteY25" fmla="*/ 141397 h 400309"/>
              <a:gd name="connsiteX26" fmla="*/ 200477 w 352724"/>
              <a:gd name="connsiteY26" fmla="*/ 153909 h 400309"/>
              <a:gd name="connsiteX27" fmla="*/ 69097 w 352724"/>
              <a:gd name="connsiteY27" fmla="*/ 153909 h 400309"/>
              <a:gd name="connsiteX28" fmla="*/ 50049 w 352724"/>
              <a:gd name="connsiteY28" fmla="*/ 87499 h 400309"/>
              <a:gd name="connsiteX29" fmla="*/ 43792 w 352724"/>
              <a:gd name="connsiteY29" fmla="*/ 93755 h 400309"/>
              <a:gd name="connsiteX30" fmla="*/ 43792 w 352724"/>
              <a:gd name="connsiteY30" fmla="*/ 344004 h 400309"/>
              <a:gd name="connsiteX31" fmla="*/ 50049 w 352724"/>
              <a:gd name="connsiteY31" fmla="*/ 350260 h 400309"/>
              <a:gd name="connsiteX32" fmla="*/ 232982 w 352724"/>
              <a:gd name="connsiteY32" fmla="*/ 350260 h 400309"/>
              <a:gd name="connsiteX33" fmla="*/ 216339 w 352724"/>
              <a:gd name="connsiteY33" fmla="*/ 333618 h 400309"/>
              <a:gd name="connsiteX34" fmla="*/ 216326 w 352724"/>
              <a:gd name="connsiteY34" fmla="*/ 315913 h 400309"/>
              <a:gd name="connsiteX35" fmla="*/ 216339 w 352724"/>
              <a:gd name="connsiteY35" fmla="*/ 315913 h 400309"/>
              <a:gd name="connsiteX36" fmla="*/ 234044 w 352724"/>
              <a:gd name="connsiteY36" fmla="*/ 298207 h 400309"/>
              <a:gd name="connsiteX37" fmla="*/ 243991 w 352724"/>
              <a:gd name="connsiteY37" fmla="*/ 298207 h 400309"/>
              <a:gd name="connsiteX38" fmla="*/ 243991 w 352724"/>
              <a:gd name="connsiteY38" fmla="*/ 93755 h 400309"/>
              <a:gd name="connsiteX39" fmla="*/ 237735 w 352724"/>
              <a:gd name="connsiteY39" fmla="*/ 87499 h 400309"/>
              <a:gd name="connsiteX40" fmla="*/ 203864 w 352724"/>
              <a:gd name="connsiteY40" fmla="*/ 87499 h 400309"/>
              <a:gd name="connsiteX41" fmla="*/ 200957 w 352724"/>
              <a:gd name="connsiteY41" fmla="*/ 94522 h 400309"/>
              <a:gd name="connsiteX42" fmla="*/ 187685 w 352724"/>
              <a:gd name="connsiteY42" fmla="*/ 100012 h 400309"/>
              <a:gd name="connsiteX43" fmla="*/ 100099 w 352724"/>
              <a:gd name="connsiteY43" fmla="*/ 100012 h 400309"/>
              <a:gd name="connsiteX44" fmla="*/ 86827 w 352724"/>
              <a:gd name="connsiteY44" fmla="*/ 94522 h 400309"/>
              <a:gd name="connsiteX45" fmla="*/ 83920 w 352724"/>
              <a:gd name="connsiteY45" fmla="*/ 87499 h 400309"/>
              <a:gd name="connsiteX46" fmla="*/ 18769 w 352724"/>
              <a:gd name="connsiteY46" fmla="*/ 56218 h 400309"/>
              <a:gd name="connsiteX47" fmla="*/ 12512 w 352724"/>
              <a:gd name="connsiteY47" fmla="*/ 62474 h 400309"/>
              <a:gd name="connsiteX48" fmla="*/ 12512 w 352724"/>
              <a:gd name="connsiteY48" fmla="*/ 381541 h 400309"/>
              <a:gd name="connsiteX49" fmla="*/ 18769 w 352724"/>
              <a:gd name="connsiteY49" fmla="*/ 387797 h 400309"/>
              <a:gd name="connsiteX50" fmla="*/ 269016 w 352724"/>
              <a:gd name="connsiteY50" fmla="*/ 387797 h 400309"/>
              <a:gd name="connsiteX51" fmla="*/ 275273 w 352724"/>
              <a:gd name="connsiteY51" fmla="*/ 381541 h 400309"/>
              <a:gd name="connsiteX52" fmla="*/ 275273 w 352724"/>
              <a:gd name="connsiteY52" fmla="*/ 379105 h 400309"/>
              <a:gd name="connsiteX53" fmla="*/ 269454 w 352724"/>
              <a:gd name="connsiteY53" fmla="*/ 381540 h 400309"/>
              <a:gd name="connsiteX54" fmla="*/ 260570 w 352724"/>
              <a:gd name="connsiteY54" fmla="*/ 377848 h 400309"/>
              <a:gd name="connsiteX55" fmla="*/ 243991 w 352724"/>
              <a:gd name="connsiteY55" fmla="*/ 361270 h 400309"/>
              <a:gd name="connsiteX56" fmla="*/ 243991 w 352724"/>
              <a:gd name="connsiteY56" fmla="*/ 362772 h 400309"/>
              <a:gd name="connsiteX57" fmla="*/ 50049 w 352724"/>
              <a:gd name="connsiteY57" fmla="*/ 362772 h 400309"/>
              <a:gd name="connsiteX58" fmla="*/ 31280 w 352724"/>
              <a:gd name="connsiteY58" fmla="*/ 344004 h 400309"/>
              <a:gd name="connsiteX59" fmla="*/ 31280 w 352724"/>
              <a:gd name="connsiteY59" fmla="*/ 93755 h 400309"/>
              <a:gd name="connsiteX60" fmla="*/ 50049 w 352724"/>
              <a:gd name="connsiteY60" fmla="*/ 74987 h 400309"/>
              <a:gd name="connsiteX61" fmla="*/ 81330 w 352724"/>
              <a:gd name="connsiteY61" fmla="*/ 74987 h 400309"/>
              <a:gd name="connsiteX62" fmla="*/ 81330 w 352724"/>
              <a:gd name="connsiteY62" fmla="*/ 56218 h 400309"/>
              <a:gd name="connsiteX63" fmla="*/ 206454 w 352724"/>
              <a:gd name="connsiteY63" fmla="*/ 56155 h 400309"/>
              <a:gd name="connsiteX64" fmla="*/ 206454 w 352724"/>
              <a:gd name="connsiteY64" fmla="*/ 74987 h 400309"/>
              <a:gd name="connsiteX65" fmla="*/ 237735 w 352724"/>
              <a:gd name="connsiteY65" fmla="*/ 74987 h 400309"/>
              <a:gd name="connsiteX66" fmla="*/ 256504 w 352724"/>
              <a:gd name="connsiteY66" fmla="*/ 93755 h 400309"/>
              <a:gd name="connsiteX67" fmla="*/ 256504 w 352724"/>
              <a:gd name="connsiteY67" fmla="*/ 300210 h 400309"/>
              <a:gd name="connsiteX68" fmla="*/ 253752 w 352724"/>
              <a:gd name="connsiteY68" fmla="*/ 300210 h 400309"/>
              <a:gd name="connsiteX69" fmla="*/ 269454 w 352724"/>
              <a:gd name="connsiteY69" fmla="*/ 315913 h 400309"/>
              <a:gd name="connsiteX70" fmla="*/ 278964 w 352724"/>
              <a:gd name="connsiteY70" fmla="*/ 306403 h 400309"/>
              <a:gd name="connsiteX71" fmla="*/ 275272 w 352724"/>
              <a:gd name="connsiteY71" fmla="*/ 306403 h 400309"/>
              <a:gd name="connsiteX72" fmla="*/ 275272 w 352724"/>
              <a:gd name="connsiteY72" fmla="*/ 62411 h 400309"/>
              <a:gd name="connsiteX73" fmla="*/ 269016 w 352724"/>
              <a:gd name="connsiteY73" fmla="*/ 56155 h 400309"/>
              <a:gd name="connsiteX74" fmla="*/ 143892 w 352724"/>
              <a:gd name="connsiteY74" fmla="*/ 12425 h 400309"/>
              <a:gd name="connsiteX75" fmla="*/ 125123 w 352724"/>
              <a:gd name="connsiteY75" fmla="*/ 31194 h 400309"/>
              <a:gd name="connsiteX76" fmla="*/ 101412 w 352724"/>
              <a:gd name="connsiteY76" fmla="*/ 43706 h 400309"/>
              <a:gd name="connsiteX77" fmla="*/ 100099 w 352724"/>
              <a:gd name="connsiteY77" fmla="*/ 43706 h 400309"/>
              <a:gd name="connsiteX78" fmla="*/ 93842 w 352724"/>
              <a:gd name="connsiteY78" fmla="*/ 49962 h 400309"/>
              <a:gd name="connsiteX79" fmla="*/ 93842 w 352724"/>
              <a:gd name="connsiteY79" fmla="*/ 81243 h 400309"/>
              <a:gd name="connsiteX80" fmla="*/ 100099 w 352724"/>
              <a:gd name="connsiteY80" fmla="*/ 87499 h 400309"/>
              <a:gd name="connsiteX81" fmla="*/ 187685 w 352724"/>
              <a:gd name="connsiteY81" fmla="*/ 87499 h 400309"/>
              <a:gd name="connsiteX82" fmla="*/ 193942 w 352724"/>
              <a:gd name="connsiteY82" fmla="*/ 81243 h 400309"/>
              <a:gd name="connsiteX83" fmla="*/ 193942 w 352724"/>
              <a:gd name="connsiteY83" fmla="*/ 49962 h 400309"/>
              <a:gd name="connsiteX84" fmla="*/ 187685 w 352724"/>
              <a:gd name="connsiteY84" fmla="*/ 43706 h 400309"/>
              <a:gd name="connsiteX85" fmla="*/ 186372 w 352724"/>
              <a:gd name="connsiteY85" fmla="*/ 43706 h 400309"/>
              <a:gd name="connsiteX86" fmla="*/ 162661 w 352724"/>
              <a:gd name="connsiteY86" fmla="*/ 31194 h 400309"/>
              <a:gd name="connsiteX87" fmla="*/ 143892 w 352724"/>
              <a:gd name="connsiteY87" fmla="*/ 12425 h 400309"/>
              <a:gd name="connsiteX88" fmla="*/ 147558 w 352724"/>
              <a:gd name="connsiteY88" fmla="*/ 226 h 400309"/>
              <a:gd name="connsiteX89" fmla="*/ 174923 w 352724"/>
              <a:gd name="connsiteY89" fmla="*/ 27564 h 400309"/>
              <a:gd name="connsiteX90" fmla="*/ 188436 w 352724"/>
              <a:gd name="connsiteY90" fmla="*/ 31194 h 400309"/>
              <a:gd name="connsiteX91" fmla="*/ 201224 w 352724"/>
              <a:gd name="connsiteY91" fmla="*/ 36942 h 400309"/>
              <a:gd name="connsiteX92" fmla="*/ 203916 w 352724"/>
              <a:gd name="connsiteY92" fmla="*/ 43643 h 400309"/>
              <a:gd name="connsiteX93" fmla="*/ 269016 w 352724"/>
              <a:gd name="connsiteY93" fmla="*/ 43643 h 400309"/>
              <a:gd name="connsiteX94" fmla="*/ 287785 w 352724"/>
              <a:gd name="connsiteY94" fmla="*/ 62411 h 400309"/>
              <a:gd name="connsiteX95" fmla="*/ 287785 w 352724"/>
              <a:gd name="connsiteY95" fmla="*/ 297582 h 400309"/>
              <a:gd name="connsiteX96" fmla="*/ 313685 w 352724"/>
              <a:gd name="connsiteY96" fmla="*/ 271681 h 400309"/>
              <a:gd name="connsiteX97" fmla="*/ 331378 w 352724"/>
              <a:gd name="connsiteY97" fmla="*/ 271681 h 400309"/>
              <a:gd name="connsiteX98" fmla="*/ 331390 w 352724"/>
              <a:gd name="connsiteY98" fmla="*/ 271681 h 400309"/>
              <a:gd name="connsiteX99" fmla="*/ 349095 w 352724"/>
              <a:gd name="connsiteY99" fmla="*/ 289386 h 400309"/>
              <a:gd name="connsiteX100" fmla="*/ 352724 w 352724"/>
              <a:gd name="connsiteY100" fmla="*/ 298207 h 400309"/>
              <a:gd name="connsiteX101" fmla="*/ 349033 w 352724"/>
              <a:gd name="connsiteY101" fmla="*/ 307092 h 400309"/>
              <a:gd name="connsiteX102" fmla="*/ 287095 w 352724"/>
              <a:gd name="connsiteY102" fmla="*/ 369028 h 400309"/>
              <a:gd name="connsiteX103" fmla="*/ 287785 w 352724"/>
              <a:gd name="connsiteY103" fmla="*/ 369028 h 400309"/>
              <a:gd name="connsiteX104" fmla="*/ 287785 w 352724"/>
              <a:gd name="connsiteY104" fmla="*/ 381541 h 400309"/>
              <a:gd name="connsiteX105" fmla="*/ 269016 w 352724"/>
              <a:gd name="connsiteY105" fmla="*/ 400309 h 400309"/>
              <a:gd name="connsiteX106" fmla="*/ 18769 w 352724"/>
              <a:gd name="connsiteY106" fmla="*/ 400309 h 400309"/>
              <a:gd name="connsiteX107" fmla="*/ 0 w 352724"/>
              <a:gd name="connsiteY107" fmla="*/ 381541 h 400309"/>
              <a:gd name="connsiteX108" fmla="*/ 0 w 352724"/>
              <a:gd name="connsiteY108" fmla="*/ 62474 h 400309"/>
              <a:gd name="connsiteX109" fmla="*/ 18769 w 352724"/>
              <a:gd name="connsiteY109" fmla="*/ 43706 h 400309"/>
              <a:gd name="connsiteX110" fmla="*/ 83843 w 352724"/>
              <a:gd name="connsiteY110" fmla="*/ 43706 h 400309"/>
              <a:gd name="connsiteX111" fmla="*/ 86559 w 352724"/>
              <a:gd name="connsiteY111" fmla="*/ 36942 h 400309"/>
              <a:gd name="connsiteX112" fmla="*/ 99348 w 352724"/>
              <a:gd name="connsiteY112" fmla="*/ 31194 h 400309"/>
              <a:gd name="connsiteX113" fmla="*/ 112799 w 352724"/>
              <a:gd name="connsiteY113" fmla="*/ 27564 h 400309"/>
              <a:gd name="connsiteX114" fmla="*/ 147558 w 352724"/>
              <a:gd name="connsiteY114" fmla="*/ 226 h 4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52724" h="400309">
                <a:moveTo>
                  <a:pt x="150427" y="304058"/>
                </a:moveTo>
                <a:lnTo>
                  <a:pt x="212989" y="304058"/>
                </a:lnTo>
                <a:lnTo>
                  <a:pt x="212989" y="316570"/>
                </a:lnTo>
                <a:lnTo>
                  <a:pt x="150427" y="316570"/>
                </a:lnTo>
                <a:close/>
                <a:moveTo>
                  <a:pt x="322506" y="280503"/>
                </a:moveTo>
                <a:lnTo>
                  <a:pt x="273896" y="329176"/>
                </a:lnTo>
                <a:cubicBezTo>
                  <a:pt x="271462" y="331616"/>
                  <a:pt x="267502" y="331616"/>
                  <a:pt x="265050" y="329239"/>
                </a:cubicBezTo>
                <a:cubicBezTo>
                  <a:pt x="265037" y="329176"/>
                  <a:pt x="265025" y="329176"/>
                  <a:pt x="265012" y="329176"/>
                </a:cubicBezTo>
                <a:lnTo>
                  <a:pt x="242928" y="307092"/>
                </a:lnTo>
                <a:lnTo>
                  <a:pt x="225223" y="324733"/>
                </a:lnTo>
                <a:lnTo>
                  <a:pt x="269454" y="368965"/>
                </a:lnTo>
                <a:lnTo>
                  <a:pt x="340212" y="298207"/>
                </a:lnTo>
                <a:close/>
                <a:moveTo>
                  <a:pt x="69097" y="254009"/>
                </a:moveTo>
                <a:lnTo>
                  <a:pt x="175452" y="254009"/>
                </a:lnTo>
                <a:lnTo>
                  <a:pt x="175452" y="266521"/>
                </a:lnTo>
                <a:lnTo>
                  <a:pt x="69097" y="266521"/>
                </a:lnTo>
                <a:close/>
                <a:moveTo>
                  <a:pt x="69097" y="210215"/>
                </a:moveTo>
                <a:lnTo>
                  <a:pt x="212990" y="210215"/>
                </a:lnTo>
                <a:lnTo>
                  <a:pt x="212990" y="222727"/>
                </a:lnTo>
                <a:lnTo>
                  <a:pt x="69097" y="222727"/>
                </a:lnTo>
                <a:close/>
                <a:moveTo>
                  <a:pt x="69097" y="178934"/>
                </a:moveTo>
                <a:lnTo>
                  <a:pt x="144171" y="178934"/>
                </a:lnTo>
                <a:lnTo>
                  <a:pt x="144171" y="191446"/>
                </a:lnTo>
                <a:lnTo>
                  <a:pt x="69097" y="191446"/>
                </a:lnTo>
                <a:close/>
                <a:moveTo>
                  <a:pt x="69097" y="141397"/>
                </a:moveTo>
                <a:lnTo>
                  <a:pt x="200477" y="141397"/>
                </a:lnTo>
                <a:lnTo>
                  <a:pt x="200477" y="153909"/>
                </a:lnTo>
                <a:lnTo>
                  <a:pt x="69097" y="153909"/>
                </a:lnTo>
                <a:close/>
                <a:moveTo>
                  <a:pt x="50049" y="87499"/>
                </a:moveTo>
                <a:cubicBezTo>
                  <a:pt x="46595" y="87499"/>
                  <a:pt x="43792" y="90314"/>
                  <a:pt x="43792" y="93755"/>
                </a:cubicBezTo>
                <a:lnTo>
                  <a:pt x="43792" y="344004"/>
                </a:lnTo>
                <a:cubicBezTo>
                  <a:pt x="43792" y="347445"/>
                  <a:pt x="46595" y="350260"/>
                  <a:pt x="50049" y="350260"/>
                </a:cubicBezTo>
                <a:lnTo>
                  <a:pt x="232982" y="350260"/>
                </a:lnTo>
                <a:lnTo>
                  <a:pt x="216339" y="333618"/>
                </a:lnTo>
                <a:cubicBezTo>
                  <a:pt x="211446" y="328738"/>
                  <a:pt x="211446" y="320793"/>
                  <a:pt x="216326" y="315913"/>
                </a:cubicBezTo>
                <a:cubicBezTo>
                  <a:pt x="216333" y="315913"/>
                  <a:pt x="216333" y="315913"/>
                  <a:pt x="216339" y="315913"/>
                </a:cubicBezTo>
                <a:lnTo>
                  <a:pt x="234044" y="298207"/>
                </a:lnTo>
                <a:lnTo>
                  <a:pt x="243991" y="298207"/>
                </a:lnTo>
                <a:lnTo>
                  <a:pt x="243991" y="93755"/>
                </a:lnTo>
                <a:cubicBezTo>
                  <a:pt x="243991" y="90314"/>
                  <a:pt x="241189" y="87499"/>
                  <a:pt x="237735" y="87499"/>
                </a:cubicBezTo>
                <a:lnTo>
                  <a:pt x="203864" y="87499"/>
                </a:lnTo>
                <a:lnTo>
                  <a:pt x="200957" y="94522"/>
                </a:lnTo>
                <a:cubicBezTo>
                  <a:pt x="197561" y="97916"/>
                  <a:pt x="192868" y="100012"/>
                  <a:pt x="187685" y="100012"/>
                </a:cubicBezTo>
                <a:lnTo>
                  <a:pt x="100099" y="100012"/>
                </a:lnTo>
                <a:cubicBezTo>
                  <a:pt x="94915" y="100012"/>
                  <a:pt x="90223" y="97916"/>
                  <a:pt x="86827" y="94522"/>
                </a:cubicBezTo>
                <a:lnTo>
                  <a:pt x="83920" y="87499"/>
                </a:lnTo>
                <a:close/>
                <a:moveTo>
                  <a:pt x="18769" y="56218"/>
                </a:moveTo>
                <a:cubicBezTo>
                  <a:pt x="15315" y="56218"/>
                  <a:pt x="12512" y="59033"/>
                  <a:pt x="12512" y="62474"/>
                </a:cubicBezTo>
                <a:lnTo>
                  <a:pt x="12512" y="381541"/>
                </a:lnTo>
                <a:cubicBezTo>
                  <a:pt x="12512" y="384982"/>
                  <a:pt x="15315" y="387797"/>
                  <a:pt x="18769" y="387797"/>
                </a:cubicBezTo>
                <a:lnTo>
                  <a:pt x="269016" y="387797"/>
                </a:lnTo>
                <a:cubicBezTo>
                  <a:pt x="272470" y="387797"/>
                  <a:pt x="275273" y="384982"/>
                  <a:pt x="275273" y="381541"/>
                </a:cubicBezTo>
                <a:lnTo>
                  <a:pt x="275273" y="379105"/>
                </a:lnTo>
                <a:lnTo>
                  <a:pt x="269454" y="381540"/>
                </a:lnTo>
                <a:cubicBezTo>
                  <a:pt x="266119" y="381540"/>
                  <a:pt x="262922" y="380227"/>
                  <a:pt x="260570" y="377848"/>
                </a:cubicBezTo>
                <a:lnTo>
                  <a:pt x="243991" y="361270"/>
                </a:lnTo>
                <a:lnTo>
                  <a:pt x="243991" y="362772"/>
                </a:lnTo>
                <a:lnTo>
                  <a:pt x="50049" y="362772"/>
                </a:lnTo>
                <a:cubicBezTo>
                  <a:pt x="39682" y="362772"/>
                  <a:pt x="31280" y="354388"/>
                  <a:pt x="31280" y="344004"/>
                </a:cubicBezTo>
                <a:lnTo>
                  <a:pt x="31280" y="93755"/>
                </a:lnTo>
                <a:cubicBezTo>
                  <a:pt x="31280" y="83371"/>
                  <a:pt x="39682" y="74987"/>
                  <a:pt x="50049" y="74987"/>
                </a:cubicBezTo>
                <a:lnTo>
                  <a:pt x="81330" y="74987"/>
                </a:lnTo>
                <a:lnTo>
                  <a:pt x="81330" y="56218"/>
                </a:lnTo>
                <a:close/>
                <a:moveTo>
                  <a:pt x="206454" y="56155"/>
                </a:moveTo>
                <a:lnTo>
                  <a:pt x="206454" y="74987"/>
                </a:lnTo>
                <a:lnTo>
                  <a:pt x="237735" y="74987"/>
                </a:lnTo>
                <a:cubicBezTo>
                  <a:pt x="248102" y="74987"/>
                  <a:pt x="256504" y="83371"/>
                  <a:pt x="256504" y="93755"/>
                </a:cubicBezTo>
                <a:lnTo>
                  <a:pt x="256504" y="300210"/>
                </a:lnTo>
                <a:lnTo>
                  <a:pt x="253752" y="300210"/>
                </a:lnTo>
                <a:lnTo>
                  <a:pt x="269454" y="315913"/>
                </a:lnTo>
                <a:lnTo>
                  <a:pt x="278964" y="306403"/>
                </a:lnTo>
                <a:lnTo>
                  <a:pt x="275272" y="306403"/>
                </a:lnTo>
                <a:lnTo>
                  <a:pt x="275272" y="62411"/>
                </a:lnTo>
                <a:cubicBezTo>
                  <a:pt x="275272" y="58970"/>
                  <a:pt x="272470" y="56155"/>
                  <a:pt x="269016" y="56155"/>
                </a:cubicBezTo>
                <a:close/>
                <a:moveTo>
                  <a:pt x="143892" y="12425"/>
                </a:moveTo>
                <a:cubicBezTo>
                  <a:pt x="133525" y="12425"/>
                  <a:pt x="125123" y="20809"/>
                  <a:pt x="125123" y="31194"/>
                </a:cubicBezTo>
                <a:cubicBezTo>
                  <a:pt x="125123" y="36512"/>
                  <a:pt x="121557" y="39139"/>
                  <a:pt x="101412" y="43706"/>
                </a:cubicBezTo>
                <a:cubicBezTo>
                  <a:pt x="100975" y="43769"/>
                  <a:pt x="100537" y="43769"/>
                  <a:pt x="100099" y="43706"/>
                </a:cubicBezTo>
                <a:cubicBezTo>
                  <a:pt x="96645" y="43706"/>
                  <a:pt x="93842" y="46521"/>
                  <a:pt x="93842" y="49962"/>
                </a:cubicBezTo>
                <a:lnTo>
                  <a:pt x="93842" y="81243"/>
                </a:lnTo>
                <a:cubicBezTo>
                  <a:pt x="93842" y="84684"/>
                  <a:pt x="96645" y="87499"/>
                  <a:pt x="100099" y="87499"/>
                </a:cubicBezTo>
                <a:lnTo>
                  <a:pt x="187685" y="87499"/>
                </a:lnTo>
                <a:cubicBezTo>
                  <a:pt x="191139" y="87499"/>
                  <a:pt x="193942" y="84684"/>
                  <a:pt x="193942" y="81243"/>
                </a:cubicBezTo>
                <a:lnTo>
                  <a:pt x="193942" y="49962"/>
                </a:lnTo>
                <a:cubicBezTo>
                  <a:pt x="193942" y="46521"/>
                  <a:pt x="191139" y="43706"/>
                  <a:pt x="187685" y="43706"/>
                </a:cubicBezTo>
                <a:cubicBezTo>
                  <a:pt x="187247" y="43769"/>
                  <a:pt x="186809" y="43769"/>
                  <a:pt x="186372" y="43706"/>
                </a:cubicBezTo>
                <a:cubicBezTo>
                  <a:pt x="166227" y="39327"/>
                  <a:pt x="162661" y="36700"/>
                  <a:pt x="162661" y="31194"/>
                </a:cubicBezTo>
                <a:cubicBezTo>
                  <a:pt x="162661" y="20809"/>
                  <a:pt x="154259" y="12425"/>
                  <a:pt x="143892" y="12425"/>
                </a:cubicBezTo>
                <a:close/>
                <a:moveTo>
                  <a:pt x="147558" y="226"/>
                </a:moveTo>
                <a:cubicBezTo>
                  <a:pt x="161904" y="1915"/>
                  <a:pt x="173215" y="13239"/>
                  <a:pt x="174923" y="27564"/>
                </a:cubicBezTo>
                <a:cubicBezTo>
                  <a:pt x="178051" y="28629"/>
                  <a:pt x="183681" y="30131"/>
                  <a:pt x="188436" y="31194"/>
                </a:cubicBezTo>
                <a:cubicBezTo>
                  <a:pt x="193472" y="31381"/>
                  <a:pt x="197978" y="33556"/>
                  <a:pt x="201224" y="36942"/>
                </a:cubicBezTo>
                <a:lnTo>
                  <a:pt x="203916" y="43643"/>
                </a:lnTo>
                <a:lnTo>
                  <a:pt x="269016" y="43643"/>
                </a:lnTo>
                <a:cubicBezTo>
                  <a:pt x="279383" y="43643"/>
                  <a:pt x="287785" y="52027"/>
                  <a:pt x="287785" y="62411"/>
                </a:cubicBezTo>
                <a:lnTo>
                  <a:pt x="287785" y="297582"/>
                </a:lnTo>
                <a:lnTo>
                  <a:pt x="313685" y="271681"/>
                </a:lnTo>
                <a:cubicBezTo>
                  <a:pt x="318571" y="266801"/>
                  <a:pt x="326492" y="266801"/>
                  <a:pt x="331378" y="271681"/>
                </a:cubicBezTo>
                <a:cubicBezTo>
                  <a:pt x="331384" y="271681"/>
                  <a:pt x="331384" y="271681"/>
                  <a:pt x="331390" y="271681"/>
                </a:cubicBezTo>
                <a:lnTo>
                  <a:pt x="349095" y="289386"/>
                </a:lnTo>
                <a:cubicBezTo>
                  <a:pt x="351423" y="291702"/>
                  <a:pt x="352724" y="294893"/>
                  <a:pt x="352724" y="298207"/>
                </a:cubicBezTo>
                <a:cubicBezTo>
                  <a:pt x="352724" y="301523"/>
                  <a:pt x="351398" y="304714"/>
                  <a:pt x="349033" y="307092"/>
                </a:cubicBezTo>
                <a:lnTo>
                  <a:pt x="287095" y="369028"/>
                </a:lnTo>
                <a:lnTo>
                  <a:pt x="287785" y="369028"/>
                </a:lnTo>
                <a:lnTo>
                  <a:pt x="287785" y="381541"/>
                </a:lnTo>
                <a:cubicBezTo>
                  <a:pt x="287785" y="391926"/>
                  <a:pt x="279383" y="400309"/>
                  <a:pt x="269016" y="400309"/>
                </a:cubicBezTo>
                <a:lnTo>
                  <a:pt x="18769" y="400309"/>
                </a:lnTo>
                <a:cubicBezTo>
                  <a:pt x="8402" y="400309"/>
                  <a:pt x="0" y="391926"/>
                  <a:pt x="0" y="381541"/>
                </a:cubicBezTo>
                <a:lnTo>
                  <a:pt x="0" y="62474"/>
                </a:lnTo>
                <a:cubicBezTo>
                  <a:pt x="0" y="52090"/>
                  <a:pt x="8402" y="43706"/>
                  <a:pt x="18769" y="43706"/>
                </a:cubicBezTo>
                <a:lnTo>
                  <a:pt x="83843" y="43706"/>
                </a:lnTo>
                <a:lnTo>
                  <a:pt x="86559" y="36942"/>
                </a:lnTo>
                <a:cubicBezTo>
                  <a:pt x="89805" y="33556"/>
                  <a:pt x="94311" y="31381"/>
                  <a:pt x="99348" y="31194"/>
                </a:cubicBezTo>
                <a:cubicBezTo>
                  <a:pt x="104165" y="30131"/>
                  <a:pt x="109733" y="28629"/>
                  <a:pt x="112799" y="27564"/>
                </a:cubicBezTo>
                <a:cubicBezTo>
                  <a:pt x="114838" y="10423"/>
                  <a:pt x="130397" y="-1839"/>
                  <a:pt x="147558" y="226"/>
                </a:cubicBezTo>
                <a:close/>
              </a:path>
            </a:pathLst>
          </a:custGeom>
          <a:solidFill>
            <a:srgbClr val="7F7F7F"/>
          </a:solidFill>
          <a:ln w="0" cap="flat">
            <a:solidFill>
              <a:srgbClr val="7F7F7F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45B726-E4AA-477E-B5F7-3FE4BAD24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15149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grpSp>
        <p:nvGrpSpPr>
          <p:cNvPr id="57" name="组合 56">
            <a:extLst>
              <a:ext uri="{FF2B5EF4-FFF2-40B4-BE49-F238E27FC236}">
                <a16:creationId xmlns:a16="http://schemas.microsoft.com/office/drawing/2014/main" id="{3CF9420F-0684-4F1D-BEE2-319455AA49F2}"/>
              </a:ext>
            </a:extLst>
          </p:cNvPr>
          <p:cNvGrpSpPr/>
          <p:nvPr/>
        </p:nvGrpSpPr>
        <p:grpSpPr>
          <a:xfrm>
            <a:off x="919765" y="1723988"/>
            <a:ext cx="10339770" cy="3924762"/>
            <a:chOff x="919765" y="1723988"/>
            <a:chExt cx="10339770" cy="3924762"/>
          </a:xfrm>
        </p:grpSpPr>
        <p:sp>
          <p:nvSpPr>
            <p:cNvPr id="58" name="ïşľíďê">
              <a:extLst>
                <a:ext uri="{FF2B5EF4-FFF2-40B4-BE49-F238E27FC236}">
                  <a16:creationId xmlns:a16="http://schemas.microsoft.com/office/drawing/2014/main" id="{97240207-1266-419B-B1A6-FA1D7C52CD2B}"/>
                </a:ext>
              </a:extLst>
            </p:cNvPr>
            <p:cNvSpPr/>
            <p:nvPr/>
          </p:nvSpPr>
          <p:spPr>
            <a:xfrm>
              <a:off x="4394613" y="2515748"/>
              <a:ext cx="3402772" cy="2216488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zh-CN" altLang="en-US" sz="2800" b="1" i="0" u="none" strike="noStrike" kern="120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以我自己为例</a:t>
              </a:r>
              <a:endPara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59" name="ïṧḻiḓè">
              <a:extLst>
                <a:ext uri="{FF2B5EF4-FFF2-40B4-BE49-F238E27FC236}">
                  <a16:creationId xmlns:a16="http://schemas.microsoft.com/office/drawing/2014/main" id="{91A33AAD-4929-4880-87CD-78E1D8BF2B10}"/>
                </a:ext>
              </a:extLst>
            </p:cNvPr>
            <p:cNvGrpSpPr/>
            <p:nvPr/>
          </p:nvGrpSpPr>
          <p:grpSpPr>
            <a:xfrm>
              <a:off x="919765" y="1814378"/>
              <a:ext cx="10339770" cy="3635644"/>
              <a:chOff x="919765" y="1814378"/>
              <a:chExt cx="10339770" cy="3635644"/>
            </a:xfrm>
          </p:grpSpPr>
          <p:grpSp>
            <p:nvGrpSpPr>
              <p:cNvPr id="64" name="ïŝḷiḍe">
                <a:extLst>
                  <a:ext uri="{FF2B5EF4-FFF2-40B4-BE49-F238E27FC236}">
                    <a16:creationId xmlns:a16="http://schemas.microsoft.com/office/drawing/2014/main" id="{921E34BA-58FE-42F6-99F5-08AB3ED36276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692577" y="1814378"/>
                <a:ext cx="3566958" cy="1307645"/>
                <a:chOff x="7757382" y="3739570"/>
                <a:chExt cx="3566958" cy="1307645"/>
              </a:xfrm>
            </p:grpSpPr>
            <p:sp>
              <p:nvSpPr>
                <p:cNvPr id="88" name="ïŝlïḑe">
                  <a:extLst>
                    <a:ext uri="{FF2B5EF4-FFF2-40B4-BE49-F238E27FC236}">
                      <a16:creationId xmlns:a16="http://schemas.microsoft.com/office/drawing/2014/main" id="{833FB45B-AE7A-42A3-9323-57924C000C03}"/>
                    </a:ext>
                  </a:extLst>
                </p:cNvPr>
                <p:cNvSpPr/>
                <p:nvPr/>
              </p:nvSpPr>
              <p:spPr>
                <a:xfrm>
                  <a:off x="7757382" y="3739570"/>
                  <a:ext cx="3566958" cy="1307645"/>
                </a:xfrm>
                <a:prstGeom prst="roundRect">
                  <a:avLst>
                    <a:gd name="adj" fmla="val 13637"/>
                  </a:avLst>
                </a:prstGeom>
                <a:solidFill>
                  <a:schemeClr val="accent5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89" name="îŝľiḋe">
                  <a:extLst>
                    <a:ext uri="{FF2B5EF4-FFF2-40B4-BE49-F238E27FC236}">
                      <a16:creationId xmlns:a16="http://schemas.microsoft.com/office/drawing/2014/main" id="{95754E2E-3864-477E-BF00-0F8FE92F5737}"/>
                    </a:ext>
                  </a:extLst>
                </p:cNvPr>
                <p:cNvGrpSpPr/>
                <p:nvPr/>
              </p:nvGrpSpPr>
              <p:grpSpPr>
                <a:xfrm>
                  <a:off x="8119993" y="3940084"/>
                  <a:ext cx="3204346" cy="839218"/>
                  <a:chOff x="7975258" y="3906303"/>
                  <a:chExt cx="3204346" cy="839218"/>
                </a:xfrm>
              </p:grpSpPr>
              <p:sp>
                <p:nvSpPr>
                  <p:cNvPr id="90" name="íS1îḑê">
                    <a:extLst>
                      <a:ext uri="{FF2B5EF4-FFF2-40B4-BE49-F238E27FC236}">
                        <a16:creationId xmlns:a16="http://schemas.microsoft.com/office/drawing/2014/main" id="{30B6688D-EC17-48DB-B60D-2F88C6D0E4CF}"/>
                      </a:ext>
                    </a:extLst>
                  </p:cNvPr>
                  <p:cNvSpPr/>
                  <p:nvPr/>
                </p:nvSpPr>
                <p:spPr>
                  <a:xfrm flipH="1">
                    <a:off x="8387596" y="4268852"/>
                    <a:ext cx="2792008" cy="476669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</a:pPr>
                    <a:r>
                      <a:rPr kumimoji="1" lang="zh-CN" altLang="en-US" sz="1000" dirty="0"/>
                      <a:t>阴转多云，潜伏了很多年的佛系内向人士，多管闲事，极易开摆。</a:t>
                    </a:r>
                    <a:endParaRPr kumimoji="1" lang="en-US" altLang="zh-CN" sz="1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1" name="ís1îḓê">
                    <a:extLst>
                      <a:ext uri="{FF2B5EF4-FFF2-40B4-BE49-F238E27FC236}">
                        <a16:creationId xmlns:a16="http://schemas.microsoft.com/office/drawing/2014/main" id="{43461F76-CEE1-496F-ACA4-D378B21F710F}"/>
                      </a:ext>
                    </a:extLst>
                  </p:cNvPr>
                  <p:cNvSpPr txBox="1"/>
                  <p:nvPr/>
                </p:nvSpPr>
                <p:spPr>
                  <a:xfrm>
                    <a:off x="8387597" y="3938267"/>
                    <a:ext cx="242939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/>
                      <a:t>什么性格？</a:t>
                    </a:r>
                    <a:endParaRPr lang="en-US" altLang="zh-CN" b="1" dirty="0"/>
                  </a:p>
                </p:txBody>
              </p:sp>
              <p:grpSp>
                <p:nvGrpSpPr>
                  <p:cNvPr id="92" name="îśľïdê">
                    <a:extLst>
                      <a:ext uri="{FF2B5EF4-FFF2-40B4-BE49-F238E27FC236}">
                        <a16:creationId xmlns:a16="http://schemas.microsoft.com/office/drawing/2014/main" id="{0B102ED8-F53A-4402-BBA2-F9A6A655BC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975258" y="3906303"/>
                    <a:ext cx="412337" cy="410198"/>
                    <a:chOff x="6269788" y="247125"/>
                    <a:chExt cx="410200" cy="410198"/>
                  </a:xfrm>
                </p:grpSpPr>
                <p:sp>
                  <p:nvSpPr>
                    <p:cNvPr id="93" name="î$ḷidè">
                      <a:extLst>
                        <a:ext uri="{FF2B5EF4-FFF2-40B4-BE49-F238E27FC236}">
                          <a16:creationId xmlns:a16="http://schemas.microsoft.com/office/drawing/2014/main" id="{9AD9A601-7961-4962-BD26-124743BCAE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9788" y="247125"/>
                      <a:ext cx="410200" cy="410198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60000">
                          <a:schemeClr val="accent5"/>
                        </a:gs>
                      </a:gsLst>
                      <a:lin ang="2700000" scaled="0"/>
                    </a:gradFill>
                    <a:ln w="57150" cap="rnd">
                      <a:noFill/>
                      <a:prstDash val="solid"/>
                      <a:round/>
                    </a:ln>
                    <a:effectLst>
                      <a:outerShdw blurRad="76200" dist="50800" dir="5400000" algn="ctr" rotWithShape="0">
                        <a:schemeClr val="accent5">
                          <a:alpha val="2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 fontScale="92500"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94" name="îşlíḑe">
                      <a:extLst>
                        <a:ext uri="{FF2B5EF4-FFF2-40B4-BE49-F238E27FC236}">
                          <a16:creationId xmlns:a16="http://schemas.microsoft.com/office/drawing/2014/main" id="{8733D281-66CC-4DFA-8F4A-D51F0F6438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5888" y="387703"/>
                      <a:ext cx="178001" cy="141741"/>
                    </a:xfrm>
                    <a:custGeom>
                      <a:avLst/>
                      <a:gdLst>
                        <a:gd name="connsiteX0" fmla="*/ 486767 w 514350"/>
                        <a:gd name="connsiteY0" fmla="*/ 621 h 409575"/>
                        <a:gd name="connsiteX1" fmla="*/ 515342 w 514350"/>
                        <a:gd name="connsiteY1" fmla="*/ 29196 h 409575"/>
                        <a:gd name="connsiteX2" fmla="*/ 515342 w 514350"/>
                        <a:gd name="connsiteY2" fmla="*/ 324471 h 409575"/>
                        <a:gd name="connsiteX3" fmla="*/ 486767 w 514350"/>
                        <a:gd name="connsiteY3" fmla="*/ 353046 h 409575"/>
                        <a:gd name="connsiteX4" fmla="*/ 192159 w 514350"/>
                        <a:gd name="connsiteY4" fmla="*/ 353046 h 409575"/>
                        <a:gd name="connsiteX5" fmla="*/ 115387 w 514350"/>
                        <a:gd name="connsiteY5" fmla="*/ 410196 h 409575"/>
                        <a:gd name="connsiteX6" fmla="*/ 115387 w 514350"/>
                        <a:gd name="connsiteY6" fmla="*/ 353046 h 409575"/>
                        <a:gd name="connsiteX7" fmla="*/ 29567 w 514350"/>
                        <a:gd name="connsiteY7" fmla="*/ 353046 h 409575"/>
                        <a:gd name="connsiteX8" fmla="*/ 992 w 514350"/>
                        <a:gd name="connsiteY8" fmla="*/ 324471 h 409575"/>
                        <a:gd name="connsiteX9" fmla="*/ 992 w 514350"/>
                        <a:gd name="connsiteY9" fmla="*/ 29196 h 409575"/>
                        <a:gd name="connsiteX10" fmla="*/ 29567 w 514350"/>
                        <a:gd name="connsiteY10" fmla="*/ 621 h 409575"/>
                        <a:gd name="connsiteX11" fmla="*/ 486767 w 514350"/>
                        <a:gd name="connsiteY11" fmla="*/ 621 h 409575"/>
                        <a:gd name="connsiteX12" fmla="*/ 124817 w 514350"/>
                        <a:gd name="connsiteY12" fmla="*/ 143496 h 409575"/>
                        <a:gd name="connsiteX13" fmla="*/ 91480 w 514350"/>
                        <a:gd name="connsiteY13" fmla="*/ 176834 h 409575"/>
                        <a:gd name="connsiteX14" fmla="*/ 124817 w 514350"/>
                        <a:gd name="connsiteY14" fmla="*/ 210171 h 409575"/>
                        <a:gd name="connsiteX15" fmla="*/ 158155 w 514350"/>
                        <a:gd name="connsiteY15" fmla="*/ 176834 h 409575"/>
                        <a:gd name="connsiteX16" fmla="*/ 124817 w 514350"/>
                        <a:gd name="connsiteY16" fmla="*/ 143496 h 409575"/>
                        <a:gd name="connsiteX17" fmla="*/ 258167 w 514350"/>
                        <a:gd name="connsiteY17" fmla="*/ 143496 h 409575"/>
                        <a:gd name="connsiteX18" fmla="*/ 224830 w 514350"/>
                        <a:gd name="connsiteY18" fmla="*/ 176834 h 409575"/>
                        <a:gd name="connsiteX19" fmla="*/ 258167 w 514350"/>
                        <a:gd name="connsiteY19" fmla="*/ 210171 h 409575"/>
                        <a:gd name="connsiteX20" fmla="*/ 291505 w 514350"/>
                        <a:gd name="connsiteY20" fmla="*/ 176834 h 409575"/>
                        <a:gd name="connsiteX21" fmla="*/ 258167 w 514350"/>
                        <a:gd name="connsiteY21" fmla="*/ 143496 h 409575"/>
                        <a:gd name="connsiteX22" fmla="*/ 391517 w 514350"/>
                        <a:gd name="connsiteY22" fmla="*/ 143496 h 409575"/>
                        <a:gd name="connsiteX23" fmla="*/ 358180 w 514350"/>
                        <a:gd name="connsiteY23" fmla="*/ 176834 h 409575"/>
                        <a:gd name="connsiteX24" fmla="*/ 391517 w 514350"/>
                        <a:gd name="connsiteY24" fmla="*/ 210171 h 409575"/>
                        <a:gd name="connsiteX25" fmla="*/ 424855 w 514350"/>
                        <a:gd name="connsiteY25" fmla="*/ 176834 h 409575"/>
                        <a:gd name="connsiteX26" fmla="*/ 391517 w 514350"/>
                        <a:gd name="connsiteY26" fmla="*/ 143496 h 409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514350" h="409575">
                          <a:moveTo>
                            <a:pt x="486767" y="621"/>
                          </a:moveTo>
                          <a:cubicBezTo>
                            <a:pt x="502579" y="621"/>
                            <a:pt x="515342" y="13385"/>
                            <a:pt x="515342" y="29196"/>
                          </a:cubicBezTo>
                          <a:lnTo>
                            <a:pt x="515342" y="324471"/>
                          </a:lnTo>
                          <a:cubicBezTo>
                            <a:pt x="515342" y="340282"/>
                            <a:pt x="502579" y="353046"/>
                            <a:pt x="486767" y="353046"/>
                          </a:cubicBezTo>
                          <a:lnTo>
                            <a:pt x="192159" y="353046"/>
                          </a:lnTo>
                          <a:lnTo>
                            <a:pt x="115387" y="410196"/>
                          </a:lnTo>
                          <a:lnTo>
                            <a:pt x="115387" y="353046"/>
                          </a:lnTo>
                          <a:lnTo>
                            <a:pt x="29567" y="353046"/>
                          </a:lnTo>
                          <a:cubicBezTo>
                            <a:pt x="13755" y="353046"/>
                            <a:pt x="992" y="340282"/>
                            <a:pt x="992" y="324471"/>
                          </a:cubicBezTo>
                          <a:lnTo>
                            <a:pt x="992" y="29196"/>
                          </a:lnTo>
                          <a:cubicBezTo>
                            <a:pt x="992" y="13385"/>
                            <a:pt x="13755" y="621"/>
                            <a:pt x="29567" y="621"/>
                          </a:cubicBezTo>
                          <a:lnTo>
                            <a:pt x="486767" y="621"/>
                          </a:lnTo>
                          <a:close/>
                          <a:moveTo>
                            <a:pt x="124817" y="143496"/>
                          </a:moveTo>
                          <a:cubicBezTo>
                            <a:pt x="106434" y="143496"/>
                            <a:pt x="91480" y="158450"/>
                            <a:pt x="91480" y="176834"/>
                          </a:cubicBezTo>
                          <a:cubicBezTo>
                            <a:pt x="91480" y="195217"/>
                            <a:pt x="106434" y="210171"/>
                            <a:pt x="124817" y="210171"/>
                          </a:cubicBezTo>
                          <a:cubicBezTo>
                            <a:pt x="143200" y="210171"/>
                            <a:pt x="158155" y="195217"/>
                            <a:pt x="158155" y="176834"/>
                          </a:cubicBezTo>
                          <a:cubicBezTo>
                            <a:pt x="158155" y="158450"/>
                            <a:pt x="143200" y="143496"/>
                            <a:pt x="124817" y="143496"/>
                          </a:cubicBezTo>
                          <a:close/>
                          <a:moveTo>
                            <a:pt x="258167" y="143496"/>
                          </a:moveTo>
                          <a:cubicBezTo>
                            <a:pt x="239784" y="143496"/>
                            <a:pt x="224830" y="158450"/>
                            <a:pt x="224830" y="176834"/>
                          </a:cubicBezTo>
                          <a:cubicBezTo>
                            <a:pt x="224830" y="195217"/>
                            <a:pt x="239784" y="210171"/>
                            <a:pt x="258167" y="210171"/>
                          </a:cubicBezTo>
                          <a:cubicBezTo>
                            <a:pt x="276550" y="210171"/>
                            <a:pt x="291505" y="195217"/>
                            <a:pt x="291505" y="176834"/>
                          </a:cubicBezTo>
                          <a:cubicBezTo>
                            <a:pt x="291505" y="158450"/>
                            <a:pt x="276550" y="143496"/>
                            <a:pt x="258167" y="143496"/>
                          </a:cubicBezTo>
                          <a:close/>
                          <a:moveTo>
                            <a:pt x="391517" y="143496"/>
                          </a:moveTo>
                          <a:cubicBezTo>
                            <a:pt x="373134" y="143496"/>
                            <a:pt x="358180" y="158450"/>
                            <a:pt x="358180" y="176834"/>
                          </a:cubicBezTo>
                          <a:cubicBezTo>
                            <a:pt x="358180" y="195217"/>
                            <a:pt x="373134" y="210171"/>
                            <a:pt x="391517" y="210171"/>
                          </a:cubicBezTo>
                          <a:cubicBezTo>
                            <a:pt x="409900" y="210171"/>
                            <a:pt x="424855" y="195217"/>
                            <a:pt x="424855" y="176834"/>
                          </a:cubicBezTo>
                          <a:cubicBezTo>
                            <a:pt x="424855" y="158450"/>
                            <a:pt x="409900" y="143496"/>
                            <a:pt x="391517" y="14349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65" name="îŝļïḓé">
                <a:extLst>
                  <a:ext uri="{FF2B5EF4-FFF2-40B4-BE49-F238E27FC236}">
                    <a16:creationId xmlns:a16="http://schemas.microsoft.com/office/drawing/2014/main" id="{0E8F6833-13B4-431C-B6C6-5F34561510B3}"/>
                  </a:ext>
                </a:extLst>
              </p:cNvPr>
              <p:cNvGrpSpPr/>
              <p:nvPr/>
            </p:nvGrpSpPr>
            <p:grpSpPr>
              <a:xfrm>
                <a:off x="919765" y="1814378"/>
                <a:ext cx="3566958" cy="1307645"/>
                <a:chOff x="663284" y="2068074"/>
                <a:chExt cx="3566958" cy="1307645"/>
              </a:xfrm>
            </p:grpSpPr>
            <p:sp>
              <p:nvSpPr>
                <p:cNvPr id="81" name="íślîḓè">
                  <a:extLst>
                    <a:ext uri="{FF2B5EF4-FFF2-40B4-BE49-F238E27FC236}">
                      <a16:creationId xmlns:a16="http://schemas.microsoft.com/office/drawing/2014/main" id="{7F5DC10D-2C89-41BF-BD1F-67D34A6B1F72}"/>
                    </a:ext>
                  </a:extLst>
                </p:cNvPr>
                <p:cNvSpPr/>
                <p:nvPr/>
              </p:nvSpPr>
              <p:spPr>
                <a:xfrm>
                  <a:off x="663284" y="2068074"/>
                  <a:ext cx="3566958" cy="1307645"/>
                </a:xfrm>
                <a:prstGeom prst="roundRect">
                  <a:avLst>
                    <a:gd name="adj" fmla="val 13637"/>
                  </a:avLst>
                </a:prstGeom>
                <a:solidFill>
                  <a:schemeClr val="accent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82" name="ïsḻíḍè">
                  <a:extLst>
                    <a:ext uri="{FF2B5EF4-FFF2-40B4-BE49-F238E27FC236}">
                      <a16:creationId xmlns:a16="http://schemas.microsoft.com/office/drawing/2014/main" id="{B4383077-70F2-444E-8F08-8287638CEB45}"/>
                    </a:ext>
                  </a:extLst>
                </p:cNvPr>
                <p:cNvGrpSpPr/>
                <p:nvPr/>
              </p:nvGrpSpPr>
              <p:grpSpPr>
                <a:xfrm>
                  <a:off x="1012298" y="2268588"/>
                  <a:ext cx="3167763" cy="839543"/>
                  <a:chOff x="881160" y="2234807"/>
                  <a:chExt cx="3167763" cy="839543"/>
                </a:xfrm>
              </p:grpSpPr>
              <p:sp>
                <p:nvSpPr>
                  <p:cNvPr id="83" name="îšļíḑe">
                    <a:extLst>
                      <a:ext uri="{FF2B5EF4-FFF2-40B4-BE49-F238E27FC236}">
                        <a16:creationId xmlns:a16="http://schemas.microsoft.com/office/drawing/2014/main" id="{EE8F009D-CDE3-4527-9ABD-FED9C0C75650}"/>
                      </a:ext>
                    </a:extLst>
                  </p:cNvPr>
                  <p:cNvSpPr/>
                  <p:nvPr/>
                </p:nvSpPr>
                <p:spPr>
                  <a:xfrm flipH="1">
                    <a:off x="1326027" y="2597681"/>
                    <a:ext cx="2722896" cy="476669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</a:pPr>
                    <a:r>
                      <a:rPr kumimoji="1" lang="zh-CN" altLang="en-US" sz="1000" dirty="0"/>
                      <a:t>以听歌 </a:t>
                    </a:r>
                    <a:r>
                      <a:rPr kumimoji="1" lang="en-US" altLang="zh-CN" sz="1000" dirty="0"/>
                      <a:t>or </a:t>
                    </a:r>
                    <a:r>
                      <a:rPr kumimoji="1" lang="zh-CN" altLang="en-US" sz="1000" dirty="0"/>
                      <a:t>进行一些整理性的工作（记账）开始每天的学习。</a:t>
                    </a:r>
                    <a:endParaRPr kumimoji="1" lang="en-US" altLang="zh-CN" sz="1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4" name="íśḻîdé">
                    <a:extLst>
                      <a:ext uri="{FF2B5EF4-FFF2-40B4-BE49-F238E27FC236}">
                        <a16:creationId xmlns:a16="http://schemas.microsoft.com/office/drawing/2014/main" id="{3193DFBE-D017-48B7-B1A6-A2ACB39EC53A}"/>
                      </a:ext>
                    </a:extLst>
                  </p:cNvPr>
                  <p:cNvSpPr txBox="1"/>
                  <p:nvPr/>
                </p:nvSpPr>
                <p:spPr>
                  <a:xfrm>
                    <a:off x="1320693" y="2266771"/>
                    <a:ext cx="242939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/>
                      <a:t>什么习惯？</a:t>
                    </a:r>
                    <a:endParaRPr lang="en-US" altLang="zh-CN" b="1" dirty="0"/>
                  </a:p>
                </p:txBody>
              </p:sp>
              <p:grpSp>
                <p:nvGrpSpPr>
                  <p:cNvPr id="85" name="îşļide">
                    <a:extLst>
                      <a:ext uri="{FF2B5EF4-FFF2-40B4-BE49-F238E27FC236}">
                        <a16:creationId xmlns:a16="http://schemas.microsoft.com/office/drawing/2014/main" id="{66DD159E-3571-4F95-ACDA-7AD7A83F45B4}"/>
                      </a:ext>
                    </a:extLst>
                  </p:cNvPr>
                  <p:cNvGrpSpPr/>
                  <p:nvPr/>
                </p:nvGrpSpPr>
                <p:grpSpPr>
                  <a:xfrm>
                    <a:off x="881160" y="2234807"/>
                    <a:ext cx="412337" cy="410198"/>
                    <a:chOff x="881160" y="2234807"/>
                    <a:chExt cx="412337" cy="410198"/>
                  </a:xfrm>
                </p:grpSpPr>
                <p:sp>
                  <p:nvSpPr>
                    <p:cNvPr id="86" name="íŝļïḑê">
                      <a:extLst>
                        <a:ext uri="{FF2B5EF4-FFF2-40B4-BE49-F238E27FC236}">
                          <a16:creationId xmlns:a16="http://schemas.microsoft.com/office/drawing/2014/main" id="{DEF02F7D-0566-45AB-A9E1-11482F1815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160" y="2234807"/>
                      <a:ext cx="412337" cy="410198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ln w="57150" cap="rnd">
                      <a:noFill/>
                      <a:prstDash val="solid"/>
                      <a:round/>
                    </a:ln>
                    <a:effectLst>
                      <a:outerShdw blurRad="76200" dist="50800" dir="5400000" algn="ctr" rotWithShape="0">
                        <a:schemeClr val="accent2">
                          <a:alpha val="2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 fontScale="92500"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87" name="ïṧļíḋê">
                      <a:extLst>
                        <a:ext uri="{FF2B5EF4-FFF2-40B4-BE49-F238E27FC236}">
                          <a16:creationId xmlns:a16="http://schemas.microsoft.com/office/drawing/2014/main" id="{FF33A1E7-3BCA-4BE4-BBCE-0DB8710AB6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5713" y="2357255"/>
                      <a:ext cx="163232" cy="178001"/>
                    </a:xfrm>
                    <a:custGeom>
                      <a:avLst/>
                      <a:gdLst>
                        <a:gd name="connsiteX0" fmla="*/ 248770 w 495300"/>
                        <a:gd name="connsiteY0" fmla="*/ 621 h 542925"/>
                        <a:gd name="connsiteX1" fmla="*/ 496420 w 495300"/>
                        <a:gd name="connsiteY1" fmla="*/ 248271 h 542925"/>
                        <a:gd name="connsiteX2" fmla="*/ 323827 w 495300"/>
                        <a:gd name="connsiteY2" fmla="*/ 484396 h 542925"/>
                        <a:gd name="connsiteX3" fmla="*/ 346973 w 495300"/>
                        <a:gd name="connsiteY3" fmla="*/ 524496 h 542925"/>
                        <a:gd name="connsiteX4" fmla="*/ 420220 w 495300"/>
                        <a:gd name="connsiteY4" fmla="*/ 524496 h 542925"/>
                        <a:gd name="connsiteX5" fmla="*/ 420220 w 495300"/>
                        <a:gd name="connsiteY5" fmla="*/ 543546 h 542925"/>
                        <a:gd name="connsiteX6" fmla="*/ 77320 w 495300"/>
                        <a:gd name="connsiteY6" fmla="*/ 543546 h 542925"/>
                        <a:gd name="connsiteX7" fmla="*/ 77320 w 495300"/>
                        <a:gd name="connsiteY7" fmla="*/ 524496 h 542925"/>
                        <a:gd name="connsiteX8" fmla="*/ 150567 w 495300"/>
                        <a:gd name="connsiteY8" fmla="*/ 524496 h 542925"/>
                        <a:gd name="connsiteX9" fmla="*/ 173713 w 495300"/>
                        <a:gd name="connsiteY9" fmla="*/ 484396 h 542925"/>
                        <a:gd name="connsiteX10" fmla="*/ 1120 w 495300"/>
                        <a:gd name="connsiteY10" fmla="*/ 248271 h 542925"/>
                        <a:gd name="connsiteX11" fmla="*/ 248770 w 495300"/>
                        <a:gd name="connsiteY11" fmla="*/ 621 h 542925"/>
                        <a:gd name="connsiteX12" fmla="*/ 192763 w 495300"/>
                        <a:gd name="connsiteY12" fmla="*/ 489539 h 542925"/>
                        <a:gd name="connsiteX13" fmla="*/ 172570 w 495300"/>
                        <a:gd name="connsiteY13" fmla="*/ 524496 h 542925"/>
                        <a:gd name="connsiteX14" fmla="*/ 324970 w 495300"/>
                        <a:gd name="connsiteY14" fmla="*/ 524496 h 542925"/>
                        <a:gd name="connsiteX15" fmla="*/ 304777 w 495300"/>
                        <a:gd name="connsiteY15" fmla="*/ 489539 h 542925"/>
                        <a:gd name="connsiteX16" fmla="*/ 248770 w 495300"/>
                        <a:gd name="connsiteY16" fmla="*/ 495921 h 542925"/>
                        <a:gd name="connsiteX17" fmla="*/ 192763 w 495300"/>
                        <a:gd name="connsiteY17" fmla="*/ 489539 h 542925"/>
                        <a:gd name="connsiteX18" fmla="*/ 248770 w 495300"/>
                        <a:gd name="connsiteY18" fmla="*/ 143496 h 542925"/>
                        <a:gd name="connsiteX19" fmla="*/ 143995 w 495300"/>
                        <a:gd name="connsiteY19" fmla="*/ 248271 h 542925"/>
                        <a:gd name="connsiteX20" fmla="*/ 248770 w 495300"/>
                        <a:gd name="connsiteY20" fmla="*/ 353046 h 542925"/>
                        <a:gd name="connsiteX21" fmla="*/ 353545 w 495300"/>
                        <a:gd name="connsiteY21" fmla="*/ 248271 h 542925"/>
                        <a:gd name="connsiteX22" fmla="*/ 248770 w 495300"/>
                        <a:gd name="connsiteY22" fmla="*/ 143496 h 542925"/>
                        <a:gd name="connsiteX23" fmla="*/ 367833 w 495300"/>
                        <a:gd name="connsiteY23" fmla="*/ 114921 h 542925"/>
                        <a:gd name="connsiteX24" fmla="*/ 353545 w 495300"/>
                        <a:gd name="connsiteY24" fmla="*/ 129209 h 542925"/>
                        <a:gd name="connsiteX25" fmla="*/ 367833 w 495300"/>
                        <a:gd name="connsiteY25" fmla="*/ 143496 h 542925"/>
                        <a:gd name="connsiteX26" fmla="*/ 382120 w 495300"/>
                        <a:gd name="connsiteY26" fmla="*/ 129209 h 542925"/>
                        <a:gd name="connsiteX27" fmla="*/ 367833 w 495300"/>
                        <a:gd name="connsiteY27" fmla="*/ 114921 h 5429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495300" h="542925">
                          <a:moveTo>
                            <a:pt x="248770" y="621"/>
                          </a:moveTo>
                          <a:cubicBezTo>
                            <a:pt x="385549" y="621"/>
                            <a:pt x="496420" y="111492"/>
                            <a:pt x="496420" y="248271"/>
                          </a:cubicBezTo>
                          <a:cubicBezTo>
                            <a:pt x="496420" y="358856"/>
                            <a:pt x="423935" y="452582"/>
                            <a:pt x="323827" y="484396"/>
                          </a:cubicBezTo>
                          <a:lnTo>
                            <a:pt x="346973" y="524496"/>
                          </a:lnTo>
                          <a:lnTo>
                            <a:pt x="420220" y="524496"/>
                          </a:lnTo>
                          <a:lnTo>
                            <a:pt x="420220" y="543546"/>
                          </a:lnTo>
                          <a:lnTo>
                            <a:pt x="77320" y="543546"/>
                          </a:lnTo>
                          <a:lnTo>
                            <a:pt x="77320" y="524496"/>
                          </a:lnTo>
                          <a:lnTo>
                            <a:pt x="150567" y="524496"/>
                          </a:lnTo>
                          <a:lnTo>
                            <a:pt x="173713" y="484396"/>
                          </a:lnTo>
                          <a:cubicBezTo>
                            <a:pt x="73605" y="452582"/>
                            <a:pt x="1120" y="358856"/>
                            <a:pt x="1120" y="248271"/>
                          </a:cubicBezTo>
                          <a:cubicBezTo>
                            <a:pt x="1120" y="111492"/>
                            <a:pt x="111991" y="621"/>
                            <a:pt x="248770" y="621"/>
                          </a:cubicBezTo>
                          <a:close/>
                          <a:moveTo>
                            <a:pt x="192763" y="489539"/>
                          </a:moveTo>
                          <a:lnTo>
                            <a:pt x="172570" y="524496"/>
                          </a:lnTo>
                          <a:lnTo>
                            <a:pt x="324970" y="524496"/>
                          </a:lnTo>
                          <a:lnTo>
                            <a:pt x="304777" y="489539"/>
                          </a:lnTo>
                          <a:cubicBezTo>
                            <a:pt x="286775" y="493730"/>
                            <a:pt x="268010" y="495921"/>
                            <a:pt x="248770" y="495921"/>
                          </a:cubicBezTo>
                          <a:cubicBezTo>
                            <a:pt x="229530" y="495921"/>
                            <a:pt x="210765" y="493730"/>
                            <a:pt x="192763" y="489539"/>
                          </a:cubicBezTo>
                          <a:close/>
                          <a:moveTo>
                            <a:pt x="248770" y="143496"/>
                          </a:moveTo>
                          <a:cubicBezTo>
                            <a:pt x="190858" y="143496"/>
                            <a:pt x="143995" y="190359"/>
                            <a:pt x="143995" y="248271"/>
                          </a:cubicBezTo>
                          <a:cubicBezTo>
                            <a:pt x="143995" y="306183"/>
                            <a:pt x="190858" y="353046"/>
                            <a:pt x="248770" y="353046"/>
                          </a:cubicBezTo>
                          <a:cubicBezTo>
                            <a:pt x="306682" y="353046"/>
                            <a:pt x="353545" y="306183"/>
                            <a:pt x="353545" y="248271"/>
                          </a:cubicBezTo>
                          <a:cubicBezTo>
                            <a:pt x="353545" y="190359"/>
                            <a:pt x="306682" y="143496"/>
                            <a:pt x="248770" y="143496"/>
                          </a:cubicBezTo>
                          <a:close/>
                          <a:moveTo>
                            <a:pt x="367833" y="114921"/>
                          </a:moveTo>
                          <a:cubicBezTo>
                            <a:pt x="359927" y="114921"/>
                            <a:pt x="353545" y="121303"/>
                            <a:pt x="353545" y="129209"/>
                          </a:cubicBezTo>
                          <a:cubicBezTo>
                            <a:pt x="353545" y="137114"/>
                            <a:pt x="359927" y="143496"/>
                            <a:pt x="367833" y="143496"/>
                          </a:cubicBezTo>
                          <a:cubicBezTo>
                            <a:pt x="375738" y="143496"/>
                            <a:pt x="382120" y="137114"/>
                            <a:pt x="382120" y="129209"/>
                          </a:cubicBezTo>
                          <a:cubicBezTo>
                            <a:pt x="382120" y="121303"/>
                            <a:pt x="375738" y="114921"/>
                            <a:pt x="367833" y="11492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66" name="íSļïḓé">
                <a:extLst>
                  <a:ext uri="{FF2B5EF4-FFF2-40B4-BE49-F238E27FC236}">
                    <a16:creationId xmlns:a16="http://schemas.microsoft.com/office/drawing/2014/main" id="{D32FC9B5-F5E4-4CB3-AD70-79AB494DA70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692577" y="4142377"/>
                <a:ext cx="3566958" cy="1307645"/>
                <a:chOff x="7757382" y="2482718"/>
                <a:chExt cx="3566958" cy="1307645"/>
              </a:xfrm>
            </p:grpSpPr>
            <p:sp>
              <p:nvSpPr>
                <p:cNvPr id="74" name="ís1íḑè">
                  <a:extLst>
                    <a:ext uri="{FF2B5EF4-FFF2-40B4-BE49-F238E27FC236}">
                      <a16:creationId xmlns:a16="http://schemas.microsoft.com/office/drawing/2014/main" id="{74A01CC9-1A95-44D0-B16D-E13D8DD0E31C}"/>
                    </a:ext>
                  </a:extLst>
                </p:cNvPr>
                <p:cNvSpPr/>
                <p:nvPr/>
              </p:nvSpPr>
              <p:spPr>
                <a:xfrm>
                  <a:off x="7757382" y="2482718"/>
                  <a:ext cx="3566958" cy="1307645"/>
                </a:xfrm>
                <a:prstGeom prst="roundRect">
                  <a:avLst>
                    <a:gd name="adj" fmla="val 13637"/>
                  </a:avLst>
                </a:prstGeom>
                <a:solidFill>
                  <a:schemeClr val="accent6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75" name="ïṣ1îdé">
                  <a:extLst>
                    <a:ext uri="{FF2B5EF4-FFF2-40B4-BE49-F238E27FC236}">
                      <a16:creationId xmlns:a16="http://schemas.microsoft.com/office/drawing/2014/main" id="{A6DB8A56-6AA3-47CF-AB87-3046E0E1875D}"/>
                    </a:ext>
                  </a:extLst>
                </p:cNvPr>
                <p:cNvGrpSpPr/>
                <p:nvPr/>
              </p:nvGrpSpPr>
              <p:grpSpPr>
                <a:xfrm>
                  <a:off x="8119994" y="2683232"/>
                  <a:ext cx="3204345" cy="886867"/>
                  <a:chOff x="7975259" y="2649451"/>
                  <a:chExt cx="3204345" cy="886867"/>
                </a:xfrm>
              </p:grpSpPr>
              <p:sp>
                <p:nvSpPr>
                  <p:cNvPr id="76" name="îš1ïdé">
                    <a:extLst>
                      <a:ext uri="{FF2B5EF4-FFF2-40B4-BE49-F238E27FC236}">
                        <a16:creationId xmlns:a16="http://schemas.microsoft.com/office/drawing/2014/main" id="{F0337B0D-1DEC-4334-9713-7D4C84813332}"/>
                      </a:ext>
                    </a:extLst>
                  </p:cNvPr>
                  <p:cNvSpPr/>
                  <p:nvPr/>
                </p:nvSpPr>
                <p:spPr>
                  <a:xfrm flipH="1">
                    <a:off x="8387596" y="3059649"/>
                    <a:ext cx="2792008" cy="476669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</a:pPr>
                    <a:r>
                      <a:rPr kumimoji="1" lang="zh-CN" altLang="en-US" sz="1000" dirty="0">
                        <a:solidFill>
                          <a:schemeClr val="tx1"/>
                        </a:solidFill>
                      </a:rPr>
                      <a:t>长期计划好似过眼浮云，短期计划像划过天边的流星。</a:t>
                    </a:r>
                    <a:endParaRPr kumimoji="1" lang="en-US" altLang="zh-CN" sz="1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îṧľïḑê">
                    <a:extLst>
                      <a:ext uri="{FF2B5EF4-FFF2-40B4-BE49-F238E27FC236}">
                        <a16:creationId xmlns:a16="http://schemas.microsoft.com/office/drawing/2014/main" id="{419AC300-EAC4-4FCC-8FB6-200A5A689B1F}"/>
                      </a:ext>
                    </a:extLst>
                  </p:cNvPr>
                  <p:cNvSpPr txBox="1"/>
                  <p:nvPr/>
                </p:nvSpPr>
                <p:spPr>
                  <a:xfrm>
                    <a:off x="8387597" y="2681415"/>
                    <a:ext cx="242939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/>
                      <a:t>什么计划？</a:t>
                    </a:r>
                    <a:endParaRPr lang="en-US" altLang="zh-CN" b="1" dirty="0"/>
                  </a:p>
                </p:txBody>
              </p:sp>
              <p:grpSp>
                <p:nvGrpSpPr>
                  <p:cNvPr id="78" name="îš1iḋe">
                    <a:extLst>
                      <a:ext uri="{FF2B5EF4-FFF2-40B4-BE49-F238E27FC236}">
                        <a16:creationId xmlns:a16="http://schemas.microsoft.com/office/drawing/2014/main" id="{0CFBEFFC-BB4A-45A0-988E-AD87A6C61E18}"/>
                      </a:ext>
                    </a:extLst>
                  </p:cNvPr>
                  <p:cNvGrpSpPr/>
                  <p:nvPr/>
                </p:nvGrpSpPr>
                <p:grpSpPr>
                  <a:xfrm>
                    <a:off x="7975259" y="2649451"/>
                    <a:ext cx="412337" cy="410198"/>
                    <a:chOff x="7975259" y="2649451"/>
                    <a:chExt cx="412337" cy="410198"/>
                  </a:xfrm>
                </p:grpSpPr>
                <p:sp>
                  <p:nvSpPr>
                    <p:cNvPr id="79" name="iṧ1ïḑe">
                      <a:extLst>
                        <a:ext uri="{FF2B5EF4-FFF2-40B4-BE49-F238E27FC236}">
                          <a16:creationId xmlns:a16="http://schemas.microsoft.com/office/drawing/2014/main" id="{DC151E9B-4C8D-46E2-A901-5ED78A5A6F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75259" y="2649451"/>
                      <a:ext cx="412337" cy="410198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60000">
                          <a:schemeClr val="accent6"/>
                        </a:gs>
                      </a:gsLst>
                      <a:lin ang="2700000" scaled="0"/>
                    </a:gradFill>
                    <a:ln w="57150" cap="rnd">
                      <a:noFill/>
                      <a:prstDash val="solid"/>
                      <a:round/>
                    </a:ln>
                    <a:effectLst>
                      <a:outerShdw blurRad="76200" dist="50800" dir="5400000" algn="ctr" rotWithShape="0">
                        <a:schemeClr val="accent6">
                          <a:alpha val="2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 fontScale="92500"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80" name="iš1iďê">
                      <a:extLst>
                        <a:ext uri="{FF2B5EF4-FFF2-40B4-BE49-F238E27FC236}">
                          <a16:creationId xmlns:a16="http://schemas.microsoft.com/office/drawing/2014/main" id="{E20B8D65-5C47-4A0D-AE6C-AB175BFA17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90711" y="2770320"/>
                      <a:ext cx="177008" cy="162108"/>
                    </a:xfrm>
                    <a:custGeom>
                      <a:avLst/>
                      <a:gdLst>
                        <a:gd name="connsiteX0" fmla="*/ 125329 w 533400"/>
                        <a:gd name="connsiteY0" fmla="*/ 229221 h 485775"/>
                        <a:gd name="connsiteX1" fmla="*/ 125329 w 533400"/>
                        <a:gd name="connsiteY1" fmla="*/ 276846 h 485775"/>
                        <a:gd name="connsiteX2" fmla="*/ 144379 w 533400"/>
                        <a:gd name="connsiteY2" fmla="*/ 276846 h 485775"/>
                        <a:gd name="connsiteX3" fmla="*/ 144379 w 533400"/>
                        <a:gd name="connsiteY3" fmla="*/ 229221 h 485775"/>
                        <a:gd name="connsiteX4" fmla="*/ 392029 w 533400"/>
                        <a:gd name="connsiteY4" fmla="*/ 229221 h 485775"/>
                        <a:gd name="connsiteX5" fmla="*/ 392029 w 533400"/>
                        <a:gd name="connsiteY5" fmla="*/ 276846 h 485775"/>
                        <a:gd name="connsiteX6" fmla="*/ 411079 w 533400"/>
                        <a:gd name="connsiteY6" fmla="*/ 276846 h 485775"/>
                        <a:gd name="connsiteX7" fmla="*/ 411079 w 533400"/>
                        <a:gd name="connsiteY7" fmla="*/ 229221 h 485775"/>
                        <a:gd name="connsiteX8" fmla="*/ 534904 w 533400"/>
                        <a:gd name="connsiteY8" fmla="*/ 229221 h 485775"/>
                        <a:gd name="connsiteX9" fmla="*/ 534904 w 533400"/>
                        <a:gd name="connsiteY9" fmla="*/ 457821 h 485775"/>
                        <a:gd name="connsiteX10" fmla="*/ 506329 w 533400"/>
                        <a:gd name="connsiteY10" fmla="*/ 486396 h 485775"/>
                        <a:gd name="connsiteX11" fmla="*/ 30079 w 533400"/>
                        <a:gd name="connsiteY11" fmla="*/ 486396 h 485775"/>
                        <a:gd name="connsiteX12" fmla="*/ 1504 w 533400"/>
                        <a:gd name="connsiteY12" fmla="*/ 457821 h 485775"/>
                        <a:gd name="connsiteX13" fmla="*/ 1504 w 533400"/>
                        <a:gd name="connsiteY13" fmla="*/ 229221 h 485775"/>
                        <a:gd name="connsiteX14" fmla="*/ 125329 w 533400"/>
                        <a:gd name="connsiteY14" fmla="*/ 229221 h 485775"/>
                        <a:gd name="connsiteX15" fmla="*/ 372979 w 533400"/>
                        <a:gd name="connsiteY15" fmla="*/ 621 h 485775"/>
                        <a:gd name="connsiteX16" fmla="*/ 411079 w 533400"/>
                        <a:gd name="connsiteY16" fmla="*/ 36816 h 485775"/>
                        <a:gd name="connsiteX17" fmla="*/ 411079 w 533400"/>
                        <a:gd name="connsiteY17" fmla="*/ 38721 h 485775"/>
                        <a:gd name="connsiteX18" fmla="*/ 411079 w 533400"/>
                        <a:gd name="connsiteY18" fmla="*/ 114921 h 485775"/>
                        <a:gd name="connsiteX19" fmla="*/ 506329 w 533400"/>
                        <a:gd name="connsiteY19" fmla="*/ 114921 h 485775"/>
                        <a:gd name="connsiteX20" fmla="*/ 534904 w 533400"/>
                        <a:gd name="connsiteY20" fmla="*/ 143496 h 485775"/>
                        <a:gd name="connsiteX21" fmla="*/ 534904 w 533400"/>
                        <a:gd name="connsiteY21" fmla="*/ 210171 h 485775"/>
                        <a:gd name="connsiteX22" fmla="*/ 1504 w 533400"/>
                        <a:gd name="connsiteY22" fmla="*/ 210171 h 485775"/>
                        <a:gd name="connsiteX23" fmla="*/ 1504 w 533400"/>
                        <a:gd name="connsiteY23" fmla="*/ 143496 h 485775"/>
                        <a:gd name="connsiteX24" fmla="*/ 30079 w 533400"/>
                        <a:gd name="connsiteY24" fmla="*/ 114921 h 485775"/>
                        <a:gd name="connsiteX25" fmla="*/ 125329 w 533400"/>
                        <a:gd name="connsiteY25" fmla="*/ 114921 h 485775"/>
                        <a:gd name="connsiteX26" fmla="*/ 125329 w 533400"/>
                        <a:gd name="connsiteY26" fmla="*/ 38721 h 485775"/>
                        <a:gd name="connsiteX27" fmla="*/ 161524 w 533400"/>
                        <a:gd name="connsiteY27" fmla="*/ 621 h 485775"/>
                        <a:gd name="connsiteX28" fmla="*/ 163429 w 533400"/>
                        <a:gd name="connsiteY28" fmla="*/ 621 h 485775"/>
                        <a:gd name="connsiteX29" fmla="*/ 372979 w 533400"/>
                        <a:gd name="connsiteY29" fmla="*/ 621 h 485775"/>
                        <a:gd name="connsiteX30" fmla="*/ 372979 w 533400"/>
                        <a:gd name="connsiteY30" fmla="*/ 19671 h 485775"/>
                        <a:gd name="connsiteX31" fmla="*/ 163429 w 533400"/>
                        <a:gd name="connsiteY31" fmla="*/ 19671 h 485775"/>
                        <a:gd name="connsiteX32" fmla="*/ 144474 w 533400"/>
                        <a:gd name="connsiteY32" fmla="*/ 37292 h 485775"/>
                        <a:gd name="connsiteX33" fmla="*/ 144379 w 533400"/>
                        <a:gd name="connsiteY33" fmla="*/ 38721 h 485775"/>
                        <a:gd name="connsiteX34" fmla="*/ 144379 w 533400"/>
                        <a:gd name="connsiteY34" fmla="*/ 114921 h 485775"/>
                        <a:gd name="connsiteX35" fmla="*/ 392029 w 533400"/>
                        <a:gd name="connsiteY35" fmla="*/ 114921 h 485775"/>
                        <a:gd name="connsiteX36" fmla="*/ 392029 w 533400"/>
                        <a:gd name="connsiteY36" fmla="*/ 38721 h 485775"/>
                        <a:gd name="connsiteX37" fmla="*/ 375836 w 533400"/>
                        <a:gd name="connsiteY37" fmla="*/ 19862 h 485775"/>
                        <a:gd name="connsiteX38" fmla="*/ 374408 w 533400"/>
                        <a:gd name="connsiteY38" fmla="*/ 19671 h 485775"/>
                        <a:gd name="connsiteX39" fmla="*/ 372979 w 533400"/>
                        <a:gd name="connsiteY39" fmla="*/ 19671 h 4857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533400" h="485775">
                          <a:moveTo>
                            <a:pt x="125329" y="229221"/>
                          </a:moveTo>
                          <a:lnTo>
                            <a:pt x="125329" y="276846"/>
                          </a:lnTo>
                          <a:lnTo>
                            <a:pt x="144379" y="276846"/>
                          </a:lnTo>
                          <a:lnTo>
                            <a:pt x="144379" y="229221"/>
                          </a:lnTo>
                          <a:lnTo>
                            <a:pt x="392029" y="229221"/>
                          </a:lnTo>
                          <a:lnTo>
                            <a:pt x="392029" y="276846"/>
                          </a:lnTo>
                          <a:lnTo>
                            <a:pt x="411079" y="276846"/>
                          </a:lnTo>
                          <a:lnTo>
                            <a:pt x="411079" y="229221"/>
                          </a:lnTo>
                          <a:lnTo>
                            <a:pt x="534904" y="229221"/>
                          </a:lnTo>
                          <a:lnTo>
                            <a:pt x="534904" y="457821"/>
                          </a:lnTo>
                          <a:cubicBezTo>
                            <a:pt x="534904" y="473632"/>
                            <a:pt x="522141" y="486396"/>
                            <a:pt x="506329" y="486396"/>
                          </a:cubicBezTo>
                          <a:lnTo>
                            <a:pt x="30079" y="486396"/>
                          </a:lnTo>
                          <a:cubicBezTo>
                            <a:pt x="14267" y="486396"/>
                            <a:pt x="1504" y="473632"/>
                            <a:pt x="1504" y="457821"/>
                          </a:cubicBezTo>
                          <a:lnTo>
                            <a:pt x="1504" y="229221"/>
                          </a:lnTo>
                          <a:lnTo>
                            <a:pt x="125329" y="229221"/>
                          </a:lnTo>
                          <a:close/>
                          <a:moveTo>
                            <a:pt x="372979" y="621"/>
                          </a:moveTo>
                          <a:cubicBezTo>
                            <a:pt x="393363" y="621"/>
                            <a:pt x="410031" y="16623"/>
                            <a:pt x="411079" y="36816"/>
                          </a:cubicBezTo>
                          <a:lnTo>
                            <a:pt x="411079" y="38721"/>
                          </a:lnTo>
                          <a:lnTo>
                            <a:pt x="411079" y="114921"/>
                          </a:lnTo>
                          <a:lnTo>
                            <a:pt x="506329" y="114921"/>
                          </a:lnTo>
                          <a:cubicBezTo>
                            <a:pt x="522141" y="114921"/>
                            <a:pt x="534904" y="127685"/>
                            <a:pt x="534904" y="143496"/>
                          </a:cubicBezTo>
                          <a:lnTo>
                            <a:pt x="534904" y="210171"/>
                          </a:lnTo>
                          <a:lnTo>
                            <a:pt x="1504" y="210171"/>
                          </a:lnTo>
                          <a:lnTo>
                            <a:pt x="1504" y="143496"/>
                          </a:lnTo>
                          <a:cubicBezTo>
                            <a:pt x="1504" y="127685"/>
                            <a:pt x="14267" y="114921"/>
                            <a:pt x="30079" y="114921"/>
                          </a:cubicBezTo>
                          <a:lnTo>
                            <a:pt x="125329" y="114921"/>
                          </a:lnTo>
                          <a:lnTo>
                            <a:pt x="125329" y="38721"/>
                          </a:lnTo>
                          <a:cubicBezTo>
                            <a:pt x="125329" y="18337"/>
                            <a:pt x="141331" y="1669"/>
                            <a:pt x="161524" y="621"/>
                          </a:cubicBezTo>
                          <a:lnTo>
                            <a:pt x="163429" y="621"/>
                          </a:lnTo>
                          <a:lnTo>
                            <a:pt x="372979" y="621"/>
                          </a:lnTo>
                          <a:close/>
                          <a:moveTo>
                            <a:pt x="372979" y="19671"/>
                          </a:moveTo>
                          <a:lnTo>
                            <a:pt x="163429" y="19671"/>
                          </a:lnTo>
                          <a:cubicBezTo>
                            <a:pt x="153428" y="19671"/>
                            <a:pt x="145141" y="27482"/>
                            <a:pt x="144474" y="37292"/>
                          </a:cubicBezTo>
                          <a:lnTo>
                            <a:pt x="144379" y="38721"/>
                          </a:lnTo>
                          <a:lnTo>
                            <a:pt x="144379" y="114921"/>
                          </a:lnTo>
                          <a:lnTo>
                            <a:pt x="392029" y="114921"/>
                          </a:lnTo>
                          <a:lnTo>
                            <a:pt x="392029" y="38721"/>
                          </a:lnTo>
                          <a:cubicBezTo>
                            <a:pt x="392029" y="29196"/>
                            <a:pt x="384981" y="21290"/>
                            <a:pt x="375836" y="19862"/>
                          </a:cubicBezTo>
                          <a:lnTo>
                            <a:pt x="374408" y="19671"/>
                          </a:lnTo>
                          <a:lnTo>
                            <a:pt x="372979" y="1967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67" name="î$ḷïḓè">
                <a:extLst>
                  <a:ext uri="{FF2B5EF4-FFF2-40B4-BE49-F238E27FC236}">
                    <a16:creationId xmlns:a16="http://schemas.microsoft.com/office/drawing/2014/main" id="{7636FE5C-6ACE-4309-BCB5-9CBC29C7ABC1}"/>
                  </a:ext>
                </a:extLst>
              </p:cNvPr>
              <p:cNvGrpSpPr/>
              <p:nvPr/>
            </p:nvGrpSpPr>
            <p:grpSpPr>
              <a:xfrm>
                <a:off x="919765" y="4142377"/>
                <a:ext cx="3580554" cy="1307645"/>
                <a:chOff x="663284" y="2601238"/>
                <a:chExt cx="3580554" cy="1307645"/>
              </a:xfrm>
            </p:grpSpPr>
            <p:sp>
              <p:nvSpPr>
                <p:cNvPr id="68" name="ïŝḻïḋê">
                  <a:extLst>
                    <a:ext uri="{FF2B5EF4-FFF2-40B4-BE49-F238E27FC236}">
                      <a16:creationId xmlns:a16="http://schemas.microsoft.com/office/drawing/2014/main" id="{2097C12F-078F-4665-9876-60F2AF91681D}"/>
                    </a:ext>
                  </a:extLst>
                </p:cNvPr>
                <p:cNvSpPr/>
                <p:nvPr/>
              </p:nvSpPr>
              <p:spPr>
                <a:xfrm>
                  <a:off x="663284" y="2601238"/>
                  <a:ext cx="3566958" cy="1307645"/>
                </a:xfrm>
                <a:prstGeom prst="roundRect">
                  <a:avLst>
                    <a:gd name="adj" fmla="val 13637"/>
                  </a:avLst>
                </a:prstGeom>
                <a:solidFill>
                  <a:schemeClr val="accent3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íṣľiďé">
                  <a:extLst>
                    <a:ext uri="{FF2B5EF4-FFF2-40B4-BE49-F238E27FC236}">
                      <a16:creationId xmlns:a16="http://schemas.microsoft.com/office/drawing/2014/main" id="{62BBB2EE-E27F-4E4D-9994-9BB64AE26B92}"/>
                    </a:ext>
                  </a:extLst>
                </p:cNvPr>
                <p:cNvSpPr/>
                <p:nvPr/>
              </p:nvSpPr>
              <p:spPr>
                <a:xfrm flipH="1">
                  <a:off x="1451830" y="3196231"/>
                  <a:ext cx="2792008" cy="27661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1000" dirty="0">
                      <a:solidFill>
                        <a:schemeClr val="tx1"/>
                      </a:solidFill>
                    </a:rPr>
                    <a:t>安静，空气适宜，整洁。</a:t>
                  </a:r>
                  <a:endParaRPr kumimoji="1" lang="en-US" altLang="zh-CN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íŝľiḑe">
                  <a:extLst>
                    <a:ext uri="{FF2B5EF4-FFF2-40B4-BE49-F238E27FC236}">
                      <a16:creationId xmlns:a16="http://schemas.microsoft.com/office/drawing/2014/main" id="{5113E0A2-88B2-47BD-A3DE-923113F78A3D}"/>
                    </a:ext>
                  </a:extLst>
                </p:cNvPr>
                <p:cNvSpPr txBox="1"/>
                <p:nvPr/>
              </p:nvSpPr>
              <p:spPr>
                <a:xfrm>
                  <a:off x="1451831" y="2833716"/>
                  <a:ext cx="24293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>
                    <a:buSzPct val="25000"/>
                  </a:pPr>
                  <a:r>
                    <a:rPr lang="zh-CN" altLang="en-US" b="1" dirty="0"/>
                    <a:t>什么环境？</a:t>
                  </a:r>
                  <a:endParaRPr lang="en-US" altLang="zh-CN" b="1" dirty="0"/>
                </a:p>
              </p:txBody>
            </p:sp>
            <p:grpSp>
              <p:nvGrpSpPr>
                <p:cNvPr id="71" name="îṧľïḓe">
                  <a:extLst>
                    <a:ext uri="{FF2B5EF4-FFF2-40B4-BE49-F238E27FC236}">
                      <a16:creationId xmlns:a16="http://schemas.microsoft.com/office/drawing/2014/main" id="{EFED0B89-8558-4C0A-B35E-E330DB0E6941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012298" y="2801752"/>
                  <a:ext cx="412337" cy="410198"/>
                  <a:chOff x="4808321" y="411032"/>
                  <a:chExt cx="410200" cy="410198"/>
                </a:xfrm>
              </p:grpSpPr>
              <p:sp>
                <p:nvSpPr>
                  <p:cNvPr id="72" name="îṥḻíḋè">
                    <a:extLst>
                      <a:ext uri="{FF2B5EF4-FFF2-40B4-BE49-F238E27FC236}">
                        <a16:creationId xmlns:a16="http://schemas.microsoft.com/office/drawing/2014/main" id="{A5F7139C-0823-4880-A6A2-B91DD741B92C}"/>
                      </a:ext>
                    </a:extLst>
                  </p:cNvPr>
                  <p:cNvSpPr/>
                  <p:nvPr/>
                </p:nvSpPr>
                <p:spPr>
                  <a:xfrm>
                    <a:off x="4808321" y="411032"/>
                    <a:ext cx="410200" cy="410198"/>
                  </a:xfrm>
                  <a:prstGeom prst="roundRect">
                    <a:avLst/>
                  </a:prstGeom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60000">
                        <a:schemeClr val="accent3"/>
                      </a:gs>
                    </a:gsLst>
                    <a:lin ang="2700000" scaled="0"/>
                  </a:gra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3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92500"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3765"/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3" name="iŝlîdé">
                    <a:extLst>
                      <a:ext uri="{FF2B5EF4-FFF2-40B4-BE49-F238E27FC236}">
                        <a16:creationId xmlns:a16="http://schemas.microsoft.com/office/drawing/2014/main" id="{2B81FA9C-297C-4153-A616-B86E212EC18B}"/>
                      </a:ext>
                    </a:extLst>
                  </p:cNvPr>
                  <p:cNvSpPr/>
                  <p:nvPr/>
                </p:nvSpPr>
                <p:spPr>
                  <a:xfrm>
                    <a:off x="4924421" y="545211"/>
                    <a:ext cx="178001" cy="148188"/>
                  </a:xfrm>
                  <a:custGeom>
                    <a:avLst/>
                    <a:gdLst>
                      <a:gd name="connsiteX0" fmla="*/ 483573 w 526297"/>
                      <a:gd name="connsiteY0" fmla="*/ 133971 h 438150"/>
                      <a:gd name="connsiteX1" fmla="*/ 527674 w 526297"/>
                      <a:gd name="connsiteY1" fmla="*/ 178072 h 438150"/>
                      <a:gd name="connsiteX2" fmla="*/ 527579 w 526297"/>
                      <a:gd name="connsiteY2" fmla="*/ 181501 h 438150"/>
                      <a:gd name="connsiteX3" fmla="*/ 514244 w 526297"/>
                      <a:gd name="connsiteY3" fmla="*/ 355237 h 438150"/>
                      <a:gd name="connsiteX4" fmla="*/ 485764 w 526297"/>
                      <a:gd name="connsiteY4" fmla="*/ 381621 h 438150"/>
                      <a:gd name="connsiteX5" fmla="*/ 454998 w 526297"/>
                      <a:gd name="connsiteY5" fmla="*/ 381621 h 438150"/>
                      <a:gd name="connsiteX6" fmla="*/ 454998 w 526297"/>
                      <a:gd name="connsiteY6" fmla="*/ 438771 h 438150"/>
                      <a:gd name="connsiteX7" fmla="*/ 435948 w 526297"/>
                      <a:gd name="connsiteY7" fmla="*/ 438771 h 438150"/>
                      <a:gd name="connsiteX8" fmla="*/ 435948 w 526297"/>
                      <a:gd name="connsiteY8" fmla="*/ 381621 h 438150"/>
                      <a:gd name="connsiteX9" fmla="*/ 93048 w 526297"/>
                      <a:gd name="connsiteY9" fmla="*/ 381621 h 438150"/>
                      <a:gd name="connsiteX10" fmla="*/ 93048 w 526297"/>
                      <a:gd name="connsiteY10" fmla="*/ 438771 h 438150"/>
                      <a:gd name="connsiteX11" fmla="*/ 73998 w 526297"/>
                      <a:gd name="connsiteY11" fmla="*/ 438771 h 438150"/>
                      <a:gd name="connsiteX12" fmla="*/ 73998 w 526297"/>
                      <a:gd name="connsiteY12" fmla="*/ 381621 h 438150"/>
                      <a:gd name="connsiteX13" fmla="*/ 43328 w 526297"/>
                      <a:gd name="connsiteY13" fmla="*/ 381621 h 438150"/>
                      <a:gd name="connsiteX14" fmla="*/ 14848 w 526297"/>
                      <a:gd name="connsiteY14" fmla="*/ 355237 h 438150"/>
                      <a:gd name="connsiteX15" fmla="*/ 1513 w 526297"/>
                      <a:gd name="connsiteY15" fmla="*/ 181501 h 438150"/>
                      <a:gd name="connsiteX16" fmla="*/ 42089 w 526297"/>
                      <a:gd name="connsiteY16" fmla="*/ 134162 h 438150"/>
                      <a:gd name="connsiteX17" fmla="*/ 45518 w 526297"/>
                      <a:gd name="connsiteY17" fmla="*/ 134066 h 438150"/>
                      <a:gd name="connsiteX18" fmla="*/ 101906 w 526297"/>
                      <a:gd name="connsiteY18" fmla="*/ 180834 h 438150"/>
                      <a:gd name="connsiteX19" fmla="*/ 121623 w 526297"/>
                      <a:gd name="connsiteY19" fmla="*/ 286371 h 438150"/>
                      <a:gd name="connsiteX20" fmla="*/ 407373 w 526297"/>
                      <a:gd name="connsiteY20" fmla="*/ 286371 h 438150"/>
                      <a:gd name="connsiteX21" fmla="*/ 427185 w 526297"/>
                      <a:gd name="connsiteY21" fmla="*/ 180739 h 438150"/>
                      <a:gd name="connsiteX22" fmla="*/ 483573 w 526297"/>
                      <a:gd name="connsiteY22" fmla="*/ 133971 h 438150"/>
                      <a:gd name="connsiteX23" fmla="*/ 416898 w 526297"/>
                      <a:gd name="connsiteY23" fmla="*/ 621 h 438150"/>
                      <a:gd name="connsiteX24" fmla="*/ 483573 w 526297"/>
                      <a:gd name="connsiteY24" fmla="*/ 67296 h 438150"/>
                      <a:gd name="connsiteX25" fmla="*/ 483573 w 526297"/>
                      <a:gd name="connsiteY25" fmla="*/ 115397 h 438150"/>
                      <a:gd name="connsiteX26" fmla="*/ 476429 w 526297"/>
                      <a:gd name="connsiteY26" fmla="*/ 114921 h 438150"/>
                      <a:gd name="connsiteX27" fmla="*/ 412040 w 526297"/>
                      <a:gd name="connsiteY27" fmla="*/ 166451 h 438150"/>
                      <a:gd name="connsiteX28" fmla="*/ 411564 w 526297"/>
                      <a:gd name="connsiteY28" fmla="*/ 168737 h 438150"/>
                      <a:gd name="connsiteX29" fmla="*/ 393086 w 526297"/>
                      <a:gd name="connsiteY29" fmla="*/ 267321 h 438150"/>
                      <a:gd name="connsiteX30" fmla="*/ 135911 w 526297"/>
                      <a:gd name="connsiteY30" fmla="*/ 267321 h 438150"/>
                      <a:gd name="connsiteX31" fmla="*/ 117432 w 526297"/>
                      <a:gd name="connsiteY31" fmla="*/ 168737 h 438150"/>
                      <a:gd name="connsiteX32" fmla="*/ 52567 w 526297"/>
                      <a:gd name="connsiteY32" fmla="*/ 114921 h 438150"/>
                      <a:gd name="connsiteX33" fmla="*/ 54948 w 526297"/>
                      <a:gd name="connsiteY33" fmla="*/ 67296 h 438150"/>
                      <a:gd name="connsiteX34" fmla="*/ 121623 w 526297"/>
                      <a:gd name="connsiteY34" fmla="*/ 621 h 438150"/>
                      <a:gd name="connsiteX35" fmla="*/ 416898 w 526297"/>
                      <a:gd name="connsiteY35" fmla="*/ 621 h 438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526297" h="438150">
                        <a:moveTo>
                          <a:pt x="483573" y="133971"/>
                        </a:moveTo>
                        <a:cubicBezTo>
                          <a:pt x="507957" y="133971"/>
                          <a:pt x="527674" y="153688"/>
                          <a:pt x="527674" y="178072"/>
                        </a:cubicBezTo>
                        <a:cubicBezTo>
                          <a:pt x="527674" y="179215"/>
                          <a:pt x="527674" y="180358"/>
                          <a:pt x="527579" y="181501"/>
                        </a:cubicBezTo>
                        <a:lnTo>
                          <a:pt x="514244" y="355237"/>
                        </a:lnTo>
                        <a:cubicBezTo>
                          <a:pt x="513101" y="370096"/>
                          <a:pt x="500718" y="381621"/>
                          <a:pt x="485764" y="381621"/>
                        </a:cubicBezTo>
                        <a:lnTo>
                          <a:pt x="454998" y="381621"/>
                        </a:lnTo>
                        <a:lnTo>
                          <a:pt x="454998" y="438771"/>
                        </a:lnTo>
                        <a:lnTo>
                          <a:pt x="435948" y="438771"/>
                        </a:lnTo>
                        <a:lnTo>
                          <a:pt x="435948" y="381621"/>
                        </a:lnTo>
                        <a:lnTo>
                          <a:pt x="93048" y="381621"/>
                        </a:lnTo>
                        <a:lnTo>
                          <a:pt x="93048" y="438771"/>
                        </a:lnTo>
                        <a:lnTo>
                          <a:pt x="73998" y="438771"/>
                        </a:lnTo>
                        <a:lnTo>
                          <a:pt x="73998" y="381621"/>
                        </a:lnTo>
                        <a:lnTo>
                          <a:pt x="43328" y="381621"/>
                        </a:lnTo>
                        <a:cubicBezTo>
                          <a:pt x="28373" y="381621"/>
                          <a:pt x="15991" y="370096"/>
                          <a:pt x="14848" y="355237"/>
                        </a:cubicBezTo>
                        <a:lnTo>
                          <a:pt x="1513" y="181501"/>
                        </a:lnTo>
                        <a:cubicBezTo>
                          <a:pt x="-392" y="157212"/>
                          <a:pt x="17801" y="135971"/>
                          <a:pt x="42089" y="134162"/>
                        </a:cubicBezTo>
                        <a:cubicBezTo>
                          <a:pt x="43232" y="134066"/>
                          <a:pt x="44375" y="134066"/>
                          <a:pt x="45518" y="134066"/>
                        </a:cubicBezTo>
                        <a:cubicBezTo>
                          <a:pt x="73141" y="134066"/>
                          <a:pt x="96858" y="153688"/>
                          <a:pt x="101906" y="180834"/>
                        </a:cubicBezTo>
                        <a:lnTo>
                          <a:pt x="121623" y="286371"/>
                        </a:lnTo>
                        <a:lnTo>
                          <a:pt x="407373" y="286371"/>
                        </a:lnTo>
                        <a:lnTo>
                          <a:pt x="427185" y="180739"/>
                        </a:lnTo>
                        <a:cubicBezTo>
                          <a:pt x="432233" y="153592"/>
                          <a:pt x="455951" y="133971"/>
                          <a:pt x="483573" y="133971"/>
                        </a:cubicBezTo>
                        <a:close/>
                        <a:moveTo>
                          <a:pt x="416898" y="621"/>
                        </a:moveTo>
                        <a:cubicBezTo>
                          <a:pt x="453760" y="621"/>
                          <a:pt x="483573" y="30434"/>
                          <a:pt x="483573" y="67296"/>
                        </a:cubicBezTo>
                        <a:lnTo>
                          <a:pt x="483573" y="115397"/>
                        </a:lnTo>
                        <a:cubicBezTo>
                          <a:pt x="481192" y="115112"/>
                          <a:pt x="478811" y="114921"/>
                          <a:pt x="476429" y="114921"/>
                        </a:cubicBezTo>
                        <a:cubicBezTo>
                          <a:pt x="445473" y="114921"/>
                          <a:pt x="418803" y="136448"/>
                          <a:pt x="412040" y="166451"/>
                        </a:cubicBezTo>
                        <a:lnTo>
                          <a:pt x="411564" y="168737"/>
                        </a:lnTo>
                        <a:lnTo>
                          <a:pt x="393086" y="267321"/>
                        </a:lnTo>
                        <a:lnTo>
                          <a:pt x="135911" y="267321"/>
                        </a:lnTo>
                        <a:lnTo>
                          <a:pt x="117432" y="168737"/>
                        </a:lnTo>
                        <a:cubicBezTo>
                          <a:pt x="111622" y="137495"/>
                          <a:pt x="84285" y="114921"/>
                          <a:pt x="52567" y="114921"/>
                        </a:cubicBezTo>
                        <a:lnTo>
                          <a:pt x="54948" y="67296"/>
                        </a:lnTo>
                        <a:cubicBezTo>
                          <a:pt x="54948" y="30434"/>
                          <a:pt x="84761" y="621"/>
                          <a:pt x="121623" y="621"/>
                        </a:cubicBezTo>
                        <a:lnTo>
                          <a:pt x="416898" y="6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 fontScale="250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</p:grpSp>
        <p:sp>
          <p:nvSpPr>
            <p:cNvPr id="60" name="iśļiḑê">
              <a:extLst>
                <a:ext uri="{FF2B5EF4-FFF2-40B4-BE49-F238E27FC236}">
                  <a16:creationId xmlns:a16="http://schemas.microsoft.com/office/drawing/2014/main" id="{67DE33D5-91F6-4CCD-B6A0-190DFEA4AFA2}"/>
                </a:ext>
              </a:extLst>
            </p:cNvPr>
            <p:cNvSpPr/>
            <p:nvPr/>
          </p:nvSpPr>
          <p:spPr>
            <a:xfrm>
              <a:off x="5196736" y="1723988"/>
              <a:ext cx="1637704" cy="963390"/>
            </a:xfrm>
            <a:prstGeom prst="arc">
              <a:avLst>
                <a:gd name="adj1" fmla="val 12858654"/>
                <a:gd name="adj2" fmla="val 19780532"/>
              </a:avLst>
            </a:prstGeom>
            <a:ln w="57150" cap="rnd">
              <a:gradFill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îšḻíḓè">
              <a:extLst>
                <a:ext uri="{FF2B5EF4-FFF2-40B4-BE49-F238E27FC236}">
                  <a16:creationId xmlns:a16="http://schemas.microsoft.com/office/drawing/2014/main" id="{B1A4AB2B-D270-4291-9504-CBC4FAD836A6}"/>
                </a:ext>
              </a:extLst>
            </p:cNvPr>
            <p:cNvSpPr/>
            <p:nvPr/>
          </p:nvSpPr>
          <p:spPr>
            <a:xfrm flipH="1" flipV="1">
              <a:off x="5196736" y="4685360"/>
              <a:ext cx="1637704" cy="963390"/>
            </a:xfrm>
            <a:prstGeom prst="arc">
              <a:avLst>
                <a:gd name="adj1" fmla="val 12858654"/>
                <a:gd name="adj2" fmla="val 19780532"/>
              </a:avLst>
            </a:prstGeom>
            <a:ln w="57150" cap="rnd">
              <a:gradFill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íṣḷîḋê">
              <a:extLst>
                <a:ext uri="{FF2B5EF4-FFF2-40B4-BE49-F238E27FC236}">
                  <a16:creationId xmlns:a16="http://schemas.microsoft.com/office/drawing/2014/main" id="{0AA9C464-C88A-4455-A9E5-3264FE6C518F}"/>
                </a:ext>
              </a:extLst>
            </p:cNvPr>
            <p:cNvSpPr/>
            <p:nvPr/>
          </p:nvSpPr>
          <p:spPr>
            <a:xfrm rot="5559409" flipH="1" flipV="1">
              <a:off x="3403987" y="3269457"/>
              <a:ext cx="650368" cy="703827"/>
            </a:xfrm>
            <a:prstGeom prst="arc">
              <a:avLst>
                <a:gd name="adj1" fmla="val 12849189"/>
                <a:gd name="adj2" fmla="val 20453268"/>
              </a:avLst>
            </a:prstGeom>
            <a:ln w="57150" cap="rnd">
              <a:gradFill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işḻîḋé">
              <a:extLst>
                <a:ext uri="{FF2B5EF4-FFF2-40B4-BE49-F238E27FC236}">
                  <a16:creationId xmlns:a16="http://schemas.microsoft.com/office/drawing/2014/main" id="{4CA83D4A-E6C7-411D-B06C-FE6434CC773E}"/>
                </a:ext>
              </a:extLst>
            </p:cNvPr>
            <p:cNvSpPr/>
            <p:nvPr/>
          </p:nvSpPr>
          <p:spPr>
            <a:xfrm rot="5559409">
              <a:off x="7929783" y="3269456"/>
              <a:ext cx="650368" cy="703829"/>
            </a:xfrm>
            <a:prstGeom prst="arc">
              <a:avLst>
                <a:gd name="adj1" fmla="val 12849189"/>
                <a:gd name="adj2" fmla="val 20453268"/>
              </a:avLst>
            </a:prstGeom>
            <a:ln w="57150" cap="rnd">
              <a:gradFill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F43F74-A82D-444F-A31D-318DB6C0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7242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70375B9-202A-42E5-A28E-A84245F99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7" y="1714150"/>
            <a:ext cx="4190349" cy="4599829"/>
          </a:xfrm>
          <a:prstGeom prst="rect">
            <a:avLst/>
          </a:prstGeom>
        </p:spPr>
      </p:pic>
      <p:sp>
        <p:nvSpPr>
          <p:cNvPr id="14" name="ïşľíďê">
            <a:extLst>
              <a:ext uri="{FF2B5EF4-FFF2-40B4-BE49-F238E27FC236}">
                <a16:creationId xmlns:a16="http://schemas.microsoft.com/office/drawing/2014/main" id="{AF9BE146-CD29-4674-A39A-03E0C324CC84}"/>
              </a:ext>
            </a:extLst>
          </p:cNvPr>
          <p:cNvSpPr/>
          <p:nvPr/>
        </p:nvSpPr>
        <p:spPr>
          <a:xfrm>
            <a:off x="0" y="640976"/>
            <a:ext cx="1791502" cy="657192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以我自己为例</a:t>
            </a:r>
            <a:endParaRPr kumimoji="0" lang="en-US" altLang="zh-CN" sz="14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CD8BD86-69F2-4F12-925D-EC6E24A1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8250AC-128D-27E7-F7C6-D5F3AB039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076" y="854840"/>
            <a:ext cx="3528166" cy="55163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7D8E7D8-1A82-F889-9752-0F70D4FBC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7436" y="824213"/>
            <a:ext cx="3140760" cy="55321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0646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831834C-C576-4A3E-A3D9-95C7AF057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64" y="738231"/>
            <a:ext cx="5934072" cy="5668324"/>
          </a:xfrm>
          <a:prstGeom prst="rect">
            <a:avLst/>
          </a:prstGeom>
        </p:spPr>
      </p:pic>
      <p:sp>
        <p:nvSpPr>
          <p:cNvPr id="14" name="ïşľíďê">
            <a:extLst>
              <a:ext uri="{FF2B5EF4-FFF2-40B4-BE49-F238E27FC236}">
                <a16:creationId xmlns:a16="http://schemas.microsoft.com/office/drawing/2014/main" id="{AF9BE146-CD29-4674-A39A-03E0C324CC84}"/>
              </a:ext>
            </a:extLst>
          </p:cNvPr>
          <p:cNvSpPr/>
          <p:nvPr/>
        </p:nvSpPr>
        <p:spPr>
          <a:xfrm>
            <a:off x="0" y="640976"/>
            <a:ext cx="1791502" cy="657192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以我自己为例</a:t>
            </a:r>
            <a:endParaRPr kumimoji="0" lang="en-US" altLang="zh-CN" sz="14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CD8BD86-69F2-4F12-925D-EC6E24A1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C9745E5-6B22-AE8F-6334-94C54EF939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309" y="1383331"/>
            <a:ext cx="4840255" cy="4714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9472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6" name="ïṥḷîďê">
            <a:extLst>
              <a:ext uri="{FF2B5EF4-FFF2-40B4-BE49-F238E27FC236}">
                <a16:creationId xmlns:a16="http://schemas.microsoft.com/office/drawing/2014/main" id="{6BB815B6-0CAE-4274-9804-6E166FD58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/>
              <a:t>8</a:t>
            </a:fld>
            <a:endParaRPr lang="zh-CN" altLang="en-US"/>
          </a:p>
        </p:txBody>
      </p:sp>
      <p:grpSp>
        <p:nvGrpSpPr>
          <p:cNvPr id="7" name="işḷïḍè">
            <a:extLst>
              <a:ext uri="{FF2B5EF4-FFF2-40B4-BE49-F238E27FC236}">
                <a16:creationId xmlns:a16="http://schemas.microsoft.com/office/drawing/2014/main" id="{0AF712A0-3E9A-4894-9DA3-A3263B623DF4}"/>
              </a:ext>
            </a:extLst>
          </p:cNvPr>
          <p:cNvGrpSpPr/>
          <p:nvPr/>
        </p:nvGrpSpPr>
        <p:grpSpPr>
          <a:xfrm>
            <a:off x="1636431" y="2205217"/>
            <a:ext cx="3859356" cy="2107448"/>
            <a:chOff x="6096000" y="3914757"/>
            <a:chExt cx="3933408" cy="2147885"/>
          </a:xfrm>
        </p:grpSpPr>
        <p:sp>
          <p:nvSpPr>
            <p:cNvPr id="9" name="îşḷíďe">
              <a:extLst>
                <a:ext uri="{FF2B5EF4-FFF2-40B4-BE49-F238E27FC236}">
                  <a16:creationId xmlns:a16="http://schemas.microsoft.com/office/drawing/2014/main" id="{8E8CCFB3-7177-4806-BEE9-88C05CF69A8D}"/>
                </a:ext>
              </a:extLst>
            </p:cNvPr>
            <p:cNvSpPr/>
            <p:nvPr/>
          </p:nvSpPr>
          <p:spPr bwMode="auto">
            <a:xfrm>
              <a:off x="6096000" y="3914757"/>
              <a:ext cx="3933408" cy="2147885"/>
            </a:xfrm>
            <a:custGeom>
              <a:avLst/>
              <a:gdLst>
                <a:gd name="T0" fmla="*/ 841 w 881"/>
                <a:gd name="T1" fmla="*/ 0 h 480"/>
                <a:gd name="T2" fmla="*/ 39 w 881"/>
                <a:gd name="T3" fmla="*/ 0 h 480"/>
                <a:gd name="T4" fmla="*/ 0 w 881"/>
                <a:gd name="T5" fmla="*/ 39 h 480"/>
                <a:gd name="T6" fmla="*/ 0 w 881"/>
                <a:gd name="T7" fmla="*/ 318 h 480"/>
                <a:gd name="T8" fmla="*/ 39 w 881"/>
                <a:gd name="T9" fmla="*/ 357 h 480"/>
                <a:gd name="T10" fmla="*/ 612 w 881"/>
                <a:gd name="T11" fmla="*/ 357 h 480"/>
                <a:gd name="T12" fmla="*/ 746 w 881"/>
                <a:gd name="T13" fmla="*/ 480 h 480"/>
                <a:gd name="T14" fmla="*/ 746 w 881"/>
                <a:gd name="T15" fmla="*/ 357 h 480"/>
                <a:gd name="T16" fmla="*/ 841 w 881"/>
                <a:gd name="T17" fmla="*/ 357 h 480"/>
                <a:gd name="T18" fmla="*/ 881 w 881"/>
                <a:gd name="T19" fmla="*/ 318 h 480"/>
                <a:gd name="T20" fmla="*/ 881 w 881"/>
                <a:gd name="T21" fmla="*/ 39 h 480"/>
                <a:gd name="T22" fmla="*/ 841 w 881"/>
                <a:gd name="T23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480">
                  <a:moveTo>
                    <a:pt x="84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39"/>
                    <a:pt x="18" y="357"/>
                    <a:pt x="39" y="357"/>
                  </a:cubicBezTo>
                  <a:cubicBezTo>
                    <a:pt x="612" y="357"/>
                    <a:pt x="612" y="357"/>
                    <a:pt x="612" y="357"/>
                  </a:cubicBezTo>
                  <a:cubicBezTo>
                    <a:pt x="746" y="480"/>
                    <a:pt x="746" y="480"/>
                    <a:pt x="746" y="480"/>
                  </a:cubicBezTo>
                  <a:cubicBezTo>
                    <a:pt x="746" y="357"/>
                    <a:pt x="746" y="357"/>
                    <a:pt x="746" y="357"/>
                  </a:cubicBezTo>
                  <a:cubicBezTo>
                    <a:pt x="841" y="357"/>
                    <a:pt x="841" y="357"/>
                    <a:pt x="841" y="357"/>
                  </a:cubicBezTo>
                  <a:cubicBezTo>
                    <a:pt x="863" y="357"/>
                    <a:pt x="881" y="339"/>
                    <a:pt x="881" y="318"/>
                  </a:cubicBezTo>
                  <a:cubicBezTo>
                    <a:pt x="881" y="39"/>
                    <a:pt x="881" y="39"/>
                    <a:pt x="881" y="39"/>
                  </a:cubicBezTo>
                  <a:cubicBezTo>
                    <a:pt x="881" y="18"/>
                    <a:pt x="863" y="0"/>
                    <a:pt x="841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0" name="íŝḷiďé">
              <a:extLst>
                <a:ext uri="{FF2B5EF4-FFF2-40B4-BE49-F238E27FC236}">
                  <a16:creationId xmlns:a16="http://schemas.microsoft.com/office/drawing/2014/main" id="{A0224667-7ED5-4701-9420-8CBF45477986}"/>
                </a:ext>
              </a:extLst>
            </p:cNvPr>
            <p:cNvSpPr/>
            <p:nvPr/>
          </p:nvSpPr>
          <p:spPr>
            <a:xfrm>
              <a:off x="6436962" y="4148356"/>
              <a:ext cx="2983351" cy="3764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b="1" dirty="0">
                  <a:solidFill>
                    <a:srgbClr val="FFFFFF"/>
                  </a:solidFill>
                </a:rPr>
                <a:t>该去哪里寻找论文</a:t>
              </a:r>
              <a:endParaRPr kumimoji="1" lang="en-US" altLang="zh-CN" b="1" dirty="0">
                <a:solidFill>
                  <a:srgbClr val="FFFFFF"/>
                </a:solidFill>
              </a:endParaRPr>
            </a:p>
          </p:txBody>
        </p:sp>
        <p:sp>
          <p:nvSpPr>
            <p:cNvPr id="11" name="ïṡlíḍè">
              <a:extLst>
                <a:ext uri="{FF2B5EF4-FFF2-40B4-BE49-F238E27FC236}">
                  <a16:creationId xmlns:a16="http://schemas.microsoft.com/office/drawing/2014/main" id="{7A302120-25E2-47DE-B3A3-5416047286FC}"/>
                </a:ext>
              </a:extLst>
            </p:cNvPr>
            <p:cNvSpPr txBox="1"/>
            <p:nvPr/>
          </p:nvSpPr>
          <p:spPr>
            <a:xfrm>
              <a:off x="6436962" y="4514664"/>
              <a:ext cx="3189637" cy="564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tx1">
                      <a:alpha val="60000"/>
                    </a:schemeClr>
                  </a:solidFill>
                </a:rPr>
                <a:t>有哪些网站可以供我们下载论文？分别需要什么信息？</a:t>
              </a:r>
              <a:endParaRPr lang="en-US" altLang="zh-CN" sz="1200" b="1" dirty="0">
                <a:solidFill>
                  <a:schemeClr val="tx1">
                    <a:alpha val="60000"/>
                  </a:schemeClr>
                </a:solidFill>
                <a:effectLst/>
              </a:endParaRPr>
            </a:p>
          </p:txBody>
        </p:sp>
      </p:grpSp>
      <p:grpSp>
        <p:nvGrpSpPr>
          <p:cNvPr id="12" name="ïśḻîḋe">
            <a:extLst>
              <a:ext uri="{FF2B5EF4-FFF2-40B4-BE49-F238E27FC236}">
                <a16:creationId xmlns:a16="http://schemas.microsoft.com/office/drawing/2014/main" id="{BE69FCAD-F46B-4BDD-96B6-0E97BA0FD9EC}"/>
              </a:ext>
            </a:extLst>
          </p:cNvPr>
          <p:cNvGrpSpPr>
            <a:grpSpLocks/>
          </p:cNvGrpSpPr>
          <p:nvPr/>
        </p:nvGrpSpPr>
        <p:grpSpPr>
          <a:xfrm>
            <a:off x="1465455" y="1225130"/>
            <a:ext cx="5540924" cy="836286"/>
            <a:chOff x="2492016" y="4248029"/>
            <a:chExt cx="2974765" cy="836286"/>
          </a:xfrm>
        </p:grpSpPr>
        <p:sp>
          <p:nvSpPr>
            <p:cNvPr id="13" name="îṣ1îḋe">
              <a:extLst>
                <a:ext uri="{FF2B5EF4-FFF2-40B4-BE49-F238E27FC236}">
                  <a16:creationId xmlns:a16="http://schemas.microsoft.com/office/drawing/2014/main" id="{13DA0472-48B7-4607-B866-319852AB9D02}"/>
                </a:ext>
              </a:extLst>
            </p:cNvPr>
            <p:cNvSpPr/>
            <p:nvPr/>
          </p:nvSpPr>
          <p:spPr>
            <a:xfrm>
              <a:off x="2492017" y="4807701"/>
              <a:ext cx="2036001" cy="276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chemeClr val="tx1"/>
                  </a:solidFill>
                </a:rPr>
                <a:t>除去充分发挥主观能动性，可能还需要这些：</a:t>
              </a:r>
              <a:endParaRPr kumimoji="1" lang="en-US" altLang="zh-CN" sz="1000" dirty="0">
                <a:solidFill>
                  <a:schemeClr val="tx1"/>
                </a:solidFill>
              </a:endParaRPr>
            </a:p>
          </p:txBody>
        </p:sp>
        <p:sp>
          <p:nvSpPr>
            <p:cNvPr id="14" name="íṥ1íḍê">
              <a:extLst>
                <a:ext uri="{FF2B5EF4-FFF2-40B4-BE49-F238E27FC236}">
                  <a16:creationId xmlns:a16="http://schemas.microsoft.com/office/drawing/2014/main" id="{0A4FEFD6-A1C5-4039-91E9-4B5E6FBBD75D}"/>
                </a:ext>
              </a:extLst>
            </p:cNvPr>
            <p:cNvSpPr/>
            <p:nvPr/>
          </p:nvSpPr>
          <p:spPr>
            <a:xfrm>
              <a:off x="2492016" y="4248029"/>
              <a:ext cx="2974765" cy="553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sz="3000" b="1" dirty="0">
                  <a:solidFill>
                    <a:schemeClr val="tx1"/>
                  </a:solidFill>
                </a:rPr>
                <a:t>科研路漫漫，该如何启程</a:t>
              </a:r>
              <a:endParaRPr kumimoji="1" lang="en-US" altLang="zh-CN" sz="3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iSḷíḓé">
            <a:extLst>
              <a:ext uri="{FF2B5EF4-FFF2-40B4-BE49-F238E27FC236}">
                <a16:creationId xmlns:a16="http://schemas.microsoft.com/office/drawing/2014/main" id="{47A22850-D077-40A5-941C-4D401321683F}"/>
              </a:ext>
            </a:extLst>
          </p:cNvPr>
          <p:cNvGrpSpPr/>
          <p:nvPr/>
        </p:nvGrpSpPr>
        <p:grpSpPr>
          <a:xfrm>
            <a:off x="777240" y="1310544"/>
            <a:ext cx="476250" cy="377952"/>
            <a:chOff x="2233361" y="4812304"/>
            <a:chExt cx="476250" cy="377952"/>
          </a:xfrm>
          <a:solidFill>
            <a:schemeClr val="accent1"/>
          </a:solidFill>
        </p:grpSpPr>
        <p:sp>
          <p:nvSpPr>
            <p:cNvPr id="16" name="îṣļïḓé">
              <a:extLst>
                <a:ext uri="{FF2B5EF4-FFF2-40B4-BE49-F238E27FC236}">
                  <a16:creationId xmlns:a16="http://schemas.microsoft.com/office/drawing/2014/main" id="{8FD339FB-B7E9-4DD8-B8BA-767129873B30}"/>
                </a:ext>
              </a:extLst>
            </p:cNvPr>
            <p:cNvSpPr/>
            <p:nvPr/>
          </p:nvSpPr>
          <p:spPr>
            <a:xfrm>
              <a:off x="2519111" y="4812304"/>
              <a:ext cx="190500" cy="377952"/>
            </a:xfrm>
            <a:custGeom>
              <a:avLst/>
              <a:gdLst>
                <a:gd name="connsiteX0" fmla="*/ 190500 w 190500"/>
                <a:gd name="connsiteY0" fmla="*/ 377952 h 377952"/>
                <a:gd name="connsiteX1" fmla="*/ 190500 w 190500"/>
                <a:gd name="connsiteY1" fmla="*/ 187452 h 377952"/>
                <a:gd name="connsiteX2" fmla="*/ 81820 w 190500"/>
                <a:gd name="connsiteY2" fmla="*/ 187452 h 377952"/>
                <a:gd name="connsiteX3" fmla="*/ 190500 w 190500"/>
                <a:gd name="connsiteY3" fmla="*/ 81725 h 377952"/>
                <a:gd name="connsiteX4" fmla="*/ 190500 w 190500"/>
                <a:gd name="connsiteY4" fmla="*/ 0 h 377952"/>
                <a:gd name="connsiteX5" fmla="*/ 0 w 190500"/>
                <a:gd name="connsiteY5" fmla="*/ 187452 h 377952"/>
                <a:gd name="connsiteX6" fmla="*/ 0 w 190500"/>
                <a:gd name="connsiteY6" fmla="*/ 187452 h 377952"/>
                <a:gd name="connsiteX7" fmla="*/ 0 w 190500"/>
                <a:gd name="connsiteY7" fmla="*/ 377952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grpFill/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îṧļîde">
              <a:extLst>
                <a:ext uri="{FF2B5EF4-FFF2-40B4-BE49-F238E27FC236}">
                  <a16:creationId xmlns:a16="http://schemas.microsoft.com/office/drawing/2014/main" id="{CD754D13-34EE-4502-9508-AEC001E0ED04}"/>
                </a:ext>
              </a:extLst>
            </p:cNvPr>
            <p:cNvSpPr/>
            <p:nvPr/>
          </p:nvSpPr>
          <p:spPr>
            <a:xfrm>
              <a:off x="2233361" y="4812304"/>
              <a:ext cx="190500" cy="377952"/>
            </a:xfrm>
            <a:custGeom>
              <a:avLst/>
              <a:gdLst>
                <a:gd name="connsiteX0" fmla="*/ 190500 w 190500"/>
                <a:gd name="connsiteY0" fmla="*/ 377952 h 377952"/>
                <a:gd name="connsiteX1" fmla="*/ 190500 w 190500"/>
                <a:gd name="connsiteY1" fmla="*/ 187452 h 377952"/>
                <a:gd name="connsiteX2" fmla="*/ 81820 w 190500"/>
                <a:gd name="connsiteY2" fmla="*/ 187452 h 377952"/>
                <a:gd name="connsiteX3" fmla="*/ 190500 w 190500"/>
                <a:gd name="connsiteY3" fmla="*/ 81725 h 377952"/>
                <a:gd name="connsiteX4" fmla="*/ 190500 w 190500"/>
                <a:gd name="connsiteY4" fmla="*/ 0 h 377952"/>
                <a:gd name="connsiteX5" fmla="*/ 0 w 190500"/>
                <a:gd name="connsiteY5" fmla="*/ 187452 h 377952"/>
                <a:gd name="connsiteX6" fmla="*/ 0 w 190500"/>
                <a:gd name="connsiteY6" fmla="*/ 187452 h 377952"/>
                <a:gd name="connsiteX7" fmla="*/ 0 w 190500"/>
                <a:gd name="connsiteY7" fmla="*/ 377952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grpFill/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8" name="îšļîďè">
            <a:extLst>
              <a:ext uri="{FF2B5EF4-FFF2-40B4-BE49-F238E27FC236}">
                <a16:creationId xmlns:a16="http://schemas.microsoft.com/office/drawing/2014/main" id="{73AC2C0D-D3A9-4F17-8843-C5665E653521}"/>
              </a:ext>
            </a:extLst>
          </p:cNvPr>
          <p:cNvGrpSpPr/>
          <p:nvPr/>
        </p:nvGrpSpPr>
        <p:grpSpPr>
          <a:xfrm>
            <a:off x="5887338" y="2457575"/>
            <a:ext cx="4480954" cy="1613074"/>
            <a:chOff x="5664518" y="1349375"/>
            <a:chExt cx="5376862" cy="1935587"/>
          </a:xfrm>
        </p:grpSpPr>
        <p:sp>
          <p:nvSpPr>
            <p:cNvPr id="19" name="iṧļîḓè">
              <a:extLst>
                <a:ext uri="{FF2B5EF4-FFF2-40B4-BE49-F238E27FC236}">
                  <a16:creationId xmlns:a16="http://schemas.microsoft.com/office/drawing/2014/main" id="{FC97AEE7-A1D2-4382-9974-53AA9C185BB9}"/>
                </a:ext>
              </a:extLst>
            </p:cNvPr>
            <p:cNvSpPr/>
            <p:nvPr/>
          </p:nvSpPr>
          <p:spPr bwMode="auto">
            <a:xfrm>
              <a:off x="5664518" y="1349375"/>
              <a:ext cx="5376862" cy="1935587"/>
            </a:xfrm>
            <a:custGeom>
              <a:avLst/>
              <a:gdLst>
                <a:gd name="T0" fmla="*/ 1200 w 1256"/>
                <a:gd name="T1" fmla="*/ 0 h 616"/>
                <a:gd name="T2" fmla="*/ 56 w 1256"/>
                <a:gd name="T3" fmla="*/ 0 h 616"/>
                <a:gd name="T4" fmla="*/ 0 w 1256"/>
                <a:gd name="T5" fmla="*/ 56 h 616"/>
                <a:gd name="T6" fmla="*/ 0 w 1256"/>
                <a:gd name="T7" fmla="*/ 436 h 616"/>
                <a:gd name="T8" fmla="*/ 56 w 1256"/>
                <a:gd name="T9" fmla="*/ 492 h 616"/>
                <a:gd name="T10" fmla="*/ 948 w 1256"/>
                <a:gd name="T11" fmla="*/ 492 h 616"/>
                <a:gd name="T12" fmla="*/ 1064 w 1256"/>
                <a:gd name="T13" fmla="*/ 616 h 616"/>
                <a:gd name="T14" fmla="*/ 1064 w 1256"/>
                <a:gd name="T15" fmla="*/ 492 h 616"/>
                <a:gd name="T16" fmla="*/ 1200 w 1256"/>
                <a:gd name="T17" fmla="*/ 492 h 616"/>
                <a:gd name="T18" fmla="*/ 1256 w 1256"/>
                <a:gd name="T19" fmla="*/ 436 h 616"/>
                <a:gd name="T20" fmla="*/ 1256 w 1256"/>
                <a:gd name="T21" fmla="*/ 56 h 616"/>
                <a:gd name="T22" fmla="*/ 1200 w 1256"/>
                <a:gd name="T23" fmla="*/ 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6" h="616">
                  <a:moveTo>
                    <a:pt x="120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0" y="467"/>
                    <a:pt x="25" y="492"/>
                    <a:pt x="56" y="492"/>
                  </a:cubicBezTo>
                  <a:cubicBezTo>
                    <a:pt x="948" y="492"/>
                    <a:pt x="948" y="492"/>
                    <a:pt x="948" y="492"/>
                  </a:cubicBezTo>
                  <a:cubicBezTo>
                    <a:pt x="1064" y="616"/>
                    <a:pt x="1064" y="616"/>
                    <a:pt x="1064" y="616"/>
                  </a:cubicBezTo>
                  <a:cubicBezTo>
                    <a:pt x="1064" y="492"/>
                    <a:pt x="1064" y="492"/>
                    <a:pt x="1064" y="492"/>
                  </a:cubicBezTo>
                  <a:cubicBezTo>
                    <a:pt x="1200" y="492"/>
                    <a:pt x="1200" y="492"/>
                    <a:pt x="1200" y="492"/>
                  </a:cubicBezTo>
                  <a:cubicBezTo>
                    <a:pt x="1231" y="492"/>
                    <a:pt x="1256" y="467"/>
                    <a:pt x="1256" y="436"/>
                  </a:cubicBezTo>
                  <a:cubicBezTo>
                    <a:pt x="1256" y="56"/>
                    <a:pt x="1256" y="56"/>
                    <a:pt x="1256" y="56"/>
                  </a:cubicBezTo>
                  <a:cubicBezTo>
                    <a:pt x="1256" y="25"/>
                    <a:pt x="1231" y="0"/>
                    <a:pt x="12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îṣ1íḋè">
              <a:extLst>
                <a:ext uri="{FF2B5EF4-FFF2-40B4-BE49-F238E27FC236}">
                  <a16:creationId xmlns:a16="http://schemas.microsoft.com/office/drawing/2014/main" id="{073FAD1B-4A05-4302-8F07-8A7496B2117C}"/>
                </a:ext>
              </a:extLst>
            </p:cNvPr>
            <p:cNvSpPr/>
            <p:nvPr/>
          </p:nvSpPr>
          <p:spPr>
            <a:xfrm>
              <a:off x="6012418" y="1523456"/>
              <a:ext cx="2983351" cy="4431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b="1" dirty="0">
                  <a:solidFill>
                    <a:srgbClr val="FFFFFF"/>
                  </a:solidFill>
                </a:rPr>
                <a:t>该如何记录论文</a:t>
              </a:r>
              <a:endParaRPr kumimoji="1" lang="en-US" altLang="zh-CN" b="1" dirty="0">
                <a:solidFill>
                  <a:srgbClr val="FFFFFF"/>
                </a:solidFill>
              </a:endParaRPr>
            </a:p>
          </p:txBody>
        </p:sp>
        <p:sp>
          <p:nvSpPr>
            <p:cNvPr id="21" name="îṩļidé">
              <a:extLst>
                <a:ext uri="{FF2B5EF4-FFF2-40B4-BE49-F238E27FC236}">
                  <a16:creationId xmlns:a16="http://schemas.microsoft.com/office/drawing/2014/main" id="{2D681E83-DEBF-44FD-B81C-2F76AAC45180}"/>
                </a:ext>
              </a:extLst>
            </p:cNvPr>
            <p:cNvSpPr txBox="1"/>
            <p:nvPr/>
          </p:nvSpPr>
          <p:spPr>
            <a:xfrm>
              <a:off x="6012418" y="1949483"/>
              <a:ext cx="4713639" cy="376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tx1">
                      <a:alpha val="60000"/>
                    </a:schemeClr>
                  </a:solidFill>
                  <a:effectLst/>
                </a:rPr>
                <a:t>读完之后，如何刻下“到此一游”？</a:t>
              </a:r>
              <a:endParaRPr lang="en-US" altLang="zh-CN" sz="1200" b="1" dirty="0">
                <a:solidFill>
                  <a:schemeClr val="tx1">
                    <a:alpha val="60000"/>
                  </a:schemeClr>
                </a:solidFill>
              </a:endParaRPr>
            </a:p>
          </p:txBody>
        </p:sp>
      </p:grpSp>
      <p:grpSp>
        <p:nvGrpSpPr>
          <p:cNvPr id="22" name="íṥḻîḓè">
            <a:extLst>
              <a:ext uri="{FF2B5EF4-FFF2-40B4-BE49-F238E27FC236}">
                <a16:creationId xmlns:a16="http://schemas.microsoft.com/office/drawing/2014/main" id="{4A158879-1774-4E86-B203-9F6D4485765B}"/>
              </a:ext>
            </a:extLst>
          </p:cNvPr>
          <p:cNvGrpSpPr/>
          <p:nvPr/>
        </p:nvGrpSpPr>
        <p:grpSpPr>
          <a:xfrm>
            <a:off x="3207954" y="3536164"/>
            <a:ext cx="3782417" cy="1542709"/>
            <a:chOff x="1717358" y="2901932"/>
            <a:chExt cx="4538662" cy="1927859"/>
          </a:xfrm>
        </p:grpSpPr>
        <p:sp>
          <p:nvSpPr>
            <p:cNvPr id="23" name="îşļïḓé">
              <a:extLst>
                <a:ext uri="{FF2B5EF4-FFF2-40B4-BE49-F238E27FC236}">
                  <a16:creationId xmlns:a16="http://schemas.microsoft.com/office/drawing/2014/main" id="{5632CE97-1E07-4EB3-BF39-793333B7021D}"/>
                </a:ext>
              </a:extLst>
            </p:cNvPr>
            <p:cNvSpPr/>
            <p:nvPr/>
          </p:nvSpPr>
          <p:spPr bwMode="auto">
            <a:xfrm>
              <a:off x="1717358" y="2901932"/>
              <a:ext cx="4538662" cy="1927859"/>
            </a:xfrm>
            <a:custGeom>
              <a:avLst/>
              <a:gdLst>
                <a:gd name="T0" fmla="*/ 1013 w 1060"/>
                <a:gd name="T1" fmla="*/ 0 h 626"/>
                <a:gd name="T2" fmla="*/ 47 w 1060"/>
                <a:gd name="T3" fmla="*/ 0 h 626"/>
                <a:gd name="T4" fmla="*/ 0 w 1060"/>
                <a:gd name="T5" fmla="*/ 48 h 626"/>
                <a:gd name="T6" fmla="*/ 0 w 1060"/>
                <a:gd name="T7" fmla="*/ 474 h 626"/>
                <a:gd name="T8" fmla="*/ 47 w 1060"/>
                <a:gd name="T9" fmla="*/ 521 h 626"/>
                <a:gd name="T10" fmla="*/ 800 w 1060"/>
                <a:gd name="T11" fmla="*/ 521 h 626"/>
                <a:gd name="T12" fmla="*/ 898 w 1060"/>
                <a:gd name="T13" fmla="*/ 626 h 626"/>
                <a:gd name="T14" fmla="*/ 898 w 1060"/>
                <a:gd name="T15" fmla="*/ 521 h 626"/>
                <a:gd name="T16" fmla="*/ 1013 w 1060"/>
                <a:gd name="T17" fmla="*/ 521 h 626"/>
                <a:gd name="T18" fmla="*/ 1060 w 1060"/>
                <a:gd name="T19" fmla="*/ 474 h 626"/>
                <a:gd name="T20" fmla="*/ 1060 w 1060"/>
                <a:gd name="T21" fmla="*/ 48 h 626"/>
                <a:gd name="T22" fmla="*/ 1013 w 1060"/>
                <a:gd name="T23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0" h="626">
                  <a:moveTo>
                    <a:pt x="101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474"/>
                    <a:pt x="0" y="474"/>
                    <a:pt x="0" y="474"/>
                  </a:cubicBezTo>
                  <a:cubicBezTo>
                    <a:pt x="0" y="500"/>
                    <a:pt x="21" y="521"/>
                    <a:pt x="47" y="521"/>
                  </a:cubicBezTo>
                  <a:cubicBezTo>
                    <a:pt x="800" y="521"/>
                    <a:pt x="800" y="521"/>
                    <a:pt x="800" y="521"/>
                  </a:cubicBezTo>
                  <a:cubicBezTo>
                    <a:pt x="898" y="626"/>
                    <a:pt x="898" y="626"/>
                    <a:pt x="898" y="626"/>
                  </a:cubicBezTo>
                  <a:cubicBezTo>
                    <a:pt x="898" y="521"/>
                    <a:pt x="898" y="521"/>
                    <a:pt x="898" y="521"/>
                  </a:cubicBezTo>
                  <a:cubicBezTo>
                    <a:pt x="1013" y="521"/>
                    <a:pt x="1013" y="521"/>
                    <a:pt x="1013" y="521"/>
                  </a:cubicBezTo>
                  <a:cubicBezTo>
                    <a:pt x="1039" y="521"/>
                    <a:pt x="1060" y="500"/>
                    <a:pt x="1060" y="474"/>
                  </a:cubicBezTo>
                  <a:cubicBezTo>
                    <a:pt x="1060" y="48"/>
                    <a:pt x="1060" y="48"/>
                    <a:pt x="1060" y="48"/>
                  </a:cubicBezTo>
                  <a:cubicBezTo>
                    <a:pt x="1060" y="21"/>
                    <a:pt x="1039" y="0"/>
                    <a:pt x="101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íślíḋê">
              <a:extLst>
                <a:ext uri="{FF2B5EF4-FFF2-40B4-BE49-F238E27FC236}">
                  <a16:creationId xmlns:a16="http://schemas.microsoft.com/office/drawing/2014/main" id="{2B162678-762D-44FF-B472-D8FEA0363525}"/>
                </a:ext>
              </a:extLst>
            </p:cNvPr>
            <p:cNvSpPr/>
            <p:nvPr/>
          </p:nvSpPr>
          <p:spPr>
            <a:xfrm>
              <a:off x="1949099" y="3032941"/>
              <a:ext cx="2983350" cy="4431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b="1" dirty="0">
                  <a:solidFill>
                    <a:srgbClr val="FFFFFF"/>
                  </a:solidFill>
                </a:rPr>
                <a:t>该如何阅读论文</a:t>
              </a:r>
              <a:endParaRPr kumimoji="1" lang="en-US" altLang="zh-CN" b="1" dirty="0">
                <a:solidFill>
                  <a:srgbClr val="FFFFFF"/>
                </a:solidFill>
              </a:endParaRPr>
            </a:p>
          </p:txBody>
        </p:sp>
        <p:sp>
          <p:nvSpPr>
            <p:cNvPr id="25" name="işḻíḍe">
              <a:extLst>
                <a:ext uri="{FF2B5EF4-FFF2-40B4-BE49-F238E27FC236}">
                  <a16:creationId xmlns:a16="http://schemas.microsoft.com/office/drawing/2014/main" id="{FA16DB2B-D47B-4ED4-894F-00A8142CF046}"/>
                </a:ext>
              </a:extLst>
            </p:cNvPr>
            <p:cNvSpPr txBox="1"/>
            <p:nvPr/>
          </p:nvSpPr>
          <p:spPr>
            <a:xfrm>
              <a:off x="1949099" y="3508075"/>
              <a:ext cx="3933409" cy="691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tx1">
                      <a:alpha val="60000"/>
                    </a:schemeClr>
                  </a:solidFill>
                </a:rPr>
                <a:t>需要一字一句全部读完吗？英文文献又该如何进行有效阅读？</a:t>
              </a:r>
              <a:endParaRPr lang="en-US" altLang="zh-CN" sz="1200" b="1" dirty="0">
                <a:solidFill>
                  <a:schemeClr val="tx1">
                    <a:alpha val="60000"/>
                  </a:schemeClr>
                </a:solidFill>
              </a:endParaRPr>
            </a:p>
          </p:txBody>
        </p:sp>
      </p:grpSp>
      <p:grpSp>
        <p:nvGrpSpPr>
          <p:cNvPr id="26" name="îṡļiďé">
            <a:extLst>
              <a:ext uri="{FF2B5EF4-FFF2-40B4-BE49-F238E27FC236}">
                <a16:creationId xmlns:a16="http://schemas.microsoft.com/office/drawing/2014/main" id="{4F91DEA7-2715-4CFC-A2C9-329E34BDE38F}"/>
              </a:ext>
            </a:extLst>
          </p:cNvPr>
          <p:cNvGrpSpPr/>
          <p:nvPr/>
        </p:nvGrpSpPr>
        <p:grpSpPr>
          <a:xfrm>
            <a:off x="7006379" y="4022913"/>
            <a:ext cx="3278012" cy="1789998"/>
            <a:chOff x="6096000" y="3914757"/>
            <a:chExt cx="3933408" cy="2147885"/>
          </a:xfrm>
        </p:grpSpPr>
        <p:sp>
          <p:nvSpPr>
            <p:cNvPr id="27" name="îṡḷïḍè">
              <a:extLst>
                <a:ext uri="{FF2B5EF4-FFF2-40B4-BE49-F238E27FC236}">
                  <a16:creationId xmlns:a16="http://schemas.microsoft.com/office/drawing/2014/main" id="{45EC0B33-4338-4066-A602-83F5A627AE11}"/>
                </a:ext>
              </a:extLst>
            </p:cNvPr>
            <p:cNvSpPr/>
            <p:nvPr/>
          </p:nvSpPr>
          <p:spPr bwMode="auto">
            <a:xfrm>
              <a:off x="6096000" y="3914757"/>
              <a:ext cx="3933408" cy="2147885"/>
            </a:xfrm>
            <a:custGeom>
              <a:avLst/>
              <a:gdLst>
                <a:gd name="T0" fmla="*/ 841 w 881"/>
                <a:gd name="T1" fmla="*/ 0 h 480"/>
                <a:gd name="T2" fmla="*/ 39 w 881"/>
                <a:gd name="T3" fmla="*/ 0 h 480"/>
                <a:gd name="T4" fmla="*/ 0 w 881"/>
                <a:gd name="T5" fmla="*/ 39 h 480"/>
                <a:gd name="T6" fmla="*/ 0 w 881"/>
                <a:gd name="T7" fmla="*/ 318 h 480"/>
                <a:gd name="T8" fmla="*/ 39 w 881"/>
                <a:gd name="T9" fmla="*/ 357 h 480"/>
                <a:gd name="T10" fmla="*/ 612 w 881"/>
                <a:gd name="T11" fmla="*/ 357 h 480"/>
                <a:gd name="T12" fmla="*/ 746 w 881"/>
                <a:gd name="T13" fmla="*/ 480 h 480"/>
                <a:gd name="T14" fmla="*/ 746 w 881"/>
                <a:gd name="T15" fmla="*/ 357 h 480"/>
                <a:gd name="T16" fmla="*/ 841 w 881"/>
                <a:gd name="T17" fmla="*/ 357 h 480"/>
                <a:gd name="T18" fmla="*/ 881 w 881"/>
                <a:gd name="T19" fmla="*/ 318 h 480"/>
                <a:gd name="T20" fmla="*/ 881 w 881"/>
                <a:gd name="T21" fmla="*/ 39 h 480"/>
                <a:gd name="T22" fmla="*/ 841 w 881"/>
                <a:gd name="T23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480">
                  <a:moveTo>
                    <a:pt x="84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39"/>
                    <a:pt x="18" y="357"/>
                    <a:pt x="39" y="357"/>
                  </a:cubicBezTo>
                  <a:cubicBezTo>
                    <a:pt x="612" y="357"/>
                    <a:pt x="612" y="357"/>
                    <a:pt x="612" y="357"/>
                  </a:cubicBezTo>
                  <a:cubicBezTo>
                    <a:pt x="746" y="480"/>
                    <a:pt x="746" y="480"/>
                    <a:pt x="746" y="480"/>
                  </a:cubicBezTo>
                  <a:cubicBezTo>
                    <a:pt x="746" y="357"/>
                    <a:pt x="746" y="357"/>
                    <a:pt x="746" y="357"/>
                  </a:cubicBezTo>
                  <a:cubicBezTo>
                    <a:pt x="841" y="357"/>
                    <a:pt x="841" y="357"/>
                    <a:pt x="841" y="357"/>
                  </a:cubicBezTo>
                  <a:cubicBezTo>
                    <a:pt x="863" y="357"/>
                    <a:pt x="881" y="339"/>
                    <a:pt x="881" y="318"/>
                  </a:cubicBezTo>
                  <a:cubicBezTo>
                    <a:pt x="881" y="39"/>
                    <a:pt x="881" y="39"/>
                    <a:pt x="881" y="39"/>
                  </a:cubicBezTo>
                  <a:cubicBezTo>
                    <a:pt x="881" y="18"/>
                    <a:pt x="863" y="0"/>
                    <a:pt x="841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8" name="íṣḻidé">
              <a:extLst>
                <a:ext uri="{FF2B5EF4-FFF2-40B4-BE49-F238E27FC236}">
                  <a16:creationId xmlns:a16="http://schemas.microsoft.com/office/drawing/2014/main" id="{15BD10A9-B4E6-4DCF-B7AA-5596BE514021}"/>
                </a:ext>
              </a:extLst>
            </p:cNvPr>
            <p:cNvSpPr/>
            <p:nvPr/>
          </p:nvSpPr>
          <p:spPr>
            <a:xfrm>
              <a:off x="6436962" y="4081599"/>
              <a:ext cx="2983351" cy="4431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b="1" dirty="0">
                  <a:solidFill>
                    <a:srgbClr val="FFFFFF"/>
                  </a:solidFill>
                </a:rPr>
                <a:t>该如何编程</a:t>
              </a:r>
              <a:endParaRPr kumimoji="1" lang="en-US" altLang="zh-CN" b="1" dirty="0">
                <a:solidFill>
                  <a:srgbClr val="FFFFFF"/>
                </a:solidFill>
              </a:endParaRPr>
            </a:p>
          </p:txBody>
        </p:sp>
        <p:sp>
          <p:nvSpPr>
            <p:cNvPr id="29" name="ïŝḻîďê">
              <a:extLst>
                <a:ext uri="{FF2B5EF4-FFF2-40B4-BE49-F238E27FC236}">
                  <a16:creationId xmlns:a16="http://schemas.microsoft.com/office/drawing/2014/main" id="{4855FC69-D365-4304-B759-EEE6DA8DB7A2}"/>
                </a:ext>
              </a:extLst>
            </p:cNvPr>
            <p:cNvSpPr txBox="1"/>
            <p:nvPr/>
          </p:nvSpPr>
          <p:spPr>
            <a:xfrm>
              <a:off x="6435258" y="4449283"/>
              <a:ext cx="3478698" cy="664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tx1">
                      <a:alpha val="60000"/>
                    </a:schemeClr>
                  </a:solidFill>
                  <a:effectLst/>
                </a:rPr>
                <a:t>选择怎么样的语言？编程前的热身运动应该怎么做？</a:t>
              </a:r>
              <a:endParaRPr lang="en-US" altLang="zh-CN" sz="1200" b="1" dirty="0">
                <a:solidFill>
                  <a:schemeClr val="tx1">
                    <a:alpha val="60000"/>
                  </a:schemeClr>
                </a:solidFill>
                <a:effectLst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5833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B7D61520-93F6-42A7-9CA5-E24395538792}"/>
              </a:ext>
            </a:extLst>
          </p:cNvPr>
          <p:cNvGrpSpPr/>
          <p:nvPr/>
        </p:nvGrpSpPr>
        <p:grpSpPr>
          <a:xfrm>
            <a:off x="660400" y="640976"/>
            <a:ext cx="10696630" cy="5630391"/>
            <a:chOff x="1" y="1266547"/>
            <a:chExt cx="10095795" cy="4418051"/>
          </a:xfrm>
        </p:grpSpPr>
        <p:sp>
          <p:nvSpPr>
            <p:cNvPr id="10" name="îṣlíďe">
              <a:extLst>
                <a:ext uri="{FF2B5EF4-FFF2-40B4-BE49-F238E27FC236}">
                  <a16:creationId xmlns:a16="http://schemas.microsoft.com/office/drawing/2014/main" id="{86678B9D-BE90-46BC-96B0-48CEB3A5B7E1}"/>
                </a:ext>
              </a:extLst>
            </p:cNvPr>
            <p:cNvSpPr txBox="1"/>
            <p:nvPr/>
          </p:nvSpPr>
          <p:spPr>
            <a:xfrm>
              <a:off x="5831109" y="2785381"/>
              <a:ext cx="4264687" cy="66887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000"/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4400" b="1" dirty="0">
                  <a:solidFill>
                    <a:schemeClr val="accent4"/>
                  </a:solidFill>
                </a:rPr>
                <a:t>寻找 </a:t>
              </a:r>
              <a:r>
                <a:rPr lang="en-US" altLang="zh-CN" sz="4400" b="1" dirty="0">
                  <a:solidFill>
                    <a:schemeClr val="accent4"/>
                  </a:solidFill>
                </a:rPr>
                <a:t>&amp; </a:t>
              </a:r>
              <a:r>
                <a:rPr lang="zh-CN" altLang="en-US" sz="4400" b="1" dirty="0">
                  <a:solidFill>
                    <a:schemeClr val="accent4"/>
                  </a:solidFill>
                </a:rPr>
                <a:t>下载论文</a:t>
              </a:r>
              <a:endParaRPr lang="en-US" sz="4400" b="1" dirty="0">
                <a:solidFill>
                  <a:schemeClr val="accent4"/>
                </a:solidFill>
              </a:endParaRPr>
            </a:p>
          </p:txBody>
        </p:sp>
        <p:sp>
          <p:nvSpPr>
            <p:cNvPr id="11" name="íşļiḑé">
              <a:extLst>
                <a:ext uri="{FF2B5EF4-FFF2-40B4-BE49-F238E27FC236}">
                  <a16:creationId xmlns:a16="http://schemas.microsoft.com/office/drawing/2014/main" id="{1B68183D-03E6-4049-80D3-177AA51646D7}"/>
                </a:ext>
              </a:extLst>
            </p:cNvPr>
            <p:cNvSpPr/>
            <p:nvPr/>
          </p:nvSpPr>
          <p:spPr>
            <a:xfrm flipH="1">
              <a:off x="5920827" y="3454252"/>
              <a:ext cx="4032180" cy="1122449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在组内资料页的网站表中，我们记录了一些常用的论文检索 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&amp;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下载网站（部分可能需要科学上网）。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ṡḻidè">
              <a:extLst>
                <a:ext uri="{FF2B5EF4-FFF2-40B4-BE49-F238E27FC236}">
                  <a16:creationId xmlns:a16="http://schemas.microsoft.com/office/drawing/2014/main" id="{13026DD3-684F-44B5-AA8F-62F214DE2BFA}"/>
                </a:ext>
              </a:extLst>
            </p:cNvPr>
            <p:cNvSpPr/>
            <p:nvPr/>
          </p:nvSpPr>
          <p:spPr>
            <a:xfrm>
              <a:off x="1" y="1266547"/>
              <a:ext cx="5831108" cy="4418051"/>
            </a:xfrm>
            <a:prstGeom prst="round2DiagRect">
              <a:avLst>
                <a:gd name="adj1" fmla="val 0"/>
                <a:gd name="adj2" fmla="val 0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D2146E-C38A-43AE-86AA-83027AA1B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9036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49194" y="1074084"/>
            <a:ext cx="10927288" cy="5069402"/>
            <a:chOff x="649194" y="1074084"/>
            <a:chExt cx="10927288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58012" cy="2377189"/>
              <a:chOff x="-135361" y="2882326"/>
              <a:chExt cx="4650711" cy="2101936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11089" y="2882326"/>
                <a:ext cx="4626439" cy="2101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         通常而言，一篇期刊论文的页数在</a:t>
                </a:r>
                <a:r>
                  <a:rPr kumimoji="0" lang="en-US" altLang="zh-CN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5-20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页不等，正文字数一般几                    </a:t>
                </a:r>
                <a:endPara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000" b="1" dirty="0">
                    <a:solidFill>
                      <a:schemeClr val="tx1">
                        <a:alpha val="70000"/>
                      </a:schemeClr>
                    </a:solidFill>
                  </a:rPr>
                  <a:t>                                             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千至上万；因此，个人认为，每篇论文都通篇阅读不太现实，如何快速把握住论文的核心信息是很重要的。我个人，在检索阅读论文时，一般先通过标题判断论文和我关注的问题或研究方向是否相关；如果能沾边，则会扫一遍摘要，了解文章的主要内容和创新点；有必要了解的论文，我会下载下来并阅读正文，但即便这种论文，也不一定全文阅读，一般先浏览几张图，再挑感兴趣的部分（往往是本文有创新的部分）阅读。不过，对于部分重要的文章，全文仔细阅读，甚至反复读仍是有必要的，这类文章一般包括：某方法或某研究领域的先驱性著作或经典综述（快速准确地了解某方向），同自身研究课题极其相关且质量不错的著作（论文的发表，和方法的借鉴与改进，都要基于这种文章），高创新性的顶刊文章（膜拜大佬，提升修养，了解本学科研究前沿）。</a:t>
                </a:r>
                <a:endPara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49194" y="3363622"/>
              <a:ext cx="5446805" cy="2770476"/>
              <a:chOff x="-144910" y="2678066"/>
              <a:chExt cx="4641162" cy="2449685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44910" y="2678066"/>
                <a:ext cx="4631614" cy="24426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通常来说，不同需求下阅读论文的方式也会不一</a:t>
                </a:r>
                <a:endParaRPr kumimoji="0" lang="en-US" altLang="zh-CN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300" b="1" dirty="0">
                    <a:solidFill>
                      <a:schemeClr val="tx1">
                        <a:alpha val="70000"/>
                      </a:schemeClr>
                    </a:solidFill>
                  </a:rPr>
                  <a:t>                                    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样。根据我个人的有限的经历，建议初学者可以预设自己在下列场景下，如何去阅读论文：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(1)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对某个领域一无所知，因此找到了一篇综述性文章进行阅读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(2)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需要了解某个技术，因此找到了该技术的经典代表作进行阅读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(3)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需要查证某个资料或者需要对某个问题的研究状况进行梳理，因此在论文检索网站上对一系列文章进行浏览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(4)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某日刷社交网站</a:t>
                </a: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ResearchGate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，或者日常下载了几篇新发表的论文阅读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6" y="3297485"/>
              <a:ext cx="5488906" cy="2846001"/>
              <a:chOff x="8305141" y="2632784"/>
              <a:chExt cx="4677036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1" y="2632784"/>
                <a:ext cx="4677036" cy="233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、首先要学会查找相关感兴趣的论文，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在相关网站上进行寻找（如知网、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Elsevier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网站等）。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、阅读论文分为泛读和精读，首先泛读，读标题、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abstract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conclusions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大体上了解该论文运用了什么方法，去解决了什么问题。如果对该方法或者研究内容很感兴趣再进行精读，从文章中找到具体的细节。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204429" cy="18927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个人习惯阅读一篇论文的顺序：先看标题、作者和摘要，然后快速过一遍文中的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图片，跳到最后看下结论。这时候会分几种情况：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）论文跟自己的工作非常相关，里面有可以借鉴的地方，且以后自己的论文结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果很可能要和这篇做一些比较，这种就需要精读。精读也分侧重点，如果论文中的方法对自己更重要，就主要看引言、方法和结果部分；如果是其中的结果解释和讨论更重要，就主要看引言、结果和讨论部分，方法可以简要看一下。对于这种论文，最好是做好笔记，以后通过笔记能想起来论文的思想和内容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）论文跟自己的工作比较相关，以后多半要引用这篇文献，这种需要略读，就是简单看下各个部分，也可以稍微有些侧重点，然后用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句话把论文概括出来，以后引用的时候用得上，以后跟别人讨论的时候也能大概记得某人做了个什么工作、发现了什么。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不太相关，这个也分两种：一是文章质量也一般，没什么亮点，自己对这个也不太感兴趣，这种就不用再看了；二是虽然内容不相关，但文章很有意思、很新颖，自己也很感兴趣，特别是一些跟自己不太相关的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Nature/Science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文章，这种有时候也可以略读甚至精读一下，有时候可以激发自己的灵感。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1091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9" name="ïš1ídê">
            <a:extLst>
              <a:ext uri="{FF2B5EF4-FFF2-40B4-BE49-F238E27FC236}">
                <a16:creationId xmlns:a16="http://schemas.microsoft.com/office/drawing/2014/main" id="{141FCA6D-502C-4498-82A5-D7CC28B55A1B}"/>
              </a:ext>
            </a:extLst>
          </p:cNvPr>
          <p:cNvGrpSpPr/>
          <p:nvPr/>
        </p:nvGrpSpPr>
        <p:grpSpPr>
          <a:xfrm>
            <a:off x="660400" y="1018353"/>
            <a:ext cx="10854348" cy="5119094"/>
            <a:chOff x="-135361" y="2819801"/>
            <a:chExt cx="9248869" cy="4526357"/>
          </a:xfrm>
        </p:grpSpPr>
        <p:sp>
          <p:nvSpPr>
            <p:cNvPr id="38" name="iṥļïḑé">
              <a:extLst>
                <a:ext uri="{FF2B5EF4-FFF2-40B4-BE49-F238E27FC236}">
                  <a16:creationId xmlns:a16="http://schemas.microsoft.com/office/drawing/2014/main" id="{8603BDD7-0753-4C17-9C49-DF7DEC76B703}"/>
                </a:ext>
              </a:extLst>
            </p:cNvPr>
            <p:cNvSpPr/>
            <p:nvPr/>
          </p:nvSpPr>
          <p:spPr>
            <a:xfrm>
              <a:off x="-135361" y="2918786"/>
              <a:ext cx="9248869" cy="4424412"/>
            </a:xfrm>
            <a:prstGeom prst="rect">
              <a:avLst/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iṧľïḋê">
              <a:extLst>
                <a:ext uri="{FF2B5EF4-FFF2-40B4-BE49-F238E27FC236}">
                  <a16:creationId xmlns:a16="http://schemas.microsoft.com/office/drawing/2014/main" id="{E485DFA2-273D-4D06-B2FB-A8B00FD6A77A}"/>
                </a:ext>
              </a:extLst>
            </p:cNvPr>
            <p:cNvSpPr txBox="1"/>
            <p:nvPr/>
          </p:nvSpPr>
          <p:spPr>
            <a:xfrm>
              <a:off x="-132992" y="2819801"/>
              <a:ext cx="9244130" cy="45263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                        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通常而言，一篇期刊论文的页数在</a:t>
              </a:r>
              <a:r>
                <a:rPr kumimoji="0" lang="en-US" altLang="zh-CN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5-20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页不等，正文字数一般几千至上万；因此，个人认为，</a:t>
              </a:r>
              <a:r>
                <a:rPr kumimoji="0" lang="zh-CN" altLang="en-US" sz="22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rPr>
                <a:t>每篇论文都通篇阅读不太现实，如何快速把握住论文的核心信息是很重要的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。我个人，在检索阅读论文时，一般先</a:t>
              </a:r>
              <a:r>
                <a:rPr kumimoji="0" lang="zh-CN" altLang="en-US" sz="2200" b="1" i="0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通过标题判断论文和我关注的问题或研究方向是否相关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；如果能沾边，则会扫一遍摘要，了解文章的主要内容和创新点；有必要了解的论文，我会下载下来并阅读正文，但即便这种论文，也不一定全文阅读，一般先浏览几张图，再挑感兴趣的部分（往往是本文有创新的部分）阅读。不过，对于部分重要的文章，全文仔细阅读，甚至反复读仍是有必要的，这类文章一般包括：某方法或某研究领域的先驱性著作或经典综述（快速准确地了解某方向），同自身研究课题极其相关且质量不错的著作（论文的发表，和方法的借鉴与改进，都要基于这种文章），高创新性的顶刊文章（膜拜大佬，提升修养，了解本学科研究前沿）。</a:t>
              </a:r>
              <a:endPara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alpha val="70000"/>
                  </a:schemeClr>
                </a:solidFill>
                <a:effectLst/>
                <a:uLnTx/>
                <a:uFillTx/>
              </a:endParaRPr>
            </a:p>
          </p:txBody>
        </p:sp>
        <p:grpSp>
          <p:nvGrpSpPr>
            <p:cNvPr id="40" name="iŝļiďê">
              <a:extLst>
                <a:ext uri="{FF2B5EF4-FFF2-40B4-BE49-F238E27FC236}">
                  <a16:creationId xmlns:a16="http://schemas.microsoft.com/office/drawing/2014/main" id="{4648D389-2B4E-4310-B87B-2427490DD6CC}"/>
                </a:ext>
              </a:extLst>
            </p:cNvPr>
            <p:cNvGrpSpPr/>
            <p:nvPr/>
          </p:nvGrpSpPr>
          <p:grpSpPr>
            <a:xfrm>
              <a:off x="-111088" y="2936731"/>
              <a:ext cx="445000" cy="377952"/>
              <a:chOff x="3692873" y="1956368"/>
              <a:chExt cx="445000" cy="377952"/>
            </a:xfrm>
          </p:grpSpPr>
          <p:sp>
            <p:nvSpPr>
              <p:cNvPr id="45" name="iṣľíḓê">
                <a:extLst>
                  <a:ext uri="{FF2B5EF4-FFF2-40B4-BE49-F238E27FC236}">
                    <a16:creationId xmlns:a16="http://schemas.microsoft.com/office/drawing/2014/main" id="{5977FCCD-33C5-47E8-9B3E-998304566504}"/>
                  </a:ext>
                </a:extLst>
              </p:cNvPr>
              <p:cNvSpPr/>
              <p:nvPr/>
            </p:nvSpPr>
            <p:spPr>
              <a:xfrm>
                <a:off x="3947373" y="1956368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46" name="îś1ïḑê">
                <a:extLst>
                  <a:ext uri="{FF2B5EF4-FFF2-40B4-BE49-F238E27FC236}">
                    <a16:creationId xmlns:a16="http://schemas.microsoft.com/office/drawing/2014/main" id="{BF8C725E-1FB7-4CF4-AF20-8577E2D30F44}"/>
                  </a:ext>
                </a:extLst>
              </p:cNvPr>
              <p:cNvSpPr/>
              <p:nvPr/>
            </p:nvSpPr>
            <p:spPr>
              <a:xfrm>
                <a:off x="3692873" y="1956368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</p:grpSp>
        <p:sp>
          <p:nvSpPr>
            <p:cNvPr id="43" name="iṥḻîdé">
              <a:extLst>
                <a:ext uri="{FF2B5EF4-FFF2-40B4-BE49-F238E27FC236}">
                  <a16:creationId xmlns:a16="http://schemas.microsoft.com/office/drawing/2014/main" id="{5C0BB94B-CFE7-499F-A527-8098E709C3B4}"/>
                </a:ext>
              </a:extLst>
            </p:cNvPr>
            <p:cNvSpPr txBox="1"/>
            <p:nvPr/>
          </p:nvSpPr>
          <p:spPr>
            <a:xfrm>
              <a:off x="402675" y="2942658"/>
              <a:ext cx="855537" cy="4204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rgbClr val="FFFFFF"/>
              </a:solidFill>
            </a:ln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algn="ctr"/>
              <a:r>
                <a:rPr kumimoji="1" lang="zh-CN" altLang="en-US" sz="2000" b="1" dirty="0">
                  <a:solidFill>
                    <a:schemeClr val="bg1"/>
                  </a:solidFill>
                </a:rPr>
                <a:t>彭同学</a:t>
              </a:r>
            </a:p>
          </p:txBody>
        </p: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1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13" name="iṩlïdé">
            <a:extLst>
              <a:ext uri="{FF2B5EF4-FFF2-40B4-BE49-F238E27FC236}">
                <a16:creationId xmlns:a16="http://schemas.microsoft.com/office/drawing/2014/main" id="{79C41C45-55E0-483F-B797-5BCC266C8159}"/>
              </a:ext>
            </a:extLst>
          </p:cNvPr>
          <p:cNvGrpSpPr/>
          <p:nvPr/>
        </p:nvGrpSpPr>
        <p:grpSpPr>
          <a:xfrm>
            <a:off x="621516" y="1132353"/>
            <a:ext cx="10948965" cy="5001749"/>
            <a:chOff x="10459" y="2130931"/>
            <a:chExt cx="8722833" cy="4135017"/>
          </a:xfrm>
        </p:grpSpPr>
        <p:sp>
          <p:nvSpPr>
            <p:cNvPr id="14" name="íṡlîḓé">
              <a:extLst>
                <a:ext uri="{FF2B5EF4-FFF2-40B4-BE49-F238E27FC236}">
                  <a16:creationId xmlns:a16="http://schemas.microsoft.com/office/drawing/2014/main" id="{EA99AE9E-7532-450F-9E5A-C8FFD99C63BF}"/>
                </a:ext>
              </a:extLst>
            </p:cNvPr>
            <p:cNvSpPr/>
            <p:nvPr/>
          </p:nvSpPr>
          <p:spPr>
            <a:xfrm>
              <a:off x="48149" y="2130931"/>
              <a:ext cx="8654163" cy="4135017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5" name="îŝlidê">
              <a:extLst>
                <a:ext uri="{FF2B5EF4-FFF2-40B4-BE49-F238E27FC236}">
                  <a16:creationId xmlns:a16="http://schemas.microsoft.com/office/drawing/2014/main" id="{560C3A5E-74C2-40B0-B55C-B1E91DBC304A}"/>
                </a:ext>
              </a:extLst>
            </p:cNvPr>
            <p:cNvSpPr txBox="1"/>
            <p:nvPr/>
          </p:nvSpPr>
          <p:spPr>
            <a:xfrm>
              <a:off x="10459" y="2153374"/>
              <a:ext cx="8722833" cy="39363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个人习惯阅读一篇论文的顺序：</a:t>
              </a:r>
              <a:r>
                <a:rPr kumimoji="0" lang="zh-CN" altLang="en-US" sz="17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rPr>
                <a:t>先看标题、作者和摘要，然后快速过一遍文中的图片，跳到最后</a:t>
              </a:r>
              <a:endParaRPr kumimoji="0" lang="en-US" altLang="zh-CN" sz="1700" b="1" i="0" u="sng" strike="noStrike" kern="1200" cap="none" spc="0" normalizeH="0" baseline="0" noProof="0" dirty="0">
                <a:ln>
                  <a:noFill/>
                </a:ln>
                <a:solidFill>
                  <a:srgbClr val="FF0000">
                    <a:alpha val="70000"/>
                  </a:srgbClr>
                </a:solidFill>
                <a:effectLst/>
                <a:uLnTx/>
                <a:uFillTx/>
              </a:endParaRPr>
            </a:p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rPr>
                <a:t>看下结论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。这时候会分几种情况：</a:t>
              </a:r>
            </a:p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（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1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）论文跟自己的工作非常相关，里面有可以借鉴的地方，且以后自己的论文结果很可能要和这篇做一些比较，这种就需要精读。</a:t>
              </a:r>
              <a:r>
                <a:rPr kumimoji="0" lang="zh-CN" altLang="en-US" sz="17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rPr>
                <a:t>精读也分侧重点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，如果论文中的方法对自己更重要，就主要看引言、方法和结果部分；如果是其中的结果解释和讨论更重要，就主要看引言、结果和讨论部分，方法可以简要看一下。对于这种论文，最好是做好笔记，以后通过笔记能想起来论文的思想和内容。</a:t>
              </a:r>
            </a:p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（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2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）论文跟自己的工作比较相关，以后多半要引用这篇文献，这种需要略读，就是简单看下各个部分，也可以稍微有些侧重点，然后用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1-3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句话把论文概括出来，以后引用的时候用得上，以后跟别人讨论的时候也能大概记得某人做了个什么工作、发现了什么。</a:t>
              </a:r>
            </a:p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（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3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）论文跟自己的工作不太相关，这个也分两种：一是文章质量也一般，没什么亮点，自己对这个也不太感兴趣，这种就不用再看了；二是虽然内容不相关，但文章很有意思、很新颖，自己也很感兴趣，特别是一些跟自己不太相关的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Nature/Science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文章，这种有时候也可以略读甚至精读一下，有时候可以激发自己的灵感。</a:t>
              </a:r>
            </a:p>
          </p:txBody>
        </p:sp>
        <p:grpSp>
          <p:nvGrpSpPr>
            <p:cNvPr id="16" name="íṡ1iḋe">
              <a:extLst>
                <a:ext uri="{FF2B5EF4-FFF2-40B4-BE49-F238E27FC236}">
                  <a16:creationId xmlns:a16="http://schemas.microsoft.com/office/drawing/2014/main" id="{D3AB29B1-8D77-4361-A19C-31D97B620DD0}"/>
                </a:ext>
              </a:extLst>
            </p:cNvPr>
            <p:cNvGrpSpPr/>
            <p:nvPr/>
          </p:nvGrpSpPr>
          <p:grpSpPr>
            <a:xfrm>
              <a:off x="8228514" y="2153374"/>
              <a:ext cx="427399" cy="377952"/>
              <a:chOff x="8353246" y="2036437"/>
              <a:chExt cx="427399" cy="377952"/>
            </a:xfrm>
          </p:grpSpPr>
          <p:sp>
            <p:nvSpPr>
              <p:cNvPr id="20" name="îŝľîde">
                <a:extLst>
                  <a:ext uri="{FF2B5EF4-FFF2-40B4-BE49-F238E27FC236}">
                    <a16:creationId xmlns:a16="http://schemas.microsoft.com/office/drawing/2014/main" id="{C2ED008C-1BCB-4B06-ACC2-5EE5859B2D71}"/>
                  </a:ext>
                </a:extLst>
              </p:cNvPr>
              <p:cNvSpPr/>
              <p:nvPr/>
            </p:nvSpPr>
            <p:spPr>
              <a:xfrm rot="10800000">
                <a:off x="8590145" y="203643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îSḻídé">
                <a:extLst>
                  <a:ext uri="{FF2B5EF4-FFF2-40B4-BE49-F238E27FC236}">
                    <a16:creationId xmlns:a16="http://schemas.microsoft.com/office/drawing/2014/main" id="{D70A4E33-2551-46FA-8E1E-B5E7AD8B1938}"/>
                  </a:ext>
                </a:extLst>
              </p:cNvPr>
              <p:cNvSpPr/>
              <p:nvPr/>
            </p:nvSpPr>
            <p:spPr>
              <a:xfrm rot="10800000">
                <a:off x="8353246" y="203643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</p:grpSp>
        <p:sp>
          <p:nvSpPr>
            <p:cNvPr id="18" name="iṧľïḑê">
              <a:extLst>
                <a:ext uri="{FF2B5EF4-FFF2-40B4-BE49-F238E27FC236}">
                  <a16:creationId xmlns:a16="http://schemas.microsoft.com/office/drawing/2014/main" id="{249D386C-3368-4E4C-97F8-DD9D941463A5}"/>
                </a:ext>
              </a:extLst>
            </p:cNvPr>
            <p:cNvSpPr txBox="1"/>
            <p:nvPr/>
          </p:nvSpPr>
          <p:spPr>
            <a:xfrm>
              <a:off x="7358911" y="2177750"/>
              <a:ext cx="840353" cy="34075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</a:ln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algn="ctr"/>
              <a:r>
                <a:rPr kumimoji="1" lang="zh-CN" altLang="en-US" sz="2000" b="1" dirty="0">
                  <a:solidFill>
                    <a:schemeClr val="bg1"/>
                  </a:solidFill>
                </a:rPr>
                <a:t>李老师</a:t>
              </a:r>
            </a:p>
          </p:txBody>
        </p: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064715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49194" y="1074084"/>
            <a:ext cx="10882401" cy="5069402"/>
            <a:chOff x="649194" y="1074084"/>
            <a:chExt cx="10882401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130301"/>
              <a:ext cx="5435600" cy="2298700"/>
              <a:chOff x="-135361" y="2918786"/>
              <a:chExt cx="4631614" cy="2032535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49194" y="3363622"/>
              <a:ext cx="5446805" cy="2770476"/>
              <a:chOff x="-144910" y="2678066"/>
              <a:chExt cx="4641162" cy="2449685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44910" y="2678066"/>
                <a:ext cx="4641158" cy="2442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通常来说，不同需求下阅读论文的方式也会不一</a:t>
                </a:r>
                <a:endParaRPr kumimoji="0" lang="en-US" altLang="zh-CN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300" b="1" dirty="0">
                    <a:solidFill>
                      <a:schemeClr val="tx1">
                        <a:alpha val="70000"/>
                      </a:schemeClr>
                    </a:solidFill>
                  </a:rPr>
                  <a:t>                                    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样。根据我个人的有限的经历，</a:t>
                </a:r>
                <a:r>
                  <a:rPr kumimoji="0" lang="zh-CN" altLang="en-US" sz="13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建议初学者可以预设自己在下列场景下，如何去阅读论文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(1)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对某个领域一无所知，因此找到了一篇综述性文章进行阅读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(2)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需要了解某个技术，因此找到了该技术的经典代表作进行阅读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(3)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需要查证某个资料或者需要对某个问题的研究状况进行梳理，因此在论文检索网站上对一系列文章进行浏览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(4)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某日刷社交网站</a:t>
                </a: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ResearchGate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，或者日常下载了几篇新发表的论文阅读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6" y="3297485"/>
              <a:ext cx="5435597" cy="2846001"/>
              <a:chOff x="8305141" y="2632784"/>
              <a:chExt cx="4631612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1" y="2632784"/>
                <a:ext cx="4566109" cy="233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、首先要学会查找相关感兴趣的论文，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在相关网站上进行寻找（如知网、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Elsevier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网站等）。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、阅读论文分为泛读和精读，首先泛读，读标题、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abstract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conclusions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大体上了解该论文运用了什么方法，去解决了什么问题。如果对该方法或者研究内容很感兴趣再进行精读，从文章中找到具体的细节。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3385" cy="18927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个人习惯阅读一篇论文的顺序：先看标题、作者和摘要，然后快速过一遍文中的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图片，跳到最后看下结论。这时候会分几种情况：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）论文跟自己的工作非常相关，里面有可以借鉴的地方，且以后自己的论文结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果很可能要和这篇做一些比较，这种就需要精读。精读也分侧重点，如果论文中的方法对自己更重要，就主要看引言、方法和结果部分；如果是其中的结果解释和讨论更重要，就主要看引言、结果和讨论部分，方法可以简要看一下。对于这种论文，最好是做好笔记，以后通过笔记能想起来论文的思想和内容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）论文跟自己的工作比较相关，以后多半要引用这篇文献，这种需要略读，就是简单看下各个部分，也可以稍微有些侧重点，然后用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句话把论文概括出来，以后引用的时候用得上，以后跟别人讨论的时候也能大概记得某人做了个什么工作、发现了什么。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不太相关，这个也分两种：一是文章质量也一般，没什么亮点，自己对这个也不太感兴趣，这种就不用再看了；二是虽然内容不相关，但文章很有意思、很新颖，自己也很感兴趣，特别是一些跟自己不太相关的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Nature/Science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文章，这种有时候也可以略读甚至精读一下，有时候可以激发自己的灵感。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42" name="iṧľïḋê">
            <a:extLst>
              <a:ext uri="{FF2B5EF4-FFF2-40B4-BE49-F238E27FC236}">
                <a16:creationId xmlns:a16="http://schemas.microsoft.com/office/drawing/2014/main" id="{4FCD59D4-C84B-438D-9C5A-FDA8FF362192}"/>
              </a:ext>
            </a:extLst>
          </p:cNvPr>
          <p:cNvSpPr txBox="1"/>
          <p:nvPr/>
        </p:nvSpPr>
        <p:spPr>
          <a:xfrm>
            <a:off x="700082" y="1092080"/>
            <a:ext cx="5432809" cy="2377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alpha val="70000"/>
                  </a:schemeClr>
                </a:solidFill>
                <a:effectLst/>
                <a:uLnTx/>
                <a:uFillTx/>
              </a:rPr>
              <a:t>                                            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70000"/>
                  </a:schemeClr>
                </a:solidFill>
                <a:effectLst/>
                <a:uLnTx/>
                <a:uFillTx/>
              </a:rPr>
              <a:t>通常而言，一篇期刊论文的页数在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70000"/>
                  </a:schemeClr>
                </a:solidFill>
                <a:effectLst/>
                <a:uLnTx/>
                <a:uFillTx/>
              </a:rPr>
              <a:t>5-20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70000"/>
                  </a:schemeClr>
                </a:solidFill>
                <a:effectLst/>
                <a:uLnTx/>
                <a:uFillTx/>
              </a:rPr>
              <a:t>页不等，正文字数一般几                    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alpha val="70000"/>
                </a:schemeClr>
              </a:solidFill>
              <a:effectLst/>
              <a:uLnTx/>
              <a:uFillTx/>
            </a:endParaRPr>
          </a:p>
          <a:p>
            <a:pPr marL="0" marR="0" lvl="0" indent="0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en-US" altLang="zh-CN" sz="1000" b="1" dirty="0">
                <a:solidFill>
                  <a:schemeClr val="bg1">
                    <a:alpha val="70000"/>
                  </a:schemeClr>
                </a:solidFill>
              </a:rPr>
              <a:t>                                            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70000"/>
                  </a:schemeClr>
                </a:solidFill>
                <a:effectLst/>
                <a:uLnTx/>
                <a:uFillTx/>
              </a:rPr>
              <a:t>千至上万；因此，个人认为，每篇论文都通篇阅读不太现实，如何快速把握住论文的核心信息是很重要的。我个人，在检索阅读论文时，一般先通过标题判断论文和我关注的问题或研究方向是否相关；如果能沾边，则会扫一遍摘要，了解文章的主要内容和创新点；有必要了解的论文，我会下载下来并阅读正文，但即便这种论文，也不一定全文阅读，一般先浏览几张图，再挑感兴趣的部分（往往是本文有创新的部分）阅读。不过，对于部分重要的文章，全文仔细阅读，甚至反复读仍是有必要的，这类文章一般包括：某方法或某研究领域的先驱性著作或经典综述（快速准确地了解某方向），同自身研究课题极其相关且质量不错的著作（论文的发表，和方法的借鉴与改进，都要基于这种文章），高创新性的顶刊文章（膜拜大佬，提升修养，了解本学科研究前沿）。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alpha val="70000"/>
                </a:schemeClr>
              </a:solidFill>
              <a:effectLst/>
              <a:uLnTx/>
              <a:uFillTx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20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40341" y="1074084"/>
            <a:ext cx="10891254" cy="5069402"/>
            <a:chOff x="640341" y="1074084"/>
            <a:chExt cx="10891254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92080"/>
              <a:ext cx="5472491" cy="2377189"/>
              <a:chOff x="-135361" y="2884991"/>
              <a:chExt cx="4663049" cy="2101936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20599"/>
                <a:ext cx="4631614" cy="203072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01548" y="2884991"/>
                <a:ext cx="4629236" cy="2101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         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通常而言，一篇期刊论文的页数在</a:t>
                </a:r>
                <a:r>
                  <a:rPr kumimoji="0" lang="en-US" altLang="zh-CN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5-20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页不等，正文字数一般几                    </a:t>
                </a:r>
                <a:endPara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0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            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千至上万；因此，个人认为，每篇论文都通篇阅读不太现实，如何快速把握住论文的核心信息是很重要的。我个人，在检索阅读论文时，一般先通过标题判断论文和我关注的问题或研究方向是否相关；如果能沾边，则会扫一遍摘要，了解文章的主要内容和创新点；有必要了解的论文，我会下载下来并阅读正文，但即便这种论文，也不一定全文阅读，一般先浏览几张图，再挑感兴趣的部分（往往是本文有创新的部分）阅读。不过，对于部分重要的文章，全文仔细阅读，甚至反复读仍是有必要的，这类文章一般包括：某方法或某研究领域的先驱性著作或经典综述（快速准确地了解某方向），同自身研究课题极其相关且质量不错的著作（论文的发表，和方法的借鉴与改进，都要基于这种文章），高创新性的顶刊文章（膜拜大佬，提升修养，了解本学科研究前沿）。</a:t>
                </a:r>
                <a:endPara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40341" y="3363622"/>
              <a:ext cx="5455658" cy="2770476"/>
              <a:chOff x="-152453" y="2678066"/>
              <a:chExt cx="4648705" cy="2449685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52453" y="2678066"/>
                <a:ext cx="4648702" cy="24426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通常来说，不同需求下阅读论文的方式也会不一</a:t>
                </a:r>
                <a:endParaRPr kumimoji="0" lang="en-US" altLang="zh-CN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3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   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样。根据我个人的有限的经历，建议初学者可以预设自己在下列场景下，如何去阅读论文：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(1)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对某个领域一无所知，因此找到了一篇综述性文章进行阅读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(2)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需要了解某个技术，因此找到了该技术的经典代表作进行阅读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(3)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需要查证某个资料或者需要对某个问题的研究状况进行梳理，因此在论文检索网站上对一系列文章进行浏览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(4)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某日刷社交网站</a:t>
                </a: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ResearchGate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，或者日常下载了几篇新发表的论文阅读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6" y="3297485"/>
              <a:ext cx="5435597" cy="2846001"/>
              <a:chOff x="8305141" y="2632784"/>
              <a:chExt cx="4631612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1" y="2632784"/>
                <a:ext cx="4566109" cy="233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、首先要学会查找相关感兴趣的论文，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在相关网站上进行寻找（如知网、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Elsevier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网站等）。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zh-CN" altLang="en-US" sz="16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阅读论文分为泛读和精读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，首先泛读，读标题、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abstract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conclusions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大体上了解该论文运用了什么方法，去解决了什么问题。如果对该方法或者研究内容很感兴趣再进行精读，从文章中找到具体的细节。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3385" cy="18927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个人习惯阅读一篇论文的顺序：先看标题、作者和摘要，然后快速过一遍文中的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图片，跳到最后看下结论。这时候会分几种情况：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）论文跟自己的工作非常相关，里面有可以借鉴的地方，且以后自己的论文结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果很可能要和这篇做一些比较，这种就需要精读。精读也分侧重点，如果论文中的方法对自己更重要，就主要看引言、方法和结果部分；如果是其中的结果解释和讨论更重要，就主要看引言、结果和讨论部分，方法可以简要看一下。对于这种论文，最好是做好笔记，以后通过笔记能想起来论文的思想和内容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）论文跟自己的工作比较相关，以后多半要引用这篇文献，这种需要略读，就是简单看下各个部分，也可以稍微有些侧重点，然后用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句话把论文概括出来，以后引用的时候用得上，以后跟别人讨论的时候也能大概记得某人做了个什么工作、发现了什么。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不太相关，这个也分两种：一是文章质量也一般，没什么亮点，自己对这个也不太感兴趣，这种就不用再看了；二是虽然内容不相关，但文章很有意思、很新颖，自己也很感兴趣，特别是一些跟自己不太相关的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Nature/Science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文章，这种有时候也可以略读甚至精读一下，有时候可以激发自己的灵感。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300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7" name="iŝḻíḋé">
            <a:extLst>
              <a:ext uri="{FF2B5EF4-FFF2-40B4-BE49-F238E27FC236}">
                <a16:creationId xmlns:a16="http://schemas.microsoft.com/office/drawing/2014/main" id="{7ED36287-4557-4095-9D86-C9687FEE76D0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关于英文论文的阅读，他们这样说：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9" name="ïšļiḓé">
            <a:extLst>
              <a:ext uri="{FF2B5EF4-FFF2-40B4-BE49-F238E27FC236}">
                <a16:creationId xmlns:a16="http://schemas.microsoft.com/office/drawing/2014/main" id="{5EE02372-1DBE-4320-945B-F971C353496A}"/>
              </a:ext>
            </a:extLst>
          </p:cNvPr>
          <p:cNvSpPr txBox="1">
            <a:spLocks/>
          </p:cNvSpPr>
          <p:nvPr/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10" name="iṩḷiḍé">
            <a:extLst>
              <a:ext uri="{FF2B5EF4-FFF2-40B4-BE49-F238E27FC236}">
                <a16:creationId xmlns:a16="http://schemas.microsoft.com/office/drawing/2014/main" id="{01C45789-E9C5-4AD4-B17B-23C355042174}"/>
              </a:ext>
            </a:extLst>
          </p:cNvPr>
          <p:cNvGrpSpPr/>
          <p:nvPr/>
        </p:nvGrpSpPr>
        <p:grpSpPr>
          <a:xfrm>
            <a:off x="609432" y="1216243"/>
            <a:ext cx="10973136" cy="4622468"/>
            <a:chOff x="624998" y="1604176"/>
            <a:chExt cx="10973136" cy="4622468"/>
          </a:xfrm>
        </p:grpSpPr>
        <p:grpSp>
          <p:nvGrpSpPr>
            <p:cNvPr id="11" name="ï$ḷîďé">
              <a:extLst>
                <a:ext uri="{FF2B5EF4-FFF2-40B4-BE49-F238E27FC236}">
                  <a16:creationId xmlns:a16="http://schemas.microsoft.com/office/drawing/2014/main" id="{381D2375-3C7F-4961-8378-166F5FBEADB7}"/>
                </a:ext>
              </a:extLst>
            </p:cNvPr>
            <p:cNvGrpSpPr/>
            <p:nvPr/>
          </p:nvGrpSpPr>
          <p:grpSpPr>
            <a:xfrm>
              <a:off x="624998" y="1604176"/>
              <a:ext cx="3527019" cy="4622468"/>
              <a:chOff x="624998" y="1682727"/>
              <a:chExt cx="3527019" cy="4622468"/>
            </a:xfrm>
          </p:grpSpPr>
          <p:sp>
            <p:nvSpPr>
              <p:cNvPr id="31" name="îšḻíḋé">
                <a:extLst>
                  <a:ext uri="{FF2B5EF4-FFF2-40B4-BE49-F238E27FC236}">
                    <a16:creationId xmlns:a16="http://schemas.microsoft.com/office/drawing/2014/main" id="{7866A62D-9F28-4F53-B284-09CD1492FB39}"/>
                  </a:ext>
                </a:extLst>
              </p:cNvPr>
              <p:cNvSpPr/>
              <p:nvPr/>
            </p:nvSpPr>
            <p:spPr>
              <a:xfrm>
                <a:off x="668826" y="1682727"/>
                <a:ext cx="3483191" cy="4412200"/>
              </a:xfrm>
              <a:prstGeom prst="rect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íṡḷíḋé">
                <a:extLst>
                  <a:ext uri="{FF2B5EF4-FFF2-40B4-BE49-F238E27FC236}">
                    <a16:creationId xmlns:a16="http://schemas.microsoft.com/office/drawing/2014/main" id="{C42FC901-28F1-44E5-9E69-B0D0732FC1D0}"/>
                  </a:ext>
                </a:extLst>
              </p:cNvPr>
              <p:cNvSpPr txBox="1"/>
              <p:nvPr/>
            </p:nvSpPr>
            <p:spPr>
              <a:xfrm>
                <a:off x="624998" y="2156705"/>
                <a:ext cx="3495172" cy="3665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对于英文论文的阅读，我的建议是正常读就可以了，作为非母语者，一开始阅读速度肯定会比较慢，经过一段适应期就会有提升（但也不可能指望能像看中文一样顺，这不太现实）。遇到生词可以查，但少用全文翻译；对翻译产生依赖，有碍英文读写能力的提升，此外，翻译腔也不见得好懂，中英文的写作逻辑本来就有一定差异，慢慢适应英语的表达习惯很重要。另外，论文的语言本来就是很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plain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的，不会有很多奇怪的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fancy words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，所以，认全了专业词汇后，理解句意并不难；</a:t>
                </a:r>
                <a:r>
                  <a:rPr kumimoji="0" lang="zh-CN" altLang="en-US" sz="12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个人感觉比较大的一个障碍是，英文阅读的脑容量比中文小，看了下句容易忘掉上句，解决方式可能只有多看。</a:t>
                </a:r>
                <a:endParaRPr kumimoji="0" lang="en-US" altLang="zh-CN" sz="12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3" name="išḷiḍê">
                <a:extLst>
                  <a:ext uri="{FF2B5EF4-FFF2-40B4-BE49-F238E27FC236}">
                    <a16:creationId xmlns:a16="http://schemas.microsoft.com/office/drawing/2014/main" id="{24A07C53-8F85-4380-8E93-249785D32392}"/>
                  </a:ext>
                </a:extLst>
              </p:cNvPr>
              <p:cNvGrpSpPr/>
              <p:nvPr/>
            </p:nvGrpSpPr>
            <p:grpSpPr>
              <a:xfrm>
                <a:off x="2176550" y="1780328"/>
                <a:ext cx="479209" cy="377952"/>
                <a:chOff x="5980511" y="799965"/>
                <a:chExt cx="479209" cy="377952"/>
              </a:xfrm>
            </p:grpSpPr>
            <p:sp>
              <p:nvSpPr>
                <p:cNvPr id="37" name="işḷíďê">
                  <a:extLst>
                    <a:ext uri="{FF2B5EF4-FFF2-40B4-BE49-F238E27FC236}">
                      <a16:creationId xmlns:a16="http://schemas.microsoft.com/office/drawing/2014/main" id="{3852AC00-F9CE-4C0B-9752-15FEB44FA299}"/>
                    </a:ext>
                  </a:extLst>
                </p:cNvPr>
                <p:cNvSpPr/>
                <p:nvPr/>
              </p:nvSpPr>
              <p:spPr>
                <a:xfrm>
                  <a:off x="5980511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38" name="iŝ1îḓe">
                  <a:extLst>
                    <a:ext uri="{FF2B5EF4-FFF2-40B4-BE49-F238E27FC236}">
                      <a16:creationId xmlns:a16="http://schemas.microsoft.com/office/drawing/2014/main" id="{498432A9-F430-4AF3-8D1E-F1FA160FAAD6}"/>
                    </a:ext>
                  </a:extLst>
                </p:cNvPr>
                <p:cNvSpPr/>
                <p:nvPr/>
              </p:nvSpPr>
              <p:spPr>
                <a:xfrm>
                  <a:off x="6269220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35" name="îṥļïḓè">
                <a:extLst>
                  <a:ext uri="{FF2B5EF4-FFF2-40B4-BE49-F238E27FC236}">
                    <a16:creationId xmlns:a16="http://schemas.microsoft.com/office/drawing/2014/main" id="{004A99E5-0EAD-4CCA-8A5A-421D3494EC3E}"/>
                  </a:ext>
                </a:extLst>
              </p:cNvPr>
              <p:cNvSpPr txBox="1"/>
              <p:nvPr/>
            </p:nvSpPr>
            <p:spPr>
              <a:xfrm>
                <a:off x="1934797" y="5884659"/>
                <a:ext cx="951247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2" name="ïṧḻïḑê">
              <a:extLst>
                <a:ext uri="{FF2B5EF4-FFF2-40B4-BE49-F238E27FC236}">
                  <a16:creationId xmlns:a16="http://schemas.microsoft.com/office/drawing/2014/main" id="{D24CDF8F-F01A-4978-9B12-109E7A0E8450}"/>
                </a:ext>
              </a:extLst>
            </p:cNvPr>
            <p:cNvGrpSpPr/>
            <p:nvPr/>
          </p:nvGrpSpPr>
          <p:grpSpPr>
            <a:xfrm>
              <a:off x="8051275" y="2989035"/>
              <a:ext cx="3546859" cy="2066765"/>
              <a:chOff x="8051275" y="3067586"/>
              <a:chExt cx="3546859" cy="2066765"/>
            </a:xfrm>
          </p:grpSpPr>
          <p:sp>
            <p:nvSpPr>
              <p:cNvPr id="23" name="ïṡ1idé">
                <a:extLst>
                  <a:ext uri="{FF2B5EF4-FFF2-40B4-BE49-F238E27FC236}">
                    <a16:creationId xmlns:a16="http://schemas.microsoft.com/office/drawing/2014/main" id="{276990E5-2539-4440-A561-0A3697EE8DE3}"/>
                  </a:ext>
                </a:extLst>
              </p:cNvPr>
              <p:cNvSpPr/>
              <p:nvPr/>
            </p:nvSpPr>
            <p:spPr>
              <a:xfrm>
                <a:off x="8051275" y="3067586"/>
                <a:ext cx="3483191" cy="185649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ṧḷîḑé">
                <a:extLst>
                  <a:ext uri="{FF2B5EF4-FFF2-40B4-BE49-F238E27FC236}">
                    <a16:creationId xmlns:a16="http://schemas.microsoft.com/office/drawing/2014/main" id="{E4EED334-55B0-4ADE-A392-FEA8ECF92A19}"/>
                  </a:ext>
                </a:extLst>
              </p:cNvPr>
              <p:cNvSpPr txBox="1"/>
              <p:nvPr/>
            </p:nvSpPr>
            <p:spPr>
              <a:xfrm>
                <a:off x="8342262" y="3455334"/>
                <a:ext cx="3255872" cy="1095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对于英文文献读起来很困难的话，可以用知云文献翻译软件进行辅助阅读。（可能不利于长期发展，不要学）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5" name="íṩļïḍê">
                <a:extLst>
                  <a:ext uri="{FF2B5EF4-FFF2-40B4-BE49-F238E27FC236}">
                    <a16:creationId xmlns:a16="http://schemas.microsoft.com/office/drawing/2014/main" id="{C1CD2D17-7C2F-4566-89DF-A07F7A5C3C92}"/>
                  </a:ext>
                </a:extLst>
              </p:cNvPr>
              <p:cNvGrpSpPr/>
              <p:nvPr/>
            </p:nvGrpSpPr>
            <p:grpSpPr>
              <a:xfrm>
                <a:off x="9599865" y="3117131"/>
                <a:ext cx="460582" cy="377952"/>
                <a:chOff x="6001540" y="2136768"/>
                <a:chExt cx="460582" cy="377952"/>
              </a:xfrm>
            </p:grpSpPr>
            <p:sp>
              <p:nvSpPr>
                <p:cNvPr id="29" name="ís1íḋe">
                  <a:extLst>
                    <a:ext uri="{FF2B5EF4-FFF2-40B4-BE49-F238E27FC236}">
                      <a16:creationId xmlns:a16="http://schemas.microsoft.com/office/drawing/2014/main" id="{61A410E1-0C70-43A6-8BCB-DBC029E7F981}"/>
                    </a:ext>
                  </a:extLst>
                </p:cNvPr>
                <p:cNvSpPr/>
                <p:nvPr/>
              </p:nvSpPr>
              <p:spPr>
                <a:xfrm>
                  <a:off x="6271622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" name="îsḷîḑê">
                  <a:extLst>
                    <a:ext uri="{FF2B5EF4-FFF2-40B4-BE49-F238E27FC236}">
                      <a16:creationId xmlns:a16="http://schemas.microsoft.com/office/drawing/2014/main" id="{0BD6305D-C6D3-44A0-B2B1-EAD65D2D6B34}"/>
                    </a:ext>
                  </a:extLst>
                </p:cNvPr>
                <p:cNvSpPr/>
                <p:nvPr/>
              </p:nvSpPr>
              <p:spPr>
                <a:xfrm>
                  <a:off x="6001540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27" name="îṥľïḍe">
                <a:extLst>
                  <a:ext uri="{FF2B5EF4-FFF2-40B4-BE49-F238E27FC236}">
                    <a16:creationId xmlns:a16="http://schemas.microsoft.com/office/drawing/2014/main" id="{5B55CDC2-13F8-4192-9060-35488676F583}"/>
                  </a:ext>
                </a:extLst>
              </p:cNvPr>
              <p:cNvSpPr txBox="1"/>
              <p:nvPr/>
            </p:nvSpPr>
            <p:spPr>
              <a:xfrm>
                <a:off x="9340529" y="4713814"/>
                <a:ext cx="899671" cy="420537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4" name="ïṣ1ïḑê">
              <a:extLst>
                <a:ext uri="{FF2B5EF4-FFF2-40B4-BE49-F238E27FC236}">
                  <a16:creationId xmlns:a16="http://schemas.microsoft.com/office/drawing/2014/main" id="{508E5C9D-7075-4F65-9ED5-A0FFB0661816}"/>
                </a:ext>
              </a:extLst>
            </p:cNvPr>
            <p:cNvGrpSpPr/>
            <p:nvPr/>
          </p:nvGrpSpPr>
          <p:grpSpPr>
            <a:xfrm>
              <a:off x="4036979" y="2412998"/>
              <a:ext cx="4305455" cy="3221605"/>
              <a:chOff x="4036979" y="2293256"/>
              <a:chExt cx="4305455" cy="3221605"/>
            </a:xfrm>
          </p:grpSpPr>
          <p:sp>
            <p:nvSpPr>
              <p:cNvPr id="15" name="ïş1ïḍê">
                <a:extLst>
                  <a:ext uri="{FF2B5EF4-FFF2-40B4-BE49-F238E27FC236}">
                    <a16:creationId xmlns:a16="http://schemas.microsoft.com/office/drawing/2014/main" id="{7229A011-7FAB-4848-990D-3195BE41723A}"/>
                  </a:ext>
                </a:extLst>
              </p:cNvPr>
              <p:cNvSpPr/>
              <p:nvPr/>
            </p:nvSpPr>
            <p:spPr>
              <a:xfrm>
                <a:off x="4037150" y="2293256"/>
                <a:ext cx="4305284" cy="300857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í$ḷïḍê">
                <a:extLst>
                  <a:ext uri="{FF2B5EF4-FFF2-40B4-BE49-F238E27FC236}">
                    <a16:creationId xmlns:a16="http://schemas.microsoft.com/office/drawing/2014/main" id="{C68198F7-01DB-40B8-9D76-E8B3E89536A2}"/>
                  </a:ext>
                </a:extLst>
              </p:cNvPr>
              <p:cNvSpPr txBox="1"/>
              <p:nvPr/>
            </p:nvSpPr>
            <p:spPr>
              <a:xfrm>
                <a:off x="4036979" y="2684169"/>
                <a:ext cx="4305283" cy="2270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关于如何阅读英文论文，可能最主要的还是靠日积月累，看得越多到后面越快。最开始的时候，可以多借助翻译软件，然后慢慢减少对其的依赖，在翻译的时候注意提升自己的词汇量和语感，也可以专门做一些相应的训练。好的阅读对写作水平也会有提升。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7" name="íṡḷiḓê">
                <a:extLst>
                  <a:ext uri="{FF2B5EF4-FFF2-40B4-BE49-F238E27FC236}">
                    <a16:creationId xmlns:a16="http://schemas.microsoft.com/office/drawing/2014/main" id="{4A30A161-6CCD-4F10-AE96-47B730251724}"/>
                  </a:ext>
                </a:extLst>
              </p:cNvPr>
              <p:cNvGrpSpPr/>
              <p:nvPr/>
            </p:nvGrpSpPr>
            <p:grpSpPr>
              <a:xfrm>
                <a:off x="5851525" y="2345345"/>
                <a:ext cx="459103" cy="377952"/>
                <a:chOff x="5976257" y="2228408"/>
                <a:chExt cx="459103" cy="377952"/>
              </a:xfrm>
            </p:grpSpPr>
            <p:sp>
              <p:nvSpPr>
                <p:cNvPr id="21" name="ïşľíḓê">
                  <a:extLst>
                    <a:ext uri="{FF2B5EF4-FFF2-40B4-BE49-F238E27FC236}">
                      <a16:creationId xmlns:a16="http://schemas.microsoft.com/office/drawing/2014/main" id="{3C4718A7-B834-4EC5-B371-7D4AE6526B92}"/>
                    </a:ext>
                  </a:extLst>
                </p:cNvPr>
                <p:cNvSpPr/>
                <p:nvPr/>
              </p:nvSpPr>
              <p:spPr>
                <a:xfrm>
                  <a:off x="6244860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" name="ís1ïḍe">
                  <a:extLst>
                    <a:ext uri="{FF2B5EF4-FFF2-40B4-BE49-F238E27FC236}">
                      <a16:creationId xmlns:a16="http://schemas.microsoft.com/office/drawing/2014/main" id="{8917E046-113E-413E-882E-583C8DEE39D1}"/>
                    </a:ext>
                  </a:extLst>
                </p:cNvPr>
                <p:cNvSpPr/>
                <p:nvPr/>
              </p:nvSpPr>
              <p:spPr>
                <a:xfrm>
                  <a:off x="5976257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9" name="ïšḻíḋè">
                <a:extLst>
                  <a:ext uri="{FF2B5EF4-FFF2-40B4-BE49-F238E27FC236}">
                    <a16:creationId xmlns:a16="http://schemas.microsoft.com/office/drawing/2014/main" id="{C5EF1245-03FB-42BA-9A86-C6140684B33E}"/>
                  </a:ext>
                </a:extLst>
              </p:cNvPr>
              <p:cNvSpPr txBox="1"/>
              <p:nvPr/>
            </p:nvSpPr>
            <p:spPr>
              <a:xfrm>
                <a:off x="5532186" y="5094325"/>
                <a:ext cx="1019678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2099196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7" name="iŝḻíḋé">
            <a:extLst>
              <a:ext uri="{FF2B5EF4-FFF2-40B4-BE49-F238E27FC236}">
                <a16:creationId xmlns:a16="http://schemas.microsoft.com/office/drawing/2014/main" id="{7ED36287-4557-4095-9D86-C9687FEE76D0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关于英文论文的阅读，他们这样说：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9" name="ïšļiḓé">
            <a:extLst>
              <a:ext uri="{FF2B5EF4-FFF2-40B4-BE49-F238E27FC236}">
                <a16:creationId xmlns:a16="http://schemas.microsoft.com/office/drawing/2014/main" id="{5EE02372-1DBE-4320-945B-F971C353496A}"/>
              </a:ext>
            </a:extLst>
          </p:cNvPr>
          <p:cNvSpPr txBox="1">
            <a:spLocks/>
          </p:cNvSpPr>
          <p:nvPr/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10" name="iṩḷiḍé">
            <a:extLst>
              <a:ext uri="{FF2B5EF4-FFF2-40B4-BE49-F238E27FC236}">
                <a16:creationId xmlns:a16="http://schemas.microsoft.com/office/drawing/2014/main" id="{01C45789-E9C5-4AD4-B17B-23C355042174}"/>
              </a:ext>
            </a:extLst>
          </p:cNvPr>
          <p:cNvGrpSpPr/>
          <p:nvPr/>
        </p:nvGrpSpPr>
        <p:grpSpPr>
          <a:xfrm>
            <a:off x="609432" y="1216243"/>
            <a:ext cx="10973136" cy="4622468"/>
            <a:chOff x="624998" y="1604176"/>
            <a:chExt cx="10973136" cy="4622468"/>
          </a:xfrm>
        </p:grpSpPr>
        <p:grpSp>
          <p:nvGrpSpPr>
            <p:cNvPr id="11" name="ï$ḷîďé">
              <a:extLst>
                <a:ext uri="{FF2B5EF4-FFF2-40B4-BE49-F238E27FC236}">
                  <a16:creationId xmlns:a16="http://schemas.microsoft.com/office/drawing/2014/main" id="{381D2375-3C7F-4961-8378-166F5FBEADB7}"/>
                </a:ext>
              </a:extLst>
            </p:cNvPr>
            <p:cNvGrpSpPr/>
            <p:nvPr/>
          </p:nvGrpSpPr>
          <p:grpSpPr>
            <a:xfrm>
              <a:off x="624998" y="1604176"/>
              <a:ext cx="3527019" cy="4622468"/>
              <a:chOff x="624998" y="1682727"/>
              <a:chExt cx="3527019" cy="4622468"/>
            </a:xfrm>
          </p:grpSpPr>
          <p:sp>
            <p:nvSpPr>
              <p:cNvPr id="31" name="îšḻíḋé">
                <a:extLst>
                  <a:ext uri="{FF2B5EF4-FFF2-40B4-BE49-F238E27FC236}">
                    <a16:creationId xmlns:a16="http://schemas.microsoft.com/office/drawing/2014/main" id="{7866A62D-9F28-4F53-B284-09CD1492FB39}"/>
                  </a:ext>
                </a:extLst>
              </p:cNvPr>
              <p:cNvSpPr/>
              <p:nvPr/>
            </p:nvSpPr>
            <p:spPr>
              <a:xfrm>
                <a:off x="668826" y="1682727"/>
                <a:ext cx="3483191" cy="44122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íṡḷíḋé">
                <a:extLst>
                  <a:ext uri="{FF2B5EF4-FFF2-40B4-BE49-F238E27FC236}">
                    <a16:creationId xmlns:a16="http://schemas.microsoft.com/office/drawing/2014/main" id="{C42FC901-28F1-44E5-9E69-B0D0732FC1D0}"/>
                  </a:ext>
                </a:extLst>
              </p:cNvPr>
              <p:cNvSpPr txBox="1"/>
              <p:nvPr/>
            </p:nvSpPr>
            <p:spPr>
              <a:xfrm>
                <a:off x="624998" y="2156705"/>
                <a:ext cx="3495172" cy="3665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对于英文论文的阅读，我的建议是正常读就可以了，作为非母语者，一开始阅读速度肯定会比较慢，经过一段适应期就会有提升（但也不可能指望能像看中文一样顺，这不太现实）。遇到生词可以查，但少用全文翻译；对翻译产生依赖，有碍英文读写能力的提升，此外，翻译腔也不见得好懂，中英文的写作逻辑本来就有一定差异，慢慢适应英语的表达习惯很重要。另外，论文的语言本来就是很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plain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的，不会有很多奇怪的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fancy words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，所以，认全了专业词汇后，理解句意并不难；个人感觉比较大的一个障碍是，英文阅读的脑容量比中文小，看了下句容易忘掉上句，解决方式可能只有多看。</a:t>
                </a:r>
                <a:endPara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3" name="išḷiḍê">
                <a:extLst>
                  <a:ext uri="{FF2B5EF4-FFF2-40B4-BE49-F238E27FC236}">
                    <a16:creationId xmlns:a16="http://schemas.microsoft.com/office/drawing/2014/main" id="{24A07C53-8F85-4380-8E93-249785D32392}"/>
                  </a:ext>
                </a:extLst>
              </p:cNvPr>
              <p:cNvGrpSpPr/>
              <p:nvPr/>
            </p:nvGrpSpPr>
            <p:grpSpPr>
              <a:xfrm>
                <a:off x="2176550" y="1780328"/>
                <a:ext cx="479209" cy="377952"/>
                <a:chOff x="5980511" y="799965"/>
                <a:chExt cx="479209" cy="377952"/>
              </a:xfrm>
            </p:grpSpPr>
            <p:sp>
              <p:nvSpPr>
                <p:cNvPr id="37" name="işḷíďê">
                  <a:extLst>
                    <a:ext uri="{FF2B5EF4-FFF2-40B4-BE49-F238E27FC236}">
                      <a16:creationId xmlns:a16="http://schemas.microsoft.com/office/drawing/2014/main" id="{3852AC00-F9CE-4C0B-9752-15FEB44FA299}"/>
                    </a:ext>
                  </a:extLst>
                </p:cNvPr>
                <p:cNvSpPr/>
                <p:nvPr/>
              </p:nvSpPr>
              <p:spPr>
                <a:xfrm>
                  <a:off x="5980511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38" name="iŝ1îḓe">
                  <a:extLst>
                    <a:ext uri="{FF2B5EF4-FFF2-40B4-BE49-F238E27FC236}">
                      <a16:creationId xmlns:a16="http://schemas.microsoft.com/office/drawing/2014/main" id="{498432A9-F430-4AF3-8D1E-F1FA160FAAD6}"/>
                    </a:ext>
                  </a:extLst>
                </p:cNvPr>
                <p:cNvSpPr/>
                <p:nvPr/>
              </p:nvSpPr>
              <p:spPr>
                <a:xfrm>
                  <a:off x="6269220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35" name="îṥļïḓè">
                <a:extLst>
                  <a:ext uri="{FF2B5EF4-FFF2-40B4-BE49-F238E27FC236}">
                    <a16:creationId xmlns:a16="http://schemas.microsoft.com/office/drawing/2014/main" id="{004A99E5-0EAD-4CCA-8A5A-421D3494EC3E}"/>
                  </a:ext>
                </a:extLst>
              </p:cNvPr>
              <p:cNvSpPr txBox="1"/>
              <p:nvPr/>
            </p:nvSpPr>
            <p:spPr>
              <a:xfrm>
                <a:off x="1934797" y="5884659"/>
                <a:ext cx="951247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2" name="ïṧḻïḑê">
              <a:extLst>
                <a:ext uri="{FF2B5EF4-FFF2-40B4-BE49-F238E27FC236}">
                  <a16:creationId xmlns:a16="http://schemas.microsoft.com/office/drawing/2014/main" id="{D24CDF8F-F01A-4978-9B12-109E7A0E8450}"/>
                </a:ext>
              </a:extLst>
            </p:cNvPr>
            <p:cNvGrpSpPr/>
            <p:nvPr/>
          </p:nvGrpSpPr>
          <p:grpSpPr>
            <a:xfrm>
              <a:off x="8051275" y="2989035"/>
              <a:ext cx="3546859" cy="2066765"/>
              <a:chOff x="8051275" y="3067586"/>
              <a:chExt cx="3546859" cy="2066765"/>
            </a:xfrm>
          </p:grpSpPr>
          <p:sp>
            <p:nvSpPr>
              <p:cNvPr id="23" name="ïṡ1idé">
                <a:extLst>
                  <a:ext uri="{FF2B5EF4-FFF2-40B4-BE49-F238E27FC236}">
                    <a16:creationId xmlns:a16="http://schemas.microsoft.com/office/drawing/2014/main" id="{276990E5-2539-4440-A561-0A3697EE8DE3}"/>
                  </a:ext>
                </a:extLst>
              </p:cNvPr>
              <p:cNvSpPr/>
              <p:nvPr/>
            </p:nvSpPr>
            <p:spPr>
              <a:xfrm>
                <a:off x="8051275" y="3067586"/>
                <a:ext cx="3483191" cy="185649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ṧḷîḑé">
                <a:extLst>
                  <a:ext uri="{FF2B5EF4-FFF2-40B4-BE49-F238E27FC236}">
                    <a16:creationId xmlns:a16="http://schemas.microsoft.com/office/drawing/2014/main" id="{E4EED334-55B0-4ADE-A392-FEA8ECF92A19}"/>
                  </a:ext>
                </a:extLst>
              </p:cNvPr>
              <p:cNvSpPr txBox="1"/>
              <p:nvPr/>
            </p:nvSpPr>
            <p:spPr>
              <a:xfrm>
                <a:off x="8342262" y="3455334"/>
                <a:ext cx="3255872" cy="1095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对于英文文献读起来很困难的话，可以用知云文献翻译软件进行辅助阅读。（可能不利于长期发展，不要学）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5" name="íṩļïḍê">
                <a:extLst>
                  <a:ext uri="{FF2B5EF4-FFF2-40B4-BE49-F238E27FC236}">
                    <a16:creationId xmlns:a16="http://schemas.microsoft.com/office/drawing/2014/main" id="{C1CD2D17-7C2F-4566-89DF-A07F7A5C3C92}"/>
                  </a:ext>
                </a:extLst>
              </p:cNvPr>
              <p:cNvGrpSpPr/>
              <p:nvPr/>
            </p:nvGrpSpPr>
            <p:grpSpPr>
              <a:xfrm>
                <a:off x="9599865" y="3117131"/>
                <a:ext cx="460582" cy="377952"/>
                <a:chOff x="6001540" y="2136768"/>
                <a:chExt cx="460582" cy="377952"/>
              </a:xfrm>
            </p:grpSpPr>
            <p:sp>
              <p:nvSpPr>
                <p:cNvPr id="29" name="ís1íḋe">
                  <a:extLst>
                    <a:ext uri="{FF2B5EF4-FFF2-40B4-BE49-F238E27FC236}">
                      <a16:creationId xmlns:a16="http://schemas.microsoft.com/office/drawing/2014/main" id="{61A410E1-0C70-43A6-8BCB-DBC029E7F981}"/>
                    </a:ext>
                  </a:extLst>
                </p:cNvPr>
                <p:cNvSpPr/>
                <p:nvPr/>
              </p:nvSpPr>
              <p:spPr>
                <a:xfrm>
                  <a:off x="6271622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" name="îsḷîḑê">
                  <a:extLst>
                    <a:ext uri="{FF2B5EF4-FFF2-40B4-BE49-F238E27FC236}">
                      <a16:creationId xmlns:a16="http://schemas.microsoft.com/office/drawing/2014/main" id="{0BD6305D-C6D3-44A0-B2B1-EAD65D2D6B34}"/>
                    </a:ext>
                  </a:extLst>
                </p:cNvPr>
                <p:cNvSpPr/>
                <p:nvPr/>
              </p:nvSpPr>
              <p:spPr>
                <a:xfrm>
                  <a:off x="6001540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27" name="îṥľïḍe">
                <a:extLst>
                  <a:ext uri="{FF2B5EF4-FFF2-40B4-BE49-F238E27FC236}">
                    <a16:creationId xmlns:a16="http://schemas.microsoft.com/office/drawing/2014/main" id="{5B55CDC2-13F8-4192-9060-35488676F583}"/>
                  </a:ext>
                </a:extLst>
              </p:cNvPr>
              <p:cNvSpPr txBox="1"/>
              <p:nvPr/>
            </p:nvSpPr>
            <p:spPr>
              <a:xfrm>
                <a:off x="9340529" y="4713814"/>
                <a:ext cx="899671" cy="420537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4" name="ïṣ1ïḑê">
              <a:extLst>
                <a:ext uri="{FF2B5EF4-FFF2-40B4-BE49-F238E27FC236}">
                  <a16:creationId xmlns:a16="http://schemas.microsoft.com/office/drawing/2014/main" id="{508E5C9D-7075-4F65-9ED5-A0FFB0661816}"/>
                </a:ext>
              </a:extLst>
            </p:cNvPr>
            <p:cNvGrpSpPr/>
            <p:nvPr/>
          </p:nvGrpSpPr>
          <p:grpSpPr>
            <a:xfrm>
              <a:off x="4036979" y="2412998"/>
              <a:ext cx="4305455" cy="3221605"/>
              <a:chOff x="4036979" y="2293256"/>
              <a:chExt cx="4305455" cy="3221605"/>
            </a:xfrm>
          </p:grpSpPr>
          <p:sp>
            <p:nvSpPr>
              <p:cNvPr id="15" name="ïş1ïḍê">
                <a:extLst>
                  <a:ext uri="{FF2B5EF4-FFF2-40B4-BE49-F238E27FC236}">
                    <a16:creationId xmlns:a16="http://schemas.microsoft.com/office/drawing/2014/main" id="{7229A011-7FAB-4848-990D-3195BE41723A}"/>
                  </a:ext>
                </a:extLst>
              </p:cNvPr>
              <p:cNvSpPr/>
              <p:nvPr/>
            </p:nvSpPr>
            <p:spPr>
              <a:xfrm>
                <a:off x="4037150" y="2293256"/>
                <a:ext cx="4305284" cy="3008573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í$ḷïḍê">
                <a:extLst>
                  <a:ext uri="{FF2B5EF4-FFF2-40B4-BE49-F238E27FC236}">
                    <a16:creationId xmlns:a16="http://schemas.microsoft.com/office/drawing/2014/main" id="{C68198F7-01DB-40B8-9D76-E8B3E89536A2}"/>
                  </a:ext>
                </a:extLst>
              </p:cNvPr>
              <p:cNvSpPr txBox="1"/>
              <p:nvPr/>
            </p:nvSpPr>
            <p:spPr>
              <a:xfrm>
                <a:off x="4036979" y="2684169"/>
                <a:ext cx="4305283" cy="2270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关于如何阅读英文论文，</a:t>
                </a:r>
                <a:r>
                  <a:rPr kumimoji="0" lang="zh-CN" altLang="en-US" sz="16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可能最主要的还是靠日积月累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，看得越多到后面越快。最开始的时候，可以多借助翻译软件，然后慢慢减少对其的依赖，在翻译的时候注意提升自己的词汇量和语感，也可以专门做一些相应的训练。好的阅读对写作水平也会有提升。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7" name="íṡḷiḓê">
                <a:extLst>
                  <a:ext uri="{FF2B5EF4-FFF2-40B4-BE49-F238E27FC236}">
                    <a16:creationId xmlns:a16="http://schemas.microsoft.com/office/drawing/2014/main" id="{4A30A161-6CCD-4F10-AE96-47B730251724}"/>
                  </a:ext>
                </a:extLst>
              </p:cNvPr>
              <p:cNvGrpSpPr/>
              <p:nvPr/>
            </p:nvGrpSpPr>
            <p:grpSpPr>
              <a:xfrm>
                <a:off x="5851525" y="2345345"/>
                <a:ext cx="459103" cy="377952"/>
                <a:chOff x="5976257" y="2228408"/>
                <a:chExt cx="459103" cy="377952"/>
              </a:xfrm>
            </p:grpSpPr>
            <p:sp>
              <p:nvSpPr>
                <p:cNvPr id="21" name="ïşľíḓê">
                  <a:extLst>
                    <a:ext uri="{FF2B5EF4-FFF2-40B4-BE49-F238E27FC236}">
                      <a16:creationId xmlns:a16="http://schemas.microsoft.com/office/drawing/2014/main" id="{3C4718A7-B834-4EC5-B371-7D4AE6526B92}"/>
                    </a:ext>
                  </a:extLst>
                </p:cNvPr>
                <p:cNvSpPr/>
                <p:nvPr/>
              </p:nvSpPr>
              <p:spPr>
                <a:xfrm>
                  <a:off x="6244860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" name="ís1ïḍe">
                  <a:extLst>
                    <a:ext uri="{FF2B5EF4-FFF2-40B4-BE49-F238E27FC236}">
                      <a16:creationId xmlns:a16="http://schemas.microsoft.com/office/drawing/2014/main" id="{8917E046-113E-413E-882E-583C8DEE39D1}"/>
                    </a:ext>
                  </a:extLst>
                </p:cNvPr>
                <p:cNvSpPr/>
                <p:nvPr/>
              </p:nvSpPr>
              <p:spPr>
                <a:xfrm>
                  <a:off x="5976257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9" name="ïšḻíḋè">
                <a:extLst>
                  <a:ext uri="{FF2B5EF4-FFF2-40B4-BE49-F238E27FC236}">
                    <a16:creationId xmlns:a16="http://schemas.microsoft.com/office/drawing/2014/main" id="{C5EF1245-03FB-42BA-9A86-C6140684B33E}"/>
                  </a:ext>
                </a:extLst>
              </p:cNvPr>
              <p:cNvSpPr txBox="1"/>
              <p:nvPr/>
            </p:nvSpPr>
            <p:spPr>
              <a:xfrm>
                <a:off x="5532186" y="5094325"/>
                <a:ext cx="1019678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3870511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7" name="iŝḻíḋé">
            <a:extLst>
              <a:ext uri="{FF2B5EF4-FFF2-40B4-BE49-F238E27FC236}">
                <a16:creationId xmlns:a16="http://schemas.microsoft.com/office/drawing/2014/main" id="{7ED36287-4557-4095-9D86-C9687FEE76D0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关于英文论文的阅读，他们这样说：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9" name="ïšļiḓé">
            <a:extLst>
              <a:ext uri="{FF2B5EF4-FFF2-40B4-BE49-F238E27FC236}">
                <a16:creationId xmlns:a16="http://schemas.microsoft.com/office/drawing/2014/main" id="{5EE02372-1DBE-4320-945B-F971C353496A}"/>
              </a:ext>
            </a:extLst>
          </p:cNvPr>
          <p:cNvSpPr txBox="1">
            <a:spLocks/>
          </p:cNvSpPr>
          <p:nvPr/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10" name="iṩḷiḍé">
            <a:extLst>
              <a:ext uri="{FF2B5EF4-FFF2-40B4-BE49-F238E27FC236}">
                <a16:creationId xmlns:a16="http://schemas.microsoft.com/office/drawing/2014/main" id="{01C45789-E9C5-4AD4-B17B-23C355042174}"/>
              </a:ext>
            </a:extLst>
          </p:cNvPr>
          <p:cNvGrpSpPr/>
          <p:nvPr/>
        </p:nvGrpSpPr>
        <p:grpSpPr>
          <a:xfrm>
            <a:off x="609432" y="1216243"/>
            <a:ext cx="10973136" cy="4622468"/>
            <a:chOff x="624998" y="1604176"/>
            <a:chExt cx="10973136" cy="4622468"/>
          </a:xfrm>
        </p:grpSpPr>
        <p:grpSp>
          <p:nvGrpSpPr>
            <p:cNvPr id="11" name="ï$ḷîďé">
              <a:extLst>
                <a:ext uri="{FF2B5EF4-FFF2-40B4-BE49-F238E27FC236}">
                  <a16:creationId xmlns:a16="http://schemas.microsoft.com/office/drawing/2014/main" id="{381D2375-3C7F-4961-8378-166F5FBEADB7}"/>
                </a:ext>
              </a:extLst>
            </p:cNvPr>
            <p:cNvGrpSpPr/>
            <p:nvPr/>
          </p:nvGrpSpPr>
          <p:grpSpPr>
            <a:xfrm>
              <a:off x="624998" y="1604176"/>
              <a:ext cx="3527019" cy="4622468"/>
              <a:chOff x="624998" y="1682727"/>
              <a:chExt cx="3527019" cy="4622468"/>
            </a:xfrm>
          </p:grpSpPr>
          <p:sp>
            <p:nvSpPr>
              <p:cNvPr id="31" name="îšḻíḋé">
                <a:extLst>
                  <a:ext uri="{FF2B5EF4-FFF2-40B4-BE49-F238E27FC236}">
                    <a16:creationId xmlns:a16="http://schemas.microsoft.com/office/drawing/2014/main" id="{7866A62D-9F28-4F53-B284-09CD1492FB39}"/>
                  </a:ext>
                </a:extLst>
              </p:cNvPr>
              <p:cNvSpPr/>
              <p:nvPr/>
            </p:nvSpPr>
            <p:spPr>
              <a:xfrm>
                <a:off x="668826" y="1682727"/>
                <a:ext cx="3483191" cy="44122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íṡḷíḋé">
                <a:extLst>
                  <a:ext uri="{FF2B5EF4-FFF2-40B4-BE49-F238E27FC236}">
                    <a16:creationId xmlns:a16="http://schemas.microsoft.com/office/drawing/2014/main" id="{C42FC901-28F1-44E5-9E69-B0D0732FC1D0}"/>
                  </a:ext>
                </a:extLst>
              </p:cNvPr>
              <p:cNvSpPr txBox="1"/>
              <p:nvPr/>
            </p:nvSpPr>
            <p:spPr>
              <a:xfrm>
                <a:off x="624998" y="2156705"/>
                <a:ext cx="3495172" cy="3665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 对于英文论文的阅读，我的建议是正常读就可以了，作为非母语者，一开始阅读速度肯定会比较慢，经过一段适应期就会有提升（但也不可能指望能像看中文一样顺，这不太现实）。遇到生词可以查，但少用全文翻译；对翻译产生依赖，有碍英文读写能力的提升，此外，翻译腔也不见得好懂，中英文的写作逻辑本来就有一定差异，慢慢适应英语的表达习惯很重要。另外，论文的语言本来就是很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plain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的，不会有很多奇怪的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fancy words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，所以，认全了专业词汇后，理解句意并不难；个人感觉比较大的一个障碍是，英文阅读的脑容量比中文小，看了下句容易忘掉上句，解决方式可能只有多看。</a:t>
                </a:r>
                <a:endPara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3" name="išḷiḍê">
                <a:extLst>
                  <a:ext uri="{FF2B5EF4-FFF2-40B4-BE49-F238E27FC236}">
                    <a16:creationId xmlns:a16="http://schemas.microsoft.com/office/drawing/2014/main" id="{24A07C53-8F85-4380-8E93-249785D32392}"/>
                  </a:ext>
                </a:extLst>
              </p:cNvPr>
              <p:cNvGrpSpPr/>
              <p:nvPr/>
            </p:nvGrpSpPr>
            <p:grpSpPr>
              <a:xfrm>
                <a:off x="2176550" y="1780328"/>
                <a:ext cx="479209" cy="377952"/>
                <a:chOff x="5980511" y="799965"/>
                <a:chExt cx="479209" cy="377952"/>
              </a:xfrm>
            </p:grpSpPr>
            <p:sp>
              <p:nvSpPr>
                <p:cNvPr id="37" name="işḷíďê">
                  <a:extLst>
                    <a:ext uri="{FF2B5EF4-FFF2-40B4-BE49-F238E27FC236}">
                      <a16:creationId xmlns:a16="http://schemas.microsoft.com/office/drawing/2014/main" id="{3852AC00-F9CE-4C0B-9752-15FEB44FA299}"/>
                    </a:ext>
                  </a:extLst>
                </p:cNvPr>
                <p:cNvSpPr/>
                <p:nvPr/>
              </p:nvSpPr>
              <p:spPr>
                <a:xfrm>
                  <a:off x="5980511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38" name="iŝ1îḓe">
                  <a:extLst>
                    <a:ext uri="{FF2B5EF4-FFF2-40B4-BE49-F238E27FC236}">
                      <a16:creationId xmlns:a16="http://schemas.microsoft.com/office/drawing/2014/main" id="{498432A9-F430-4AF3-8D1E-F1FA160FAAD6}"/>
                    </a:ext>
                  </a:extLst>
                </p:cNvPr>
                <p:cNvSpPr/>
                <p:nvPr/>
              </p:nvSpPr>
              <p:spPr>
                <a:xfrm>
                  <a:off x="6269220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35" name="îṥļïḓè">
                <a:extLst>
                  <a:ext uri="{FF2B5EF4-FFF2-40B4-BE49-F238E27FC236}">
                    <a16:creationId xmlns:a16="http://schemas.microsoft.com/office/drawing/2014/main" id="{004A99E5-0EAD-4CCA-8A5A-421D3494EC3E}"/>
                  </a:ext>
                </a:extLst>
              </p:cNvPr>
              <p:cNvSpPr txBox="1"/>
              <p:nvPr/>
            </p:nvSpPr>
            <p:spPr>
              <a:xfrm>
                <a:off x="1934797" y="5884659"/>
                <a:ext cx="951247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2" name="ïṧḻïḑê">
              <a:extLst>
                <a:ext uri="{FF2B5EF4-FFF2-40B4-BE49-F238E27FC236}">
                  <a16:creationId xmlns:a16="http://schemas.microsoft.com/office/drawing/2014/main" id="{D24CDF8F-F01A-4978-9B12-109E7A0E8450}"/>
                </a:ext>
              </a:extLst>
            </p:cNvPr>
            <p:cNvGrpSpPr/>
            <p:nvPr/>
          </p:nvGrpSpPr>
          <p:grpSpPr>
            <a:xfrm>
              <a:off x="8051275" y="2989035"/>
              <a:ext cx="3546859" cy="2066765"/>
              <a:chOff x="8051275" y="3067586"/>
              <a:chExt cx="3546859" cy="2066765"/>
            </a:xfrm>
          </p:grpSpPr>
          <p:sp>
            <p:nvSpPr>
              <p:cNvPr id="23" name="ïṡ1idé">
                <a:extLst>
                  <a:ext uri="{FF2B5EF4-FFF2-40B4-BE49-F238E27FC236}">
                    <a16:creationId xmlns:a16="http://schemas.microsoft.com/office/drawing/2014/main" id="{276990E5-2539-4440-A561-0A3697EE8DE3}"/>
                  </a:ext>
                </a:extLst>
              </p:cNvPr>
              <p:cNvSpPr/>
              <p:nvPr/>
            </p:nvSpPr>
            <p:spPr>
              <a:xfrm>
                <a:off x="8051275" y="3067586"/>
                <a:ext cx="3483191" cy="1856497"/>
              </a:xfrm>
              <a:prstGeom prst="rect">
                <a:avLst/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ṧḷîḑé">
                <a:extLst>
                  <a:ext uri="{FF2B5EF4-FFF2-40B4-BE49-F238E27FC236}">
                    <a16:creationId xmlns:a16="http://schemas.microsoft.com/office/drawing/2014/main" id="{E4EED334-55B0-4ADE-A392-FEA8ECF92A19}"/>
                  </a:ext>
                </a:extLst>
              </p:cNvPr>
              <p:cNvSpPr txBox="1"/>
              <p:nvPr/>
            </p:nvSpPr>
            <p:spPr>
              <a:xfrm>
                <a:off x="8342262" y="3455334"/>
                <a:ext cx="3255872" cy="1095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对于英文文献读起来很困难的话，可以用知云文献翻译软件进行辅助阅读。（</a:t>
                </a:r>
                <a:r>
                  <a:rPr kumimoji="0" lang="zh-CN" altLang="en-US" sz="15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可能不利于长期发展，不要学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）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5" name="íṩļïḍê">
                <a:extLst>
                  <a:ext uri="{FF2B5EF4-FFF2-40B4-BE49-F238E27FC236}">
                    <a16:creationId xmlns:a16="http://schemas.microsoft.com/office/drawing/2014/main" id="{C1CD2D17-7C2F-4566-89DF-A07F7A5C3C92}"/>
                  </a:ext>
                </a:extLst>
              </p:cNvPr>
              <p:cNvGrpSpPr/>
              <p:nvPr/>
            </p:nvGrpSpPr>
            <p:grpSpPr>
              <a:xfrm>
                <a:off x="9599865" y="3117131"/>
                <a:ext cx="460582" cy="377952"/>
                <a:chOff x="6001540" y="2136768"/>
                <a:chExt cx="460582" cy="377952"/>
              </a:xfrm>
            </p:grpSpPr>
            <p:sp>
              <p:nvSpPr>
                <p:cNvPr id="29" name="ís1íḋe">
                  <a:extLst>
                    <a:ext uri="{FF2B5EF4-FFF2-40B4-BE49-F238E27FC236}">
                      <a16:creationId xmlns:a16="http://schemas.microsoft.com/office/drawing/2014/main" id="{61A410E1-0C70-43A6-8BCB-DBC029E7F981}"/>
                    </a:ext>
                  </a:extLst>
                </p:cNvPr>
                <p:cNvSpPr/>
                <p:nvPr/>
              </p:nvSpPr>
              <p:spPr>
                <a:xfrm>
                  <a:off x="6271622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" name="îsḷîḑê">
                  <a:extLst>
                    <a:ext uri="{FF2B5EF4-FFF2-40B4-BE49-F238E27FC236}">
                      <a16:creationId xmlns:a16="http://schemas.microsoft.com/office/drawing/2014/main" id="{0BD6305D-C6D3-44A0-B2B1-EAD65D2D6B34}"/>
                    </a:ext>
                  </a:extLst>
                </p:cNvPr>
                <p:cNvSpPr/>
                <p:nvPr/>
              </p:nvSpPr>
              <p:spPr>
                <a:xfrm>
                  <a:off x="6001540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27" name="îṥľïḍe">
                <a:extLst>
                  <a:ext uri="{FF2B5EF4-FFF2-40B4-BE49-F238E27FC236}">
                    <a16:creationId xmlns:a16="http://schemas.microsoft.com/office/drawing/2014/main" id="{5B55CDC2-13F8-4192-9060-35488676F583}"/>
                  </a:ext>
                </a:extLst>
              </p:cNvPr>
              <p:cNvSpPr txBox="1"/>
              <p:nvPr/>
            </p:nvSpPr>
            <p:spPr>
              <a:xfrm>
                <a:off x="9340529" y="4713814"/>
                <a:ext cx="899671" cy="42053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4" name="ïṣ1ïḑê">
              <a:extLst>
                <a:ext uri="{FF2B5EF4-FFF2-40B4-BE49-F238E27FC236}">
                  <a16:creationId xmlns:a16="http://schemas.microsoft.com/office/drawing/2014/main" id="{508E5C9D-7075-4F65-9ED5-A0FFB0661816}"/>
                </a:ext>
              </a:extLst>
            </p:cNvPr>
            <p:cNvGrpSpPr/>
            <p:nvPr/>
          </p:nvGrpSpPr>
          <p:grpSpPr>
            <a:xfrm>
              <a:off x="4036979" y="2412998"/>
              <a:ext cx="4305455" cy="3221605"/>
              <a:chOff x="4036979" y="2293256"/>
              <a:chExt cx="4305455" cy="3221605"/>
            </a:xfrm>
          </p:grpSpPr>
          <p:sp>
            <p:nvSpPr>
              <p:cNvPr id="15" name="ïş1ïḍê">
                <a:extLst>
                  <a:ext uri="{FF2B5EF4-FFF2-40B4-BE49-F238E27FC236}">
                    <a16:creationId xmlns:a16="http://schemas.microsoft.com/office/drawing/2014/main" id="{7229A011-7FAB-4848-990D-3195BE41723A}"/>
                  </a:ext>
                </a:extLst>
              </p:cNvPr>
              <p:cNvSpPr/>
              <p:nvPr/>
            </p:nvSpPr>
            <p:spPr>
              <a:xfrm>
                <a:off x="4037150" y="2293256"/>
                <a:ext cx="4305284" cy="300857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í$ḷïḍê">
                <a:extLst>
                  <a:ext uri="{FF2B5EF4-FFF2-40B4-BE49-F238E27FC236}">
                    <a16:creationId xmlns:a16="http://schemas.microsoft.com/office/drawing/2014/main" id="{C68198F7-01DB-40B8-9D76-E8B3E89536A2}"/>
                  </a:ext>
                </a:extLst>
              </p:cNvPr>
              <p:cNvSpPr txBox="1"/>
              <p:nvPr/>
            </p:nvSpPr>
            <p:spPr>
              <a:xfrm>
                <a:off x="4036979" y="2684169"/>
                <a:ext cx="4305283" cy="2270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关于如何阅读英文论文，可能最主要的还是靠日积月累，看得越多到后面越快。最开始的时候，可以多借助翻译软件，然后慢慢减少对其的依赖，在翻译的时候注意提升自己的词汇量和语感，也可以专门做一些相应的训练。好的阅读对写作水平也会有提升。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7" name="íṡḷiḓê">
                <a:extLst>
                  <a:ext uri="{FF2B5EF4-FFF2-40B4-BE49-F238E27FC236}">
                    <a16:creationId xmlns:a16="http://schemas.microsoft.com/office/drawing/2014/main" id="{4A30A161-6CCD-4F10-AE96-47B730251724}"/>
                  </a:ext>
                </a:extLst>
              </p:cNvPr>
              <p:cNvGrpSpPr/>
              <p:nvPr/>
            </p:nvGrpSpPr>
            <p:grpSpPr>
              <a:xfrm>
                <a:off x="5851525" y="2345345"/>
                <a:ext cx="459103" cy="377952"/>
                <a:chOff x="5976257" y="2228408"/>
                <a:chExt cx="459103" cy="377952"/>
              </a:xfrm>
            </p:grpSpPr>
            <p:sp>
              <p:nvSpPr>
                <p:cNvPr id="21" name="ïşľíḓê">
                  <a:extLst>
                    <a:ext uri="{FF2B5EF4-FFF2-40B4-BE49-F238E27FC236}">
                      <a16:creationId xmlns:a16="http://schemas.microsoft.com/office/drawing/2014/main" id="{3C4718A7-B834-4EC5-B371-7D4AE6526B92}"/>
                    </a:ext>
                  </a:extLst>
                </p:cNvPr>
                <p:cNvSpPr/>
                <p:nvPr/>
              </p:nvSpPr>
              <p:spPr>
                <a:xfrm>
                  <a:off x="6244860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" name="ís1ïḍe">
                  <a:extLst>
                    <a:ext uri="{FF2B5EF4-FFF2-40B4-BE49-F238E27FC236}">
                      <a16:creationId xmlns:a16="http://schemas.microsoft.com/office/drawing/2014/main" id="{8917E046-113E-413E-882E-583C8DEE39D1}"/>
                    </a:ext>
                  </a:extLst>
                </p:cNvPr>
                <p:cNvSpPr/>
                <p:nvPr/>
              </p:nvSpPr>
              <p:spPr>
                <a:xfrm>
                  <a:off x="5976257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9" name="ïšḻíḋè">
                <a:extLst>
                  <a:ext uri="{FF2B5EF4-FFF2-40B4-BE49-F238E27FC236}">
                    <a16:creationId xmlns:a16="http://schemas.microsoft.com/office/drawing/2014/main" id="{C5EF1245-03FB-42BA-9A86-C6140684B33E}"/>
                  </a:ext>
                </a:extLst>
              </p:cNvPr>
              <p:cNvSpPr txBox="1"/>
              <p:nvPr/>
            </p:nvSpPr>
            <p:spPr>
              <a:xfrm>
                <a:off x="5532186" y="5094325"/>
                <a:ext cx="1019678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44550001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关于记录论文的习惯，他们这样说：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11656" y="1074084"/>
            <a:ext cx="10919939" cy="5069402"/>
            <a:chOff x="611656" y="1074084"/>
            <a:chExt cx="10919939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77640" cy="2353786"/>
              <a:chOff x="-135361" y="2882326"/>
              <a:chExt cx="4667436" cy="2081243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28183" y="2882326"/>
                <a:ext cx="4660258" cy="208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个人很少专门针对某篇论文作详细记录，有时用纸笔或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记一些要点。存放论文到本地电脑时，我一般用</a:t>
                </a:r>
                <a:r>
                  <a:rPr kumimoji="0" lang="en-US" altLang="zh-CN" sz="20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Zotero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管理，比较简洁好用，用其他的文献管理软件，如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endnote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NoteExpress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应该也大同小异。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11656" y="3316302"/>
              <a:ext cx="5484343" cy="2827184"/>
              <a:chOff x="-176896" y="2636225"/>
              <a:chExt cx="4673148" cy="2499827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76896" y="2636225"/>
                <a:ext cx="4673146" cy="2499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有价值的论文最好是使用文献管理软件进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5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行整合。如果获取到一篇关键的论文，我们首先要关注它的主要作者、发表年份、刊物以及“短标题”（也就是对文章内容的关键词概括）。让这些信息结合自己对论文价值的发掘，能够更有效地帮助自己建立知识网络。此外，如果自己对论文有一些想要记载下来的想法，可以再文献管理软件的“笔记”栏内记载；如果需要将想法定位在文章的特定位置，可以使用</a:t>
                </a:r>
                <a:r>
                  <a:rPr kumimoji="0" lang="en-US" altLang="zh-CN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编辑软件在相应位置进行注释。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5" y="3297485"/>
              <a:ext cx="5444019" cy="2846001"/>
              <a:chOff x="8305140" y="2632784"/>
              <a:chExt cx="4638788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0" y="2632784"/>
                <a:ext cx="4638788" cy="2481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可以用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做笔记，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也可以直接在文献上用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的工具进行标注，看完一篇文献之后可以把关键点（方法要点、研究区域、主要结论）进行总结。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8220" cy="1919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首先第一点是这篇论文为什么有价值，是因为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想法非常新颖、从来没有人做过，还是发现了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前人没发现的现象或模型，还是其方法上有非常大的改进或突破，还是结果解释非常漂亮、严丝合缝。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然后就是记一下文章的主要内容，用几句话概括出来，可以参考摘要部分，需要包含其数据、方法、主要结果和结论。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再就是这篇论文对自己研究的用处或启发，列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点供以后参考。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1215705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关于记录论文的习惯，他们这样说：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11656" y="1074084"/>
            <a:ext cx="10925506" cy="5069402"/>
            <a:chOff x="611656" y="1074084"/>
            <a:chExt cx="10925506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77640" cy="2353786"/>
              <a:chOff x="-135361" y="2882326"/>
              <a:chExt cx="4667436" cy="2081243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16262" y="2882326"/>
                <a:ext cx="4648337" cy="208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个人很少专门针对某篇论文作详细记录，有时用纸笔或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记一些要点。存放论文到本地电脑时，我一般用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Zotero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管理，比较简洁好用，用其他的文献管理软件，如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endnote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NoteExpress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应该也大同小异。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11656" y="3316302"/>
              <a:ext cx="5484343" cy="2827184"/>
              <a:chOff x="-176896" y="2636225"/>
              <a:chExt cx="4673148" cy="2499827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76896" y="2636225"/>
                <a:ext cx="4673146" cy="2499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有价值的论文最好是使用文献管理软件进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5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行整合。如果获取到一篇关键的论文，我们首先要关注它的主要作者、发表年份、刊物以及“短标题”（也就是对文章内容的关键词概括）。让这些信息结合自己对论文价值的发掘，能够更有效地帮助自己建立知识网络。此外，如果自己对论文有一些想要记载下来的想法，可以再文献管理软件的“笔记”栏内记载；如果需要将想法定位在文章的特定位置，可以使用</a:t>
                </a:r>
                <a:r>
                  <a:rPr kumimoji="0" lang="en-US" altLang="zh-CN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编辑软件在相应位置进行注释。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5" y="3297485"/>
              <a:ext cx="5444019" cy="2846001"/>
              <a:chOff x="8305140" y="2632784"/>
              <a:chExt cx="4638788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0" y="2632784"/>
                <a:ext cx="4638788" cy="2481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可以用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做笔记，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也可以直接在文献上用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的工具进行标注，看完一篇文献之后可以把关键点（方法要点、研究区域、主要结论）进行总结。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60793" cy="2354914"/>
              <a:chOff x="4356237" y="2082761"/>
              <a:chExt cx="4350510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50510" cy="1919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首先第一点是这篇论文为什么有价值，是因为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想法非常新颖、从来没有人做过，还是发现了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前人没发现的现象或模型，还是其方法上有非常大的改进或突破，还是结果解释非常漂亮、严丝合缝。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然后就是记一下文章的主要内容，用几句话概括出来，可以参考摘要部分，需要包含其数据、方法、主要结果和结论。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再就是这篇论文对自己研究的用处或启发，列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点供以后参考。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620004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关于记录论文的习惯，他们这样说：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11657" y="1074084"/>
            <a:ext cx="10919938" cy="5069402"/>
            <a:chOff x="611657" y="1074084"/>
            <a:chExt cx="10919938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77640" cy="2353786"/>
              <a:chOff x="-135361" y="2882326"/>
              <a:chExt cx="4667436" cy="2081243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16262" y="2882326"/>
                <a:ext cx="4648337" cy="208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个人很少专门针对某篇论文作详细记录，有时用纸笔或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记一些要点。存放论文到本地电脑时，我一般用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Zotero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管理，比较简洁好用，用其他的文献管理软件，如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endnote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NoteExpress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应该也大同小异。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11657" y="3316302"/>
              <a:ext cx="5484342" cy="2827184"/>
              <a:chOff x="-176895" y="2636225"/>
              <a:chExt cx="4673147" cy="2499827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76895" y="2636225"/>
                <a:ext cx="4673145" cy="2499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有价值的论文最好是使用</a:t>
                </a:r>
                <a:r>
                  <a:rPr kumimoji="0" lang="zh-CN" altLang="en-US" sz="15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文献管理软件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进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500" b="1" dirty="0">
                    <a:solidFill>
                      <a:schemeClr val="tx1">
                        <a:alpha val="70000"/>
                      </a:schemeClr>
                    </a:solidFill>
                  </a:rPr>
                  <a:t>   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行整合。如果获取到一篇关键的论文，我们首先要关注它的主要作者、发表年份、刊物以及“短标题”（也就是对文章内容的关键词概括）。让这些信息结合自己对论文价值的发掘，能够更有效地帮助自己建立知识网络。此外，如果自己对论文有一些想要记载下来的想法，可以再文献管理软件的“笔记”栏内记载；如果需要将想法定位在文章的特定位置，可以使用</a:t>
                </a:r>
                <a:r>
                  <a:rPr kumimoji="0" lang="en-US" altLang="zh-CN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编辑软件在相应位置进行注释。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5" y="3297485"/>
              <a:ext cx="5444019" cy="2846001"/>
              <a:chOff x="8305140" y="2632784"/>
              <a:chExt cx="4638788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0" y="2632784"/>
                <a:ext cx="4638788" cy="2481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可以用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做笔记，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也可以直接在文献上用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的工具进行标注，看完一篇文献之后可以把关键点（方法要点、研究区域、主要结论）进行总结。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8220" cy="1919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首先第一点是这篇论文为什么有价值，是因为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想法非常新颖、从来没有人做过，还是发现了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前人没发现的现象或模型，还是其方法上有非常大的改进或突破，还是结果解释非常漂亮、严丝合缝。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然后就是记一下文章的主要内容，用几句话概括出来，可以参考摘要部分，需要包含其数据、方法、主要结果和结论。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再就是这篇论文对自己研究的用处或启发，列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点供以后参考。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4370048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关于记录论文的习惯，他们这样说：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11656" y="1074084"/>
            <a:ext cx="10919939" cy="5069402"/>
            <a:chOff x="611656" y="1074084"/>
            <a:chExt cx="10919939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77640" cy="2353786"/>
              <a:chOff x="-135361" y="2882326"/>
              <a:chExt cx="4667436" cy="2081243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16262" y="2882326"/>
                <a:ext cx="4648337" cy="208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个人很少专门针对某篇论文作详细记录，有时用纸笔或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记一些要点。存放论文到本地电脑时，我一般用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Zotero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管理，比较简洁好用，用其他的文献管理软件，如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endnote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NoteExpress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应该也大同小异。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11656" y="3316302"/>
              <a:ext cx="5484343" cy="2827184"/>
              <a:chOff x="-176896" y="2636225"/>
              <a:chExt cx="4673148" cy="2499827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76896" y="2636225"/>
                <a:ext cx="4673146" cy="2499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有价值的论文最好是使用文献管理软件进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5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行整合。如果获取到一篇关键的论文，我们首先要关注它的主要作者、发表年份、刊物以及“短标题”（也就是对文章内容的关键词概括）。让这些信息结合自己对论文价值的发掘，能够更有效地帮助自己建立知识网络。此外，如果自己对论文有一些想要记载下来的想法，可以再文献管理软件的“笔记”栏内记载；如果需要将想法定位在文章的特定位置，可以使用</a:t>
                </a:r>
                <a:r>
                  <a:rPr kumimoji="0" lang="en-US" altLang="zh-CN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编辑软件在相应位置进行注释。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95999" y="3297485"/>
              <a:ext cx="5435595" cy="2846001"/>
              <a:chOff x="8312318" y="2632784"/>
              <a:chExt cx="4631610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19493" y="2632784"/>
                <a:ext cx="4624435" cy="2481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可以用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做笔记，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也可以直接在文献上用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的工具进行标注，看完一篇文献之后可以把关键点（方法要点、研究区域、主要结论）进行总结。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8220" cy="1919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首先第一点是这篇论文为什么有价值，是因为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想法非常新颖、从来没有人做过，还是发现了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前人没发现的现象或模型，还是其方法上有非常大的改进或突破，还是结果解释非常漂亮、严丝合缝。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然后就是记一下文章的主要内容，用几句话概括出来，可以参考摘要部分，需要包含其数据、方法、主要结果和结论。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再就是这篇论文对自己研究的用处或启发，列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点供以后参考。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812116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96A4D0-DE19-4A41-A10F-49CDE6A52180}"/>
              </a:ext>
            </a:extLst>
          </p:cNvPr>
          <p:cNvGrpSpPr/>
          <p:nvPr/>
        </p:nvGrpSpPr>
        <p:grpSpPr>
          <a:xfrm>
            <a:off x="660400" y="626731"/>
            <a:ext cx="11531600" cy="5453539"/>
            <a:chOff x="426376" y="1072490"/>
            <a:chExt cx="11092524" cy="5061610"/>
          </a:xfrm>
        </p:grpSpPr>
        <p:grpSp>
          <p:nvGrpSpPr>
            <p:cNvPr id="9" name="í$ḷíďê">
              <a:extLst>
                <a:ext uri="{FF2B5EF4-FFF2-40B4-BE49-F238E27FC236}">
                  <a16:creationId xmlns:a16="http://schemas.microsoft.com/office/drawing/2014/main" id="{15DAE2BD-7DFE-4333-9765-5C3245407793}"/>
                </a:ext>
              </a:extLst>
            </p:cNvPr>
            <p:cNvGrpSpPr/>
            <p:nvPr/>
          </p:nvGrpSpPr>
          <p:grpSpPr>
            <a:xfrm>
              <a:off x="426377" y="1072490"/>
              <a:ext cx="9929113" cy="5052084"/>
              <a:chOff x="426377" y="2559071"/>
              <a:chExt cx="9929113" cy="5052084"/>
            </a:xfrm>
          </p:grpSpPr>
          <p:sp>
            <p:nvSpPr>
              <p:cNvPr id="100" name="îṣľîḑé">
                <a:extLst>
                  <a:ext uri="{FF2B5EF4-FFF2-40B4-BE49-F238E27FC236}">
                    <a16:creationId xmlns:a16="http://schemas.microsoft.com/office/drawing/2014/main" id="{39D79AFF-E79F-4A11-9E73-494B06AFE7C7}"/>
                  </a:ext>
                </a:extLst>
              </p:cNvPr>
              <p:cNvSpPr/>
              <p:nvPr/>
            </p:nvSpPr>
            <p:spPr>
              <a:xfrm>
                <a:off x="426377" y="2626407"/>
                <a:ext cx="9929113" cy="4984748"/>
              </a:xfrm>
              <a:prstGeom prst="roundRect">
                <a:avLst>
                  <a:gd name="adj" fmla="val 6615"/>
                </a:avLst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îṡļîḍé">
                <a:extLst>
                  <a:ext uri="{FF2B5EF4-FFF2-40B4-BE49-F238E27FC236}">
                    <a16:creationId xmlns:a16="http://schemas.microsoft.com/office/drawing/2014/main" id="{9134F228-880F-46B3-B69A-083408D83A3B}"/>
                  </a:ext>
                </a:extLst>
              </p:cNvPr>
              <p:cNvSpPr/>
              <p:nvPr/>
            </p:nvSpPr>
            <p:spPr>
              <a:xfrm>
                <a:off x="426377" y="2559071"/>
                <a:ext cx="9929113" cy="577622"/>
              </a:xfrm>
              <a:custGeom>
                <a:avLst/>
                <a:gdLst>
                  <a:gd name="connsiteX0" fmla="*/ 329741 w 8267700"/>
                  <a:gd name="connsiteY0" fmla="*/ 0 h 577622"/>
                  <a:gd name="connsiteX1" fmla="*/ 7937959 w 8267700"/>
                  <a:gd name="connsiteY1" fmla="*/ 0 h 577622"/>
                  <a:gd name="connsiteX2" fmla="*/ 8267700 w 8267700"/>
                  <a:gd name="connsiteY2" fmla="*/ 329741 h 577622"/>
                  <a:gd name="connsiteX3" fmla="*/ 8267700 w 8267700"/>
                  <a:gd name="connsiteY3" fmla="*/ 577622 h 577622"/>
                  <a:gd name="connsiteX4" fmla="*/ 0 w 8267700"/>
                  <a:gd name="connsiteY4" fmla="*/ 577622 h 577622"/>
                  <a:gd name="connsiteX5" fmla="*/ 0 w 8267700"/>
                  <a:gd name="connsiteY5" fmla="*/ 329741 h 577622"/>
                  <a:gd name="connsiteX6" fmla="*/ 329741 w 8267700"/>
                  <a:gd name="connsiteY6" fmla="*/ 0 h 57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7700" h="577622">
                    <a:moveTo>
                      <a:pt x="329741" y="0"/>
                    </a:moveTo>
                    <a:lnTo>
                      <a:pt x="7937959" y="0"/>
                    </a:lnTo>
                    <a:cubicBezTo>
                      <a:pt x="8120070" y="0"/>
                      <a:pt x="8267700" y="147630"/>
                      <a:pt x="8267700" y="329741"/>
                    </a:cubicBezTo>
                    <a:lnTo>
                      <a:pt x="8267700" y="577622"/>
                    </a:lnTo>
                    <a:lnTo>
                      <a:pt x="0" y="577622"/>
                    </a:lnTo>
                    <a:lnTo>
                      <a:pt x="0" y="329741"/>
                    </a:lnTo>
                    <a:cubicBezTo>
                      <a:pt x="0" y="147630"/>
                      <a:pt x="147630" y="0"/>
                      <a:pt x="3297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îs1îde">
              <a:extLst>
                <a:ext uri="{FF2B5EF4-FFF2-40B4-BE49-F238E27FC236}">
                  <a16:creationId xmlns:a16="http://schemas.microsoft.com/office/drawing/2014/main" id="{546F2766-505F-4D78-BB84-B29A3573C73E}"/>
                </a:ext>
              </a:extLst>
            </p:cNvPr>
            <p:cNvGrpSpPr/>
            <p:nvPr/>
          </p:nvGrpSpPr>
          <p:grpSpPr>
            <a:xfrm>
              <a:off x="525072" y="1368868"/>
              <a:ext cx="544891" cy="148711"/>
              <a:chOff x="-1140442" y="1389914"/>
              <a:chExt cx="544891" cy="148711"/>
            </a:xfrm>
          </p:grpSpPr>
          <p:sp>
            <p:nvSpPr>
              <p:cNvPr id="89" name="iṩľïdè">
                <a:extLst>
                  <a:ext uri="{FF2B5EF4-FFF2-40B4-BE49-F238E27FC236}">
                    <a16:creationId xmlns:a16="http://schemas.microsoft.com/office/drawing/2014/main" id="{C8346BA7-43A2-46A8-ACA3-4ACFA42A487F}"/>
                  </a:ext>
                </a:extLst>
              </p:cNvPr>
              <p:cNvSpPr/>
              <p:nvPr/>
            </p:nvSpPr>
            <p:spPr>
              <a:xfrm>
                <a:off x="-1140442" y="1394608"/>
                <a:ext cx="144016" cy="14401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îṣ1iďé">
                <a:extLst>
                  <a:ext uri="{FF2B5EF4-FFF2-40B4-BE49-F238E27FC236}">
                    <a16:creationId xmlns:a16="http://schemas.microsoft.com/office/drawing/2014/main" id="{BF4E5367-834F-49B9-A1F2-8E9EC6E6D82A}"/>
                  </a:ext>
                </a:extLst>
              </p:cNvPr>
              <p:cNvSpPr/>
              <p:nvPr/>
            </p:nvSpPr>
            <p:spPr>
              <a:xfrm>
                <a:off x="-939177" y="1389914"/>
                <a:ext cx="144016" cy="14401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íş1ïḑè">
                <a:extLst>
                  <a:ext uri="{FF2B5EF4-FFF2-40B4-BE49-F238E27FC236}">
                    <a16:creationId xmlns:a16="http://schemas.microsoft.com/office/drawing/2014/main" id="{BFBAFDE4-AB89-4F3E-93DB-DEA8251D1201}"/>
                  </a:ext>
                </a:extLst>
              </p:cNvPr>
              <p:cNvSpPr/>
              <p:nvPr/>
            </p:nvSpPr>
            <p:spPr>
              <a:xfrm>
                <a:off x="-739567" y="1394609"/>
                <a:ext cx="144016" cy="144016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î$ḷïḑè">
              <a:extLst>
                <a:ext uri="{FF2B5EF4-FFF2-40B4-BE49-F238E27FC236}">
                  <a16:creationId xmlns:a16="http://schemas.microsoft.com/office/drawing/2014/main" id="{A913DD86-30F5-4366-9387-2799B1B17CDD}"/>
                </a:ext>
              </a:extLst>
            </p:cNvPr>
            <p:cNvGrpSpPr/>
            <p:nvPr/>
          </p:nvGrpSpPr>
          <p:grpSpPr>
            <a:xfrm>
              <a:off x="6172995" y="1660465"/>
              <a:ext cx="5345905" cy="4473635"/>
              <a:chOff x="6172995" y="1660465"/>
              <a:chExt cx="5345905" cy="4473635"/>
            </a:xfrm>
          </p:grpSpPr>
          <p:grpSp>
            <p:nvGrpSpPr>
              <p:cNvPr id="15" name="ïṣlîḍé">
                <a:extLst>
                  <a:ext uri="{FF2B5EF4-FFF2-40B4-BE49-F238E27FC236}">
                    <a16:creationId xmlns:a16="http://schemas.microsoft.com/office/drawing/2014/main" id="{895F19F8-159B-40E0-8F24-737E960A34C9}"/>
                  </a:ext>
                </a:extLst>
              </p:cNvPr>
              <p:cNvGrpSpPr/>
              <p:nvPr/>
            </p:nvGrpSpPr>
            <p:grpSpPr>
              <a:xfrm>
                <a:off x="6172995" y="1660465"/>
                <a:ext cx="5345905" cy="4473635"/>
                <a:chOff x="4119551" y="2063750"/>
                <a:chExt cx="3171837" cy="2654301"/>
              </a:xfrm>
            </p:grpSpPr>
            <p:sp>
              <p:nvSpPr>
                <p:cNvPr id="24" name="íṣḻíďê">
                  <a:extLst>
                    <a:ext uri="{FF2B5EF4-FFF2-40B4-BE49-F238E27FC236}">
                      <a16:creationId xmlns:a16="http://schemas.microsoft.com/office/drawing/2014/main" id="{94E13F82-E429-4803-8928-7F726DC3231F}"/>
                    </a:ext>
                  </a:extLst>
                </p:cNvPr>
                <p:cNvSpPr/>
                <p:nvPr/>
              </p:nvSpPr>
              <p:spPr bwMode="auto">
                <a:xfrm>
                  <a:off x="5132388" y="2859088"/>
                  <a:ext cx="762000" cy="469900"/>
                </a:xfrm>
                <a:custGeom>
                  <a:avLst/>
                  <a:gdLst>
                    <a:gd name="T0" fmla="*/ 0 w 231"/>
                    <a:gd name="T1" fmla="*/ 83 h 142"/>
                    <a:gd name="T2" fmla="*/ 43 w 231"/>
                    <a:gd name="T3" fmla="*/ 73 h 142"/>
                    <a:gd name="T4" fmla="*/ 88 w 231"/>
                    <a:gd name="T5" fmla="*/ 0 h 142"/>
                    <a:gd name="T6" fmla="*/ 172 w 231"/>
                    <a:gd name="T7" fmla="*/ 45 h 142"/>
                    <a:gd name="T8" fmla="*/ 222 w 231"/>
                    <a:gd name="T9" fmla="*/ 96 h 142"/>
                    <a:gd name="T10" fmla="*/ 231 w 231"/>
                    <a:gd name="T11" fmla="*/ 97 h 142"/>
                    <a:gd name="T12" fmla="*/ 141 w 231"/>
                    <a:gd name="T13" fmla="*/ 129 h 142"/>
                    <a:gd name="T14" fmla="*/ 0 w 231"/>
                    <a:gd name="T15" fmla="*/ 8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1" h="142">
                      <a:moveTo>
                        <a:pt x="0" y="83"/>
                      </a:moveTo>
                      <a:cubicBezTo>
                        <a:pt x="18" y="79"/>
                        <a:pt x="33" y="76"/>
                        <a:pt x="43" y="73"/>
                      </a:cubicBezTo>
                      <a:cubicBezTo>
                        <a:pt x="82" y="62"/>
                        <a:pt x="88" y="0"/>
                        <a:pt x="88" y="0"/>
                      </a:cubicBezTo>
                      <a:cubicBezTo>
                        <a:pt x="172" y="45"/>
                        <a:pt x="172" y="45"/>
                        <a:pt x="172" y="45"/>
                      </a:cubicBezTo>
                      <a:cubicBezTo>
                        <a:pt x="172" y="45"/>
                        <a:pt x="172" y="90"/>
                        <a:pt x="222" y="96"/>
                      </a:cubicBezTo>
                      <a:cubicBezTo>
                        <a:pt x="225" y="96"/>
                        <a:pt x="228" y="96"/>
                        <a:pt x="231" y="97"/>
                      </a:cubicBezTo>
                      <a:cubicBezTo>
                        <a:pt x="212" y="110"/>
                        <a:pt x="183" y="122"/>
                        <a:pt x="141" y="129"/>
                      </a:cubicBezTo>
                      <a:cubicBezTo>
                        <a:pt x="62" y="142"/>
                        <a:pt x="17" y="103"/>
                        <a:pt x="0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íṧļîḍè">
                  <a:extLst>
                    <a:ext uri="{FF2B5EF4-FFF2-40B4-BE49-F238E27FC236}">
                      <a16:creationId xmlns:a16="http://schemas.microsoft.com/office/drawing/2014/main" id="{121B3722-2AC0-4E9A-AE0E-00318D87D118}"/>
                    </a:ext>
                  </a:extLst>
                </p:cNvPr>
                <p:cNvSpPr/>
                <p:nvPr/>
              </p:nvSpPr>
              <p:spPr bwMode="auto">
                <a:xfrm>
                  <a:off x="5124451" y="2852738"/>
                  <a:ext cx="776288" cy="449263"/>
                </a:xfrm>
                <a:custGeom>
                  <a:avLst/>
                  <a:gdLst>
                    <a:gd name="T0" fmla="*/ 2 w 235"/>
                    <a:gd name="T1" fmla="*/ 85 h 136"/>
                    <a:gd name="T2" fmla="*/ 3 w 235"/>
                    <a:gd name="T3" fmla="*/ 87 h 136"/>
                    <a:gd name="T4" fmla="*/ 46 w 235"/>
                    <a:gd name="T5" fmla="*/ 77 h 136"/>
                    <a:gd name="T6" fmla="*/ 70 w 235"/>
                    <a:gd name="T7" fmla="*/ 60 h 136"/>
                    <a:gd name="T8" fmla="*/ 92 w 235"/>
                    <a:gd name="T9" fmla="*/ 3 h 136"/>
                    <a:gd name="T10" fmla="*/ 90 w 235"/>
                    <a:gd name="T11" fmla="*/ 2 h 136"/>
                    <a:gd name="T12" fmla="*/ 89 w 235"/>
                    <a:gd name="T13" fmla="*/ 4 h 136"/>
                    <a:gd name="T14" fmla="*/ 173 w 235"/>
                    <a:gd name="T15" fmla="*/ 49 h 136"/>
                    <a:gd name="T16" fmla="*/ 174 w 235"/>
                    <a:gd name="T17" fmla="*/ 47 h 136"/>
                    <a:gd name="T18" fmla="*/ 172 w 235"/>
                    <a:gd name="T19" fmla="*/ 47 h 136"/>
                    <a:gd name="T20" fmla="*/ 179 w 235"/>
                    <a:gd name="T21" fmla="*/ 71 h 136"/>
                    <a:gd name="T22" fmla="*/ 224 w 235"/>
                    <a:gd name="T23" fmla="*/ 100 h 136"/>
                    <a:gd name="T24" fmla="*/ 224 w 235"/>
                    <a:gd name="T25" fmla="*/ 100 h 136"/>
                    <a:gd name="T26" fmla="*/ 232 w 235"/>
                    <a:gd name="T27" fmla="*/ 101 h 136"/>
                    <a:gd name="T28" fmla="*/ 233 w 235"/>
                    <a:gd name="T29" fmla="*/ 99 h 136"/>
                    <a:gd name="T30" fmla="*/ 231 w 235"/>
                    <a:gd name="T31" fmla="*/ 97 h 136"/>
                    <a:gd name="T32" fmla="*/ 143 w 235"/>
                    <a:gd name="T33" fmla="*/ 129 h 136"/>
                    <a:gd name="T34" fmla="*/ 113 w 235"/>
                    <a:gd name="T35" fmla="*/ 132 h 136"/>
                    <a:gd name="T36" fmla="*/ 4 w 235"/>
                    <a:gd name="T37" fmla="*/ 84 h 136"/>
                    <a:gd name="T38" fmla="*/ 2 w 235"/>
                    <a:gd name="T39" fmla="*/ 85 h 136"/>
                    <a:gd name="T40" fmla="*/ 3 w 235"/>
                    <a:gd name="T41" fmla="*/ 87 h 136"/>
                    <a:gd name="T42" fmla="*/ 2 w 235"/>
                    <a:gd name="T43" fmla="*/ 85 h 136"/>
                    <a:gd name="T44" fmla="*/ 1 w 235"/>
                    <a:gd name="T45" fmla="*/ 86 h 136"/>
                    <a:gd name="T46" fmla="*/ 113 w 235"/>
                    <a:gd name="T47" fmla="*/ 136 h 136"/>
                    <a:gd name="T48" fmla="*/ 144 w 235"/>
                    <a:gd name="T49" fmla="*/ 133 h 136"/>
                    <a:gd name="T50" fmla="*/ 234 w 235"/>
                    <a:gd name="T51" fmla="*/ 100 h 136"/>
                    <a:gd name="T52" fmla="*/ 234 w 235"/>
                    <a:gd name="T53" fmla="*/ 98 h 136"/>
                    <a:gd name="T54" fmla="*/ 233 w 235"/>
                    <a:gd name="T55" fmla="*/ 97 h 136"/>
                    <a:gd name="T56" fmla="*/ 225 w 235"/>
                    <a:gd name="T57" fmla="*/ 96 h 136"/>
                    <a:gd name="T58" fmla="*/ 225 w 235"/>
                    <a:gd name="T59" fmla="*/ 96 h 136"/>
                    <a:gd name="T60" fmla="*/ 182 w 235"/>
                    <a:gd name="T61" fmla="*/ 69 h 136"/>
                    <a:gd name="T62" fmla="*/ 177 w 235"/>
                    <a:gd name="T63" fmla="*/ 54 h 136"/>
                    <a:gd name="T64" fmla="*/ 176 w 235"/>
                    <a:gd name="T65" fmla="*/ 49 h 136"/>
                    <a:gd name="T66" fmla="*/ 176 w 235"/>
                    <a:gd name="T67" fmla="*/ 48 h 136"/>
                    <a:gd name="T68" fmla="*/ 176 w 235"/>
                    <a:gd name="T69" fmla="*/ 47 h 136"/>
                    <a:gd name="T70" fmla="*/ 175 w 235"/>
                    <a:gd name="T71" fmla="*/ 45 h 136"/>
                    <a:gd name="T72" fmla="*/ 91 w 235"/>
                    <a:gd name="T73" fmla="*/ 1 h 136"/>
                    <a:gd name="T74" fmla="*/ 89 w 235"/>
                    <a:gd name="T75" fmla="*/ 1 h 136"/>
                    <a:gd name="T76" fmla="*/ 88 w 235"/>
                    <a:gd name="T77" fmla="*/ 2 h 136"/>
                    <a:gd name="T78" fmla="*/ 88 w 235"/>
                    <a:gd name="T79" fmla="*/ 3 h 136"/>
                    <a:gd name="T80" fmla="*/ 79 w 235"/>
                    <a:gd name="T81" fmla="*/ 37 h 136"/>
                    <a:gd name="T82" fmla="*/ 66 w 235"/>
                    <a:gd name="T83" fmla="*/ 59 h 136"/>
                    <a:gd name="T84" fmla="*/ 45 w 235"/>
                    <a:gd name="T85" fmla="*/ 73 h 136"/>
                    <a:gd name="T86" fmla="*/ 2 w 235"/>
                    <a:gd name="T87" fmla="*/ 83 h 136"/>
                    <a:gd name="T88" fmla="*/ 0 w 235"/>
                    <a:gd name="T89" fmla="*/ 85 h 136"/>
                    <a:gd name="T90" fmla="*/ 1 w 235"/>
                    <a:gd name="T91" fmla="*/ 86 h 136"/>
                    <a:gd name="T92" fmla="*/ 2 w 235"/>
                    <a:gd name="T93" fmla="*/ 8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35" h="136">
                      <a:moveTo>
                        <a:pt x="2" y="85"/>
                      </a:move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0" y="83"/>
                        <a:pt x="35" y="80"/>
                        <a:pt x="46" y="77"/>
                      </a:cubicBezTo>
                      <a:cubicBezTo>
                        <a:pt x="56" y="74"/>
                        <a:pt x="64" y="68"/>
                        <a:pt x="70" y="60"/>
                      </a:cubicBezTo>
                      <a:cubicBezTo>
                        <a:pt x="89" y="38"/>
                        <a:pt x="92" y="3"/>
                        <a:pt x="92" y="3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173" y="49"/>
                        <a:pt x="173" y="49"/>
                        <a:pt x="173" y="49"/>
                      </a:cubicBezTo>
                      <a:cubicBezTo>
                        <a:pt x="174" y="47"/>
                        <a:pt x="174" y="47"/>
                        <a:pt x="174" y="47"/>
                      </a:cubicBezTo>
                      <a:cubicBezTo>
                        <a:pt x="172" y="47"/>
                        <a:pt x="172" y="47"/>
                        <a:pt x="172" y="47"/>
                      </a:cubicBezTo>
                      <a:cubicBezTo>
                        <a:pt x="172" y="47"/>
                        <a:pt x="172" y="59"/>
                        <a:pt x="179" y="71"/>
                      </a:cubicBezTo>
                      <a:cubicBezTo>
                        <a:pt x="185" y="84"/>
                        <a:pt x="198" y="97"/>
                        <a:pt x="224" y="100"/>
                      </a:cubicBezTo>
                      <a:cubicBezTo>
                        <a:pt x="224" y="100"/>
                        <a:pt x="224" y="100"/>
                        <a:pt x="224" y="100"/>
                      </a:cubicBezTo>
                      <a:cubicBezTo>
                        <a:pt x="227" y="100"/>
                        <a:pt x="230" y="100"/>
                        <a:pt x="232" y="101"/>
                      </a:cubicBezTo>
                      <a:cubicBezTo>
                        <a:pt x="233" y="99"/>
                        <a:pt x="233" y="99"/>
                        <a:pt x="233" y="99"/>
                      </a:cubicBezTo>
                      <a:cubicBezTo>
                        <a:pt x="231" y="97"/>
                        <a:pt x="231" y="97"/>
                        <a:pt x="231" y="97"/>
                      </a:cubicBezTo>
                      <a:cubicBezTo>
                        <a:pt x="213" y="110"/>
                        <a:pt x="185" y="123"/>
                        <a:pt x="143" y="129"/>
                      </a:cubicBezTo>
                      <a:cubicBezTo>
                        <a:pt x="132" y="131"/>
                        <a:pt x="122" y="132"/>
                        <a:pt x="113" y="132"/>
                      </a:cubicBezTo>
                      <a:cubicBezTo>
                        <a:pt x="53" y="132"/>
                        <a:pt x="18" y="100"/>
                        <a:pt x="4" y="84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5" y="103"/>
                        <a:pt x="51" y="136"/>
                        <a:pt x="113" y="136"/>
                      </a:cubicBezTo>
                      <a:cubicBezTo>
                        <a:pt x="122" y="136"/>
                        <a:pt x="133" y="135"/>
                        <a:pt x="144" y="133"/>
                      </a:cubicBezTo>
                      <a:cubicBezTo>
                        <a:pt x="186" y="126"/>
                        <a:pt x="215" y="113"/>
                        <a:pt x="234" y="100"/>
                      </a:cubicBezTo>
                      <a:cubicBezTo>
                        <a:pt x="234" y="100"/>
                        <a:pt x="235" y="99"/>
                        <a:pt x="234" y="98"/>
                      </a:cubicBezTo>
                      <a:cubicBezTo>
                        <a:pt x="234" y="98"/>
                        <a:pt x="234" y="97"/>
                        <a:pt x="233" y="97"/>
                      </a:cubicBezTo>
                      <a:cubicBezTo>
                        <a:pt x="230" y="96"/>
                        <a:pt x="227" y="96"/>
                        <a:pt x="225" y="96"/>
                      </a:cubicBezTo>
                      <a:cubicBezTo>
                        <a:pt x="225" y="96"/>
                        <a:pt x="225" y="96"/>
                        <a:pt x="225" y="96"/>
                      </a:cubicBezTo>
                      <a:cubicBezTo>
                        <a:pt x="200" y="93"/>
                        <a:pt x="188" y="81"/>
                        <a:pt x="182" y="69"/>
                      </a:cubicBezTo>
                      <a:cubicBezTo>
                        <a:pt x="179" y="64"/>
                        <a:pt x="178" y="58"/>
                        <a:pt x="177" y="54"/>
                      </a:cubicBezTo>
                      <a:cubicBezTo>
                        <a:pt x="176" y="52"/>
                        <a:pt x="176" y="50"/>
                        <a:pt x="176" y="49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47"/>
                        <a:pt x="176" y="47"/>
                        <a:pt x="176" y="47"/>
                      </a:cubicBezTo>
                      <a:cubicBezTo>
                        <a:pt x="176" y="46"/>
                        <a:pt x="176" y="46"/>
                        <a:pt x="175" y="45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cubicBezTo>
                        <a:pt x="88" y="1"/>
                        <a:pt x="88" y="1"/>
                        <a:pt x="88" y="2"/>
                      </a:cubicBezTo>
                      <a:cubicBezTo>
                        <a:pt x="88" y="2"/>
                        <a:pt x="88" y="2"/>
                        <a:pt x="88" y="3"/>
                      </a:cubicBezTo>
                      <a:cubicBezTo>
                        <a:pt x="88" y="6"/>
                        <a:pt x="86" y="21"/>
                        <a:pt x="79" y="37"/>
                      </a:cubicBezTo>
                      <a:cubicBezTo>
                        <a:pt x="76" y="45"/>
                        <a:pt x="72" y="53"/>
                        <a:pt x="66" y="59"/>
                      </a:cubicBezTo>
                      <a:cubicBezTo>
                        <a:pt x="60" y="66"/>
                        <a:pt x="53" y="71"/>
                        <a:pt x="45" y="73"/>
                      </a:cubicBezTo>
                      <a:cubicBezTo>
                        <a:pt x="34" y="76"/>
                        <a:pt x="19" y="79"/>
                        <a:pt x="2" y="83"/>
                      </a:cubicBezTo>
                      <a:cubicBezTo>
                        <a:pt x="1" y="83"/>
                        <a:pt x="1" y="84"/>
                        <a:pt x="0" y="85"/>
                      </a:cubicBezTo>
                      <a:cubicBezTo>
                        <a:pt x="0" y="85"/>
                        <a:pt x="0" y="86"/>
                        <a:pt x="1" y="86"/>
                      </a:cubicBezTo>
                      <a:lnTo>
                        <a:pt x="2" y="8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iṣlïḓê">
                  <a:extLst>
                    <a:ext uri="{FF2B5EF4-FFF2-40B4-BE49-F238E27FC236}">
                      <a16:creationId xmlns:a16="http://schemas.microsoft.com/office/drawing/2014/main" id="{758575C2-C550-4ABE-9236-EED9411812BC}"/>
                    </a:ext>
                  </a:extLst>
                </p:cNvPr>
                <p:cNvSpPr/>
                <p:nvPr/>
              </p:nvSpPr>
              <p:spPr bwMode="auto">
                <a:xfrm>
                  <a:off x="4119551" y="3189288"/>
                  <a:ext cx="2360613" cy="1528763"/>
                </a:xfrm>
                <a:custGeom>
                  <a:avLst/>
                  <a:gdLst>
                    <a:gd name="T0" fmla="*/ 715 w 715"/>
                    <a:gd name="T1" fmla="*/ 463 h 463"/>
                    <a:gd name="T2" fmla="*/ 56 w 715"/>
                    <a:gd name="T3" fmla="*/ 463 h 463"/>
                    <a:gd name="T4" fmla="*/ 82 w 715"/>
                    <a:gd name="T5" fmla="*/ 110 h 463"/>
                    <a:gd name="T6" fmla="*/ 215 w 715"/>
                    <a:gd name="T7" fmla="*/ 0 h 463"/>
                    <a:gd name="T8" fmla="*/ 387 w 715"/>
                    <a:gd name="T9" fmla="*/ 71 h 463"/>
                    <a:gd name="T10" fmla="*/ 537 w 715"/>
                    <a:gd name="T11" fmla="*/ 13 h 463"/>
                    <a:gd name="T12" fmla="*/ 715 w 715"/>
                    <a:gd name="T13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5" h="463">
                      <a:moveTo>
                        <a:pt x="715" y="463"/>
                      </a:moveTo>
                      <a:cubicBezTo>
                        <a:pt x="56" y="463"/>
                        <a:pt x="56" y="463"/>
                        <a:pt x="56" y="463"/>
                      </a:cubicBezTo>
                      <a:cubicBezTo>
                        <a:pt x="56" y="463"/>
                        <a:pt x="0" y="228"/>
                        <a:pt x="82" y="110"/>
                      </a:cubicBezTo>
                      <a:cubicBezTo>
                        <a:pt x="125" y="48"/>
                        <a:pt x="173" y="17"/>
                        <a:pt x="215" y="0"/>
                      </a:cubicBezTo>
                      <a:cubicBezTo>
                        <a:pt x="245" y="35"/>
                        <a:pt x="316" y="73"/>
                        <a:pt x="387" y="71"/>
                      </a:cubicBezTo>
                      <a:cubicBezTo>
                        <a:pt x="453" y="68"/>
                        <a:pt x="507" y="35"/>
                        <a:pt x="537" y="13"/>
                      </a:cubicBezTo>
                      <a:cubicBezTo>
                        <a:pt x="713" y="95"/>
                        <a:pt x="715" y="463"/>
                        <a:pt x="715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iSļíḑé">
                  <a:extLst>
                    <a:ext uri="{FF2B5EF4-FFF2-40B4-BE49-F238E27FC236}">
                      <a16:creationId xmlns:a16="http://schemas.microsoft.com/office/drawing/2014/main" id="{1B01DB25-BFEB-448F-85D7-A000483339D2}"/>
                    </a:ext>
                  </a:extLst>
                </p:cNvPr>
                <p:cNvSpPr/>
                <p:nvPr/>
              </p:nvSpPr>
              <p:spPr bwMode="auto">
                <a:xfrm>
                  <a:off x="4392613" y="3176588"/>
                  <a:ext cx="2247900" cy="1541463"/>
                </a:xfrm>
                <a:custGeom>
                  <a:avLst/>
                  <a:gdLst>
                    <a:gd name="T0" fmla="*/ 679 w 681"/>
                    <a:gd name="T1" fmla="*/ 465 h 467"/>
                    <a:gd name="T2" fmla="*/ 679 w 681"/>
                    <a:gd name="T3" fmla="*/ 463 h 467"/>
                    <a:gd name="T4" fmla="*/ 20 w 681"/>
                    <a:gd name="T5" fmla="*/ 463 h 467"/>
                    <a:gd name="T6" fmla="*/ 20 w 681"/>
                    <a:gd name="T7" fmla="*/ 465 h 467"/>
                    <a:gd name="T8" fmla="*/ 22 w 681"/>
                    <a:gd name="T9" fmla="*/ 465 h 467"/>
                    <a:gd name="T10" fmla="*/ 22 w 681"/>
                    <a:gd name="T11" fmla="*/ 461 h 467"/>
                    <a:gd name="T12" fmla="*/ 4 w 681"/>
                    <a:gd name="T13" fmla="*/ 297 h 467"/>
                    <a:gd name="T14" fmla="*/ 48 w 681"/>
                    <a:gd name="T15" fmla="*/ 113 h 467"/>
                    <a:gd name="T16" fmla="*/ 179 w 681"/>
                    <a:gd name="T17" fmla="*/ 4 h 467"/>
                    <a:gd name="T18" fmla="*/ 179 w 681"/>
                    <a:gd name="T19" fmla="*/ 2 h 467"/>
                    <a:gd name="T20" fmla="*/ 177 w 681"/>
                    <a:gd name="T21" fmla="*/ 3 h 467"/>
                    <a:gd name="T22" fmla="*/ 246 w 681"/>
                    <a:gd name="T23" fmla="*/ 52 h 467"/>
                    <a:gd name="T24" fmla="*/ 344 w 681"/>
                    <a:gd name="T25" fmla="*/ 75 h 467"/>
                    <a:gd name="T26" fmla="*/ 351 w 681"/>
                    <a:gd name="T27" fmla="*/ 75 h 467"/>
                    <a:gd name="T28" fmla="*/ 502 w 681"/>
                    <a:gd name="T29" fmla="*/ 16 h 467"/>
                    <a:gd name="T30" fmla="*/ 501 w 681"/>
                    <a:gd name="T31" fmla="*/ 15 h 467"/>
                    <a:gd name="T32" fmla="*/ 500 w 681"/>
                    <a:gd name="T33" fmla="*/ 17 h 467"/>
                    <a:gd name="T34" fmla="*/ 601 w 681"/>
                    <a:gd name="T35" fmla="*/ 121 h 467"/>
                    <a:gd name="T36" fmla="*/ 667 w 681"/>
                    <a:gd name="T37" fmla="*/ 345 h 467"/>
                    <a:gd name="T38" fmla="*/ 676 w 681"/>
                    <a:gd name="T39" fmla="*/ 431 h 467"/>
                    <a:gd name="T40" fmla="*/ 677 w 681"/>
                    <a:gd name="T41" fmla="*/ 456 h 467"/>
                    <a:gd name="T42" fmla="*/ 677 w 681"/>
                    <a:gd name="T43" fmla="*/ 465 h 467"/>
                    <a:gd name="T44" fmla="*/ 679 w 681"/>
                    <a:gd name="T45" fmla="*/ 465 h 467"/>
                    <a:gd name="T46" fmla="*/ 679 w 681"/>
                    <a:gd name="T47" fmla="*/ 463 h 467"/>
                    <a:gd name="T48" fmla="*/ 679 w 681"/>
                    <a:gd name="T49" fmla="*/ 465 h 467"/>
                    <a:gd name="T50" fmla="*/ 681 w 681"/>
                    <a:gd name="T51" fmla="*/ 465 h 467"/>
                    <a:gd name="T52" fmla="*/ 658 w 681"/>
                    <a:gd name="T53" fmla="*/ 270 h 467"/>
                    <a:gd name="T54" fmla="*/ 604 w 681"/>
                    <a:gd name="T55" fmla="*/ 119 h 467"/>
                    <a:gd name="T56" fmla="*/ 501 w 681"/>
                    <a:gd name="T57" fmla="*/ 13 h 467"/>
                    <a:gd name="T58" fmla="*/ 499 w 681"/>
                    <a:gd name="T59" fmla="*/ 13 h 467"/>
                    <a:gd name="T60" fmla="*/ 351 w 681"/>
                    <a:gd name="T61" fmla="*/ 71 h 467"/>
                    <a:gd name="T62" fmla="*/ 344 w 681"/>
                    <a:gd name="T63" fmla="*/ 71 h 467"/>
                    <a:gd name="T64" fmla="*/ 247 w 681"/>
                    <a:gd name="T65" fmla="*/ 48 h 467"/>
                    <a:gd name="T66" fmla="*/ 180 w 681"/>
                    <a:gd name="T67" fmla="*/ 1 h 467"/>
                    <a:gd name="T68" fmla="*/ 178 w 681"/>
                    <a:gd name="T69" fmla="*/ 0 h 467"/>
                    <a:gd name="T70" fmla="*/ 44 w 681"/>
                    <a:gd name="T71" fmla="*/ 111 h 467"/>
                    <a:gd name="T72" fmla="*/ 0 w 681"/>
                    <a:gd name="T73" fmla="*/ 297 h 467"/>
                    <a:gd name="T74" fmla="*/ 18 w 681"/>
                    <a:gd name="T75" fmla="*/ 465 h 467"/>
                    <a:gd name="T76" fmla="*/ 20 w 681"/>
                    <a:gd name="T77" fmla="*/ 467 h 467"/>
                    <a:gd name="T78" fmla="*/ 679 w 681"/>
                    <a:gd name="T79" fmla="*/ 467 h 467"/>
                    <a:gd name="T80" fmla="*/ 680 w 681"/>
                    <a:gd name="T81" fmla="*/ 466 h 467"/>
                    <a:gd name="T82" fmla="*/ 681 w 681"/>
                    <a:gd name="T83" fmla="*/ 465 h 467"/>
                    <a:gd name="T84" fmla="*/ 679 w 681"/>
                    <a:gd name="T85" fmla="*/ 465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1" h="467">
                      <a:moveTo>
                        <a:pt x="679" y="465"/>
                      </a:move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20" y="463"/>
                        <a:pt x="20" y="463"/>
                        <a:pt x="20" y="463"/>
                      </a:cubicBezTo>
                      <a:cubicBezTo>
                        <a:pt x="20" y="465"/>
                        <a:pt x="20" y="465"/>
                        <a:pt x="20" y="465"/>
                      </a:cubicBezTo>
                      <a:cubicBezTo>
                        <a:pt x="22" y="465"/>
                        <a:pt x="22" y="465"/>
                        <a:pt x="22" y="465"/>
                      </a:cubicBezTo>
                      <a:cubicBezTo>
                        <a:pt x="22" y="465"/>
                        <a:pt x="22" y="463"/>
                        <a:pt x="22" y="461"/>
                      </a:cubicBezTo>
                      <a:cubicBezTo>
                        <a:pt x="18" y="445"/>
                        <a:pt x="4" y="375"/>
                        <a:pt x="4" y="297"/>
                      </a:cubicBezTo>
                      <a:cubicBezTo>
                        <a:pt x="4" y="232"/>
                        <a:pt x="14" y="162"/>
                        <a:pt x="48" y="113"/>
                      </a:cubicBezTo>
                      <a:cubicBezTo>
                        <a:pt x="90" y="51"/>
                        <a:pt x="138" y="21"/>
                        <a:pt x="179" y="4"/>
                      </a:cubicBezTo>
                      <a:cubicBezTo>
                        <a:pt x="179" y="2"/>
                        <a:pt x="179" y="2"/>
                        <a:pt x="179" y="2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92" y="21"/>
                        <a:pt x="216" y="38"/>
                        <a:pt x="246" y="52"/>
                      </a:cubicBezTo>
                      <a:cubicBezTo>
                        <a:pt x="275" y="65"/>
                        <a:pt x="309" y="75"/>
                        <a:pt x="344" y="75"/>
                      </a:cubicBezTo>
                      <a:cubicBezTo>
                        <a:pt x="347" y="75"/>
                        <a:pt x="349" y="75"/>
                        <a:pt x="351" y="75"/>
                      </a:cubicBezTo>
                      <a:cubicBezTo>
                        <a:pt x="418" y="72"/>
                        <a:pt x="472" y="39"/>
                        <a:pt x="502" y="16"/>
                      </a:cubicBezTo>
                      <a:cubicBezTo>
                        <a:pt x="501" y="15"/>
                        <a:pt x="501" y="15"/>
                        <a:pt x="501" y="15"/>
                      </a:cubicBezTo>
                      <a:cubicBezTo>
                        <a:pt x="500" y="17"/>
                        <a:pt x="500" y="17"/>
                        <a:pt x="500" y="17"/>
                      </a:cubicBezTo>
                      <a:cubicBezTo>
                        <a:pt x="543" y="37"/>
                        <a:pt x="576" y="75"/>
                        <a:pt x="601" y="121"/>
                      </a:cubicBezTo>
                      <a:cubicBezTo>
                        <a:pt x="638" y="190"/>
                        <a:pt x="657" y="276"/>
                        <a:pt x="667" y="345"/>
                      </a:cubicBezTo>
                      <a:cubicBezTo>
                        <a:pt x="672" y="379"/>
                        <a:pt x="674" y="409"/>
                        <a:pt x="676" y="431"/>
                      </a:cubicBezTo>
                      <a:cubicBezTo>
                        <a:pt x="676" y="441"/>
                        <a:pt x="677" y="450"/>
                        <a:pt x="677" y="456"/>
                      </a:cubicBezTo>
                      <a:cubicBezTo>
                        <a:pt x="677" y="462"/>
                        <a:pt x="677" y="465"/>
                        <a:pt x="677" y="465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81" y="465"/>
                        <a:pt x="681" y="465"/>
                        <a:pt x="681" y="465"/>
                      </a:cubicBezTo>
                      <a:cubicBezTo>
                        <a:pt x="681" y="465"/>
                        <a:pt x="680" y="373"/>
                        <a:pt x="658" y="270"/>
                      </a:cubicBezTo>
                      <a:cubicBezTo>
                        <a:pt x="646" y="219"/>
                        <a:pt x="630" y="165"/>
                        <a:pt x="604" y="119"/>
                      </a:cubicBezTo>
                      <a:cubicBezTo>
                        <a:pt x="579" y="73"/>
                        <a:pt x="546" y="34"/>
                        <a:pt x="501" y="13"/>
                      </a:cubicBezTo>
                      <a:cubicBezTo>
                        <a:pt x="501" y="13"/>
                        <a:pt x="500" y="13"/>
                        <a:pt x="499" y="13"/>
                      </a:cubicBezTo>
                      <a:cubicBezTo>
                        <a:pt x="470" y="36"/>
                        <a:pt x="416" y="68"/>
                        <a:pt x="351" y="71"/>
                      </a:cubicBezTo>
                      <a:cubicBezTo>
                        <a:pt x="349" y="71"/>
                        <a:pt x="347" y="71"/>
                        <a:pt x="344" y="71"/>
                      </a:cubicBezTo>
                      <a:cubicBezTo>
                        <a:pt x="310" y="71"/>
                        <a:pt x="276" y="62"/>
                        <a:pt x="247" y="48"/>
                      </a:cubicBezTo>
                      <a:cubicBezTo>
                        <a:pt x="219" y="35"/>
                        <a:pt x="195" y="17"/>
                        <a:pt x="180" y="1"/>
                      </a:cubicBezTo>
                      <a:cubicBezTo>
                        <a:pt x="180" y="0"/>
                        <a:pt x="179" y="0"/>
                        <a:pt x="178" y="0"/>
                      </a:cubicBezTo>
                      <a:cubicBezTo>
                        <a:pt x="136" y="17"/>
                        <a:pt x="88" y="48"/>
                        <a:pt x="44" y="111"/>
                      </a:cubicBezTo>
                      <a:cubicBezTo>
                        <a:pt x="10" y="161"/>
                        <a:pt x="0" y="232"/>
                        <a:pt x="0" y="297"/>
                      </a:cubicBezTo>
                      <a:cubicBezTo>
                        <a:pt x="0" y="386"/>
                        <a:pt x="18" y="465"/>
                        <a:pt x="18" y="465"/>
                      </a:cubicBezTo>
                      <a:cubicBezTo>
                        <a:pt x="19" y="466"/>
                        <a:pt x="19" y="467"/>
                        <a:pt x="20" y="467"/>
                      </a:cubicBezTo>
                      <a:cubicBezTo>
                        <a:pt x="679" y="467"/>
                        <a:pt x="679" y="467"/>
                        <a:pt x="679" y="467"/>
                      </a:cubicBezTo>
                      <a:cubicBezTo>
                        <a:pt x="679" y="467"/>
                        <a:pt x="680" y="467"/>
                        <a:pt x="680" y="466"/>
                      </a:cubicBezTo>
                      <a:cubicBezTo>
                        <a:pt x="681" y="466"/>
                        <a:pt x="681" y="466"/>
                        <a:pt x="681" y="465"/>
                      </a:cubicBezTo>
                      <a:lnTo>
                        <a:pt x="679" y="46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8" name="ïṥľïdê">
                  <a:extLst>
                    <a:ext uri="{FF2B5EF4-FFF2-40B4-BE49-F238E27FC236}">
                      <a16:creationId xmlns:a16="http://schemas.microsoft.com/office/drawing/2014/main" id="{1E7BFFA6-51D4-4419-A17A-108D4F4AA175}"/>
                    </a:ext>
                  </a:extLst>
                </p:cNvPr>
                <p:cNvSpPr/>
                <p:nvPr/>
              </p:nvSpPr>
              <p:spPr bwMode="auto">
                <a:xfrm>
                  <a:off x="5270501" y="2387600"/>
                  <a:ext cx="660400" cy="673100"/>
                </a:xfrm>
                <a:custGeom>
                  <a:avLst/>
                  <a:gdLst>
                    <a:gd name="T0" fmla="*/ 122 w 200"/>
                    <a:gd name="T1" fmla="*/ 202 h 204"/>
                    <a:gd name="T2" fmla="*/ 189 w 200"/>
                    <a:gd name="T3" fmla="*/ 124 h 204"/>
                    <a:gd name="T4" fmla="*/ 161 w 200"/>
                    <a:gd name="T5" fmla="*/ 12 h 204"/>
                    <a:gd name="T6" fmla="*/ 94 w 200"/>
                    <a:gd name="T7" fmla="*/ 0 h 204"/>
                    <a:gd name="T8" fmla="*/ 38 w 200"/>
                    <a:gd name="T9" fmla="*/ 28 h 204"/>
                    <a:gd name="T10" fmla="*/ 11 w 200"/>
                    <a:gd name="T11" fmla="*/ 112 h 204"/>
                    <a:gd name="T12" fmla="*/ 75 w 200"/>
                    <a:gd name="T13" fmla="*/ 188 h 204"/>
                    <a:gd name="T14" fmla="*/ 122 w 200"/>
                    <a:gd name="T15" fmla="*/ 202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4">
                      <a:moveTo>
                        <a:pt x="122" y="202"/>
                      </a:moveTo>
                      <a:cubicBezTo>
                        <a:pt x="135" y="204"/>
                        <a:pt x="178" y="197"/>
                        <a:pt x="189" y="124"/>
                      </a:cubicBezTo>
                      <a:cubicBezTo>
                        <a:pt x="200" y="51"/>
                        <a:pt x="161" y="12"/>
                        <a:pt x="161" y="12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0" y="67"/>
                        <a:pt x="11" y="112"/>
                      </a:cubicBezTo>
                      <a:cubicBezTo>
                        <a:pt x="20" y="150"/>
                        <a:pt x="57" y="179"/>
                        <a:pt x="75" y="188"/>
                      </a:cubicBezTo>
                      <a:cubicBezTo>
                        <a:pt x="75" y="188"/>
                        <a:pt x="99" y="199"/>
                        <a:pt x="122" y="2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iṩlídé">
                  <a:extLst>
                    <a:ext uri="{FF2B5EF4-FFF2-40B4-BE49-F238E27FC236}">
                      <a16:creationId xmlns:a16="http://schemas.microsoft.com/office/drawing/2014/main" id="{B866A683-5701-482A-89F2-73EC596344F6}"/>
                    </a:ext>
                  </a:extLst>
                </p:cNvPr>
                <p:cNvSpPr/>
                <p:nvPr/>
              </p:nvSpPr>
              <p:spPr bwMode="auto">
                <a:xfrm>
                  <a:off x="5294313" y="2384425"/>
                  <a:ext cx="609600" cy="676275"/>
                </a:xfrm>
                <a:custGeom>
                  <a:avLst/>
                  <a:gdLst>
                    <a:gd name="T0" fmla="*/ 115 w 185"/>
                    <a:gd name="T1" fmla="*/ 203 h 205"/>
                    <a:gd name="T2" fmla="*/ 114 w 185"/>
                    <a:gd name="T3" fmla="*/ 205 h 205"/>
                    <a:gd name="T4" fmla="*/ 118 w 185"/>
                    <a:gd name="T5" fmla="*/ 205 h 205"/>
                    <a:gd name="T6" fmla="*/ 153 w 185"/>
                    <a:gd name="T7" fmla="*/ 190 h 205"/>
                    <a:gd name="T8" fmla="*/ 183 w 185"/>
                    <a:gd name="T9" fmla="*/ 125 h 205"/>
                    <a:gd name="T10" fmla="*/ 185 w 185"/>
                    <a:gd name="T11" fmla="*/ 99 h 205"/>
                    <a:gd name="T12" fmla="*/ 155 w 185"/>
                    <a:gd name="T13" fmla="*/ 12 h 205"/>
                    <a:gd name="T14" fmla="*/ 154 w 185"/>
                    <a:gd name="T15" fmla="*/ 11 h 205"/>
                    <a:gd name="T16" fmla="*/ 87 w 185"/>
                    <a:gd name="T17" fmla="*/ 0 h 205"/>
                    <a:gd name="T18" fmla="*/ 86 w 185"/>
                    <a:gd name="T19" fmla="*/ 0 h 205"/>
                    <a:gd name="T20" fmla="*/ 30 w 185"/>
                    <a:gd name="T21" fmla="*/ 28 h 205"/>
                    <a:gd name="T22" fmla="*/ 29 w 185"/>
                    <a:gd name="T23" fmla="*/ 28 h 205"/>
                    <a:gd name="T24" fmla="*/ 0 w 185"/>
                    <a:gd name="T25" fmla="*/ 96 h 205"/>
                    <a:gd name="T26" fmla="*/ 3 w 185"/>
                    <a:gd name="T27" fmla="*/ 113 h 205"/>
                    <a:gd name="T28" fmla="*/ 32 w 185"/>
                    <a:gd name="T29" fmla="*/ 163 h 205"/>
                    <a:gd name="T30" fmla="*/ 67 w 185"/>
                    <a:gd name="T31" fmla="*/ 190 h 205"/>
                    <a:gd name="T32" fmla="*/ 67 w 185"/>
                    <a:gd name="T33" fmla="*/ 190 h 205"/>
                    <a:gd name="T34" fmla="*/ 114 w 185"/>
                    <a:gd name="T35" fmla="*/ 205 h 205"/>
                    <a:gd name="T36" fmla="*/ 115 w 185"/>
                    <a:gd name="T37" fmla="*/ 203 h 205"/>
                    <a:gd name="T38" fmla="*/ 115 w 185"/>
                    <a:gd name="T39" fmla="*/ 202 h 205"/>
                    <a:gd name="T40" fmla="*/ 83 w 185"/>
                    <a:gd name="T41" fmla="*/ 194 h 205"/>
                    <a:gd name="T42" fmla="*/ 73 w 185"/>
                    <a:gd name="T43" fmla="*/ 189 h 205"/>
                    <a:gd name="T44" fmla="*/ 70 w 185"/>
                    <a:gd name="T45" fmla="*/ 188 h 205"/>
                    <a:gd name="T46" fmla="*/ 69 w 185"/>
                    <a:gd name="T47" fmla="*/ 188 h 205"/>
                    <a:gd name="T48" fmla="*/ 68 w 185"/>
                    <a:gd name="T49" fmla="*/ 189 h 205"/>
                    <a:gd name="T50" fmla="*/ 69 w 185"/>
                    <a:gd name="T51" fmla="*/ 188 h 205"/>
                    <a:gd name="T52" fmla="*/ 34 w 185"/>
                    <a:gd name="T53" fmla="*/ 161 h 205"/>
                    <a:gd name="T54" fmla="*/ 5 w 185"/>
                    <a:gd name="T55" fmla="*/ 113 h 205"/>
                    <a:gd name="T56" fmla="*/ 3 w 185"/>
                    <a:gd name="T57" fmla="*/ 96 h 205"/>
                    <a:gd name="T58" fmla="*/ 18 w 185"/>
                    <a:gd name="T59" fmla="*/ 49 h 205"/>
                    <a:gd name="T60" fmla="*/ 27 w 185"/>
                    <a:gd name="T61" fmla="*/ 35 h 205"/>
                    <a:gd name="T62" fmla="*/ 30 w 185"/>
                    <a:gd name="T63" fmla="*/ 32 h 205"/>
                    <a:gd name="T64" fmla="*/ 31 w 185"/>
                    <a:gd name="T65" fmla="*/ 31 h 205"/>
                    <a:gd name="T66" fmla="*/ 32 w 185"/>
                    <a:gd name="T67" fmla="*/ 30 h 205"/>
                    <a:gd name="T68" fmla="*/ 31 w 185"/>
                    <a:gd name="T69" fmla="*/ 29 h 205"/>
                    <a:gd name="T70" fmla="*/ 31 w 185"/>
                    <a:gd name="T71" fmla="*/ 31 h 205"/>
                    <a:gd name="T72" fmla="*/ 87 w 185"/>
                    <a:gd name="T73" fmla="*/ 3 h 205"/>
                    <a:gd name="T74" fmla="*/ 154 w 185"/>
                    <a:gd name="T75" fmla="*/ 14 h 205"/>
                    <a:gd name="T76" fmla="*/ 154 w 185"/>
                    <a:gd name="T77" fmla="*/ 13 h 205"/>
                    <a:gd name="T78" fmla="*/ 153 w 185"/>
                    <a:gd name="T79" fmla="*/ 14 h 205"/>
                    <a:gd name="T80" fmla="*/ 153 w 185"/>
                    <a:gd name="T81" fmla="*/ 14 h 205"/>
                    <a:gd name="T82" fmla="*/ 182 w 185"/>
                    <a:gd name="T83" fmla="*/ 99 h 205"/>
                    <a:gd name="T84" fmla="*/ 180 w 185"/>
                    <a:gd name="T85" fmla="*/ 124 h 205"/>
                    <a:gd name="T86" fmla="*/ 151 w 185"/>
                    <a:gd name="T87" fmla="*/ 188 h 205"/>
                    <a:gd name="T88" fmla="*/ 118 w 185"/>
                    <a:gd name="T89" fmla="*/ 202 h 205"/>
                    <a:gd name="T90" fmla="*/ 115 w 185"/>
                    <a:gd name="T91" fmla="*/ 202 h 205"/>
                    <a:gd name="T92" fmla="*/ 115 w 185"/>
                    <a:gd name="T93" fmla="*/ 203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5" h="205">
                      <a:moveTo>
                        <a:pt x="115" y="203"/>
                      </a:moveTo>
                      <a:cubicBezTo>
                        <a:pt x="114" y="205"/>
                        <a:pt x="114" y="205"/>
                        <a:pt x="114" y="205"/>
                      </a:cubicBezTo>
                      <a:cubicBezTo>
                        <a:pt x="116" y="205"/>
                        <a:pt x="117" y="205"/>
                        <a:pt x="118" y="205"/>
                      </a:cubicBezTo>
                      <a:cubicBezTo>
                        <a:pt x="127" y="205"/>
                        <a:pt x="140" y="202"/>
                        <a:pt x="153" y="190"/>
                      </a:cubicBezTo>
                      <a:cubicBezTo>
                        <a:pt x="166" y="179"/>
                        <a:pt x="178" y="159"/>
                        <a:pt x="183" y="125"/>
                      </a:cubicBezTo>
                      <a:cubicBezTo>
                        <a:pt x="185" y="116"/>
                        <a:pt x="185" y="107"/>
                        <a:pt x="185" y="99"/>
                      </a:cubicBezTo>
                      <a:cubicBezTo>
                        <a:pt x="185" y="42"/>
                        <a:pt x="155" y="12"/>
                        <a:pt x="155" y="12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8"/>
                        <a:pt x="0" y="58"/>
                        <a:pt x="0" y="96"/>
                      </a:cubicBezTo>
                      <a:cubicBezTo>
                        <a:pt x="0" y="102"/>
                        <a:pt x="1" y="107"/>
                        <a:pt x="3" y="113"/>
                      </a:cubicBezTo>
                      <a:cubicBezTo>
                        <a:pt x="7" y="132"/>
                        <a:pt x="19" y="149"/>
                        <a:pt x="32" y="163"/>
                      </a:cubicBezTo>
                      <a:cubicBezTo>
                        <a:pt x="45" y="176"/>
                        <a:pt x="58" y="186"/>
                        <a:pt x="67" y="190"/>
                      </a:cubicBezTo>
                      <a:cubicBezTo>
                        <a:pt x="67" y="190"/>
                        <a:pt x="67" y="190"/>
                        <a:pt x="67" y="190"/>
                      </a:cubicBezTo>
                      <a:cubicBezTo>
                        <a:pt x="67" y="190"/>
                        <a:pt x="92" y="202"/>
                        <a:pt x="114" y="205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  <a:cubicBezTo>
                        <a:pt x="115" y="202"/>
                        <a:pt x="115" y="202"/>
                        <a:pt x="115" y="202"/>
                      </a:cubicBezTo>
                      <a:cubicBezTo>
                        <a:pt x="104" y="200"/>
                        <a:pt x="92" y="197"/>
                        <a:pt x="83" y="194"/>
                      </a:cubicBezTo>
                      <a:cubicBezTo>
                        <a:pt x="79" y="192"/>
                        <a:pt x="75" y="190"/>
                        <a:pt x="73" y="189"/>
                      </a:cubicBezTo>
                      <a:cubicBezTo>
                        <a:pt x="71" y="189"/>
                        <a:pt x="70" y="188"/>
                        <a:pt x="70" y="188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8" y="189"/>
                        <a:pt x="68" y="189"/>
                        <a:pt x="68" y="189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0" y="183"/>
                        <a:pt x="46" y="174"/>
                        <a:pt x="34" y="161"/>
                      </a:cubicBezTo>
                      <a:cubicBezTo>
                        <a:pt x="21" y="148"/>
                        <a:pt x="10" y="131"/>
                        <a:pt x="5" y="113"/>
                      </a:cubicBezTo>
                      <a:cubicBezTo>
                        <a:pt x="4" y="107"/>
                        <a:pt x="3" y="101"/>
                        <a:pt x="3" y="96"/>
                      </a:cubicBezTo>
                      <a:cubicBezTo>
                        <a:pt x="3" y="78"/>
                        <a:pt x="10" y="61"/>
                        <a:pt x="18" y="49"/>
                      </a:cubicBezTo>
                      <a:cubicBezTo>
                        <a:pt x="21" y="44"/>
                        <a:pt x="25" y="39"/>
                        <a:pt x="27" y="35"/>
                      </a:cubicBezTo>
                      <a:cubicBezTo>
                        <a:pt x="29" y="34"/>
                        <a:pt x="30" y="33"/>
                        <a:pt x="30" y="32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154" y="14"/>
                        <a:pt x="154" y="14"/>
                        <a:pt x="154" y="14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6" y="17"/>
                        <a:pt x="182" y="47"/>
                        <a:pt x="182" y="99"/>
                      </a:cubicBezTo>
                      <a:cubicBezTo>
                        <a:pt x="182" y="107"/>
                        <a:pt x="182" y="115"/>
                        <a:pt x="180" y="124"/>
                      </a:cubicBezTo>
                      <a:cubicBezTo>
                        <a:pt x="175" y="158"/>
                        <a:pt x="164" y="177"/>
                        <a:pt x="151" y="188"/>
                      </a:cubicBezTo>
                      <a:cubicBezTo>
                        <a:pt x="139" y="199"/>
                        <a:pt x="126" y="202"/>
                        <a:pt x="118" y="202"/>
                      </a:cubicBezTo>
                      <a:cubicBezTo>
                        <a:pt x="117" y="202"/>
                        <a:pt x="116" y="202"/>
                        <a:pt x="115" y="202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îṧ1idè">
                  <a:extLst>
                    <a:ext uri="{FF2B5EF4-FFF2-40B4-BE49-F238E27FC236}">
                      <a16:creationId xmlns:a16="http://schemas.microsoft.com/office/drawing/2014/main" id="{B7A3CCD7-8E9C-4212-BA2F-8DF5D65A6794}"/>
                    </a:ext>
                  </a:extLst>
                </p:cNvPr>
                <p:cNvSpPr/>
                <p:nvPr/>
              </p:nvSpPr>
              <p:spPr bwMode="auto">
                <a:xfrm>
                  <a:off x="4970463" y="3665538"/>
                  <a:ext cx="682625" cy="774700"/>
                </a:xfrm>
                <a:custGeom>
                  <a:avLst/>
                  <a:gdLst>
                    <a:gd name="T0" fmla="*/ 22 w 207"/>
                    <a:gd name="T1" fmla="*/ 0 h 235"/>
                    <a:gd name="T2" fmla="*/ 0 w 207"/>
                    <a:gd name="T3" fmla="*/ 168 h 235"/>
                    <a:gd name="T4" fmla="*/ 12 w 207"/>
                    <a:gd name="T5" fmla="*/ 235 h 235"/>
                    <a:gd name="T6" fmla="*/ 207 w 207"/>
                    <a:gd name="T7" fmla="*/ 15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235">
                      <a:moveTo>
                        <a:pt x="22" y="0"/>
                      </a:moveTo>
                      <a:cubicBezTo>
                        <a:pt x="22" y="0"/>
                        <a:pt x="33" y="135"/>
                        <a:pt x="0" y="168"/>
                      </a:cubicBezTo>
                      <a:cubicBezTo>
                        <a:pt x="12" y="235"/>
                        <a:pt x="12" y="235"/>
                        <a:pt x="12" y="235"/>
                      </a:cubicBezTo>
                      <a:cubicBezTo>
                        <a:pt x="207" y="152"/>
                        <a:pt x="207" y="152"/>
                        <a:pt x="207" y="15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iSḷíḓê">
                  <a:extLst>
                    <a:ext uri="{FF2B5EF4-FFF2-40B4-BE49-F238E27FC236}">
                      <a16:creationId xmlns:a16="http://schemas.microsoft.com/office/drawing/2014/main" id="{160A51EF-77A9-407F-96D4-1DF1150D8587}"/>
                    </a:ext>
                  </a:extLst>
                </p:cNvPr>
                <p:cNvSpPr/>
                <p:nvPr/>
              </p:nvSpPr>
              <p:spPr bwMode="auto">
                <a:xfrm>
                  <a:off x="4959351" y="3657600"/>
                  <a:ext cx="700088" cy="788988"/>
                </a:xfrm>
                <a:custGeom>
                  <a:avLst/>
                  <a:gdLst>
                    <a:gd name="T0" fmla="*/ 23 w 212"/>
                    <a:gd name="T1" fmla="*/ 2 h 239"/>
                    <a:gd name="T2" fmla="*/ 23 w 212"/>
                    <a:gd name="T3" fmla="*/ 6 h 239"/>
                    <a:gd name="T4" fmla="*/ 25 w 212"/>
                    <a:gd name="T5" fmla="*/ 52 h 239"/>
                    <a:gd name="T6" fmla="*/ 20 w 212"/>
                    <a:gd name="T7" fmla="*/ 119 h 239"/>
                    <a:gd name="T8" fmla="*/ 1 w 212"/>
                    <a:gd name="T9" fmla="*/ 169 h 239"/>
                    <a:gd name="T10" fmla="*/ 1 w 212"/>
                    <a:gd name="T11" fmla="*/ 171 h 239"/>
                    <a:gd name="T12" fmla="*/ 13 w 212"/>
                    <a:gd name="T13" fmla="*/ 237 h 239"/>
                    <a:gd name="T14" fmla="*/ 14 w 212"/>
                    <a:gd name="T15" fmla="*/ 239 h 239"/>
                    <a:gd name="T16" fmla="*/ 15 w 212"/>
                    <a:gd name="T17" fmla="*/ 239 h 239"/>
                    <a:gd name="T18" fmla="*/ 211 w 212"/>
                    <a:gd name="T19" fmla="*/ 155 h 239"/>
                    <a:gd name="T20" fmla="*/ 212 w 212"/>
                    <a:gd name="T21" fmla="*/ 153 h 239"/>
                    <a:gd name="T22" fmla="*/ 209 w 212"/>
                    <a:gd name="T23" fmla="*/ 152 h 239"/>
                    <a:gd name="T24" fmla="*/ 16 w 212"/>
                    <a:gd name="T25" fmla="*/ 234 h 239"/>
                    <a:gd name="T26" fmla="*/ 5 w 212"/>
                    <a:gd name="T27" fmla="*/ 170 h 239"/>
                    <a:gd name="T28" fmla="*/ 3 w 212"/>
                    <a:gd name="T29" fmla="*/ 170 h 239"/>
                    <a:gd name="T30" fmla="*/ 4 w 212"/>
                    <a:gd name="T31" fmla="*/ 172 h 239"/>
                    <a:gd name="T32" fmla="*/ 24 w 212"/>
                    <a:gd name="T33" fmla="*/ 120 h 239"/>
                    <a:gd name="T34" fmla="*/ 29 w 212"/>
                    <a:gd name="T35" fmla="*/ 52 h 239"/>
                    <a:gd name="T36" fmla="*/ 27 w 212"/>
                    <a:gd name="T37" fmla="*/ 2 h 239"/>
                    <a:gd name="T38" fmla="*/ 25 w 212"/>
                    <a:gd name="T39" fmla="*/ 0 h 239"/>
                    <a:gd name="T40" fmla="*/ 23 w 212"/>
                    <a:gd name="T41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2" h="239">
                      <a:moveTo>
                        <a:pt x="23" y="2"/>
                      </a:moveTo>
                      <a:cubicBezTo>
                        <a:pt x="23" y="2"/>
                        <a:pt x="23" y="4"/>
                        <a:pt x="23" y="6"/>
                      </a:cubicBezTo>
                      <a:cubicBezTo>
                        <a:pt x="24" y="13"/>
                        <a:pt x="25" y="31"/>
                        <a:pt x="25" y="52"/>
                      </a:cubicBezTo>
                      <a:cubicBezTo>
                        <a:pt x="25" y="73"/>
                        <a:pt x="24" y="97"/>
                        <a:pt x="20" y="119"/>
                      </a:cubicBezTo>
                      <a:cubicBezTo>
                        <a:pt x="17" y="141"/>
                        <a:pt x="11" y="160"/>
                        <a:pt x="1" y="169"/>
                      </a:cubicBezTo>
                      <a:cubicBezTo>
                        <a:pt x="1" y="169"/>
                        <a:pt x="0" y="170"/>
                        <a:pt x="1" y="171"/>
                      </a:cubicBezTo>
                      <a:cubicBezTo>
                        <a:pt x="13" y="237"/>
                        <a:pt x="13" y="237"/>
                        <a:pt x="13" y="237"/>
                      </a:cubicBezTo>
                      <a:cubicBezTo>
                        <a:pt x="13" y="238"/>
                        <a:pt x="13" y="238"/>
                        <a:pt x="14" y="239"/>
                      </a:cubicBezTo>
                      <a:cubicBezTo>
                        <a:pt x="14" y="239"/>
                        <a:pt x="15" y="239"/>
                        <a:pt x="15" y="239"/>
                      </a:cubicBezTo>
                      <a:cubicBezTo>
                        <a:pt x="211" y="155"/>
                        <a:pt x="211" y="155"/>
                        <a:pt x="211" y="155"/>
                      </a:cubicBezTo>
                      <a:cubicBezTo>
                        <a:pt x="212" y="155"/>
                        <a:pt x="212" y="154"/>
                        <a:pt x="212" y="153"/>
                      </a:cubicBezTo>
                      <a:cubicBezTo>
                        <a:pt x="211" y="152"/>
                        <a:pt x="210" y="151"/>
                        <a:pt x="209" y="152"/>
                      </a:cubicBezTo>
                      <a:cubicBezTo>
                        <a:pt x="16" y="234"/>
                        <a:pt x="16" y="234"/>
                        <a:pt x="16" y="234"/>
                      </a:cubicBezTo>
                      <a:cubicBezTo>
                        <a:pt x="5" y="170"/>
                        <a:pt x="5" y="170"/>
                        <a:pt x="5" y="170"/>
                      </a:cubicBezTo>
                      <a:cubicBezTo>
                        <a:pt x="3" y="170"/>
                        <a:pt x="3" y="170"/>
                        <a:pt x="3" y="170"/>
                      </a:cubicBezTo>
                      <a:cubicBezTo>
                        <a:pt x="4" y="172"/>
                        <a:pt x="4" y="172"/>
                        <a:pt x="4" y="172"/>
                      </a:cubicBezTo>
                      <a:cubicBezTo>
                        <a:pt x="15" y="161"/>
                        <a:pt x="21" y="142"/>
                        <a:pt x="24" y="120"/>
                      </a:cubicBezTo>
                      <a:cubicBezTo>
                        <a:pt x="28" y="98"/>
                        <a:pt x="29" y="73"/>
                        <a:pt x="29" y="52"/>
                      </a:cubicBezTo>
                      <a:cubicBezTo>
                        <a:pt x="29" y="24"/>
                        <a:pt x="27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  <a:cubicBezTo>
                        <a:pt x="24" y="0"/>
                        <a:pt x="23" y="1"/>
                        <a:pt x="23" y="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iSḻíḑè">
                  <a:extLst>
                    <a:ext uri="{FF2B5EF4-FFF2-40B4-BE49-F238E27FC236}">
                      <a16:creationId xmlns:a16="http://schemas.microsoft.com/office/drawing/2014/main" id="{801D604B-C142-4E3A-9AA5-621566881DA6}"/>
                    </a:ext>
                  </a:extLst>
                </p:cNvPr>
                <p:cNvSpPr/>
                <p:nvPr/>
              </p:nvSpPr>
              <p:spPr bwMode="auto">
                <a:xfrm>
                  <a:off x="4983163" y="3133725"/>
                  <a:ext cx="1063625" cy="290513"/>
                </a:xfrm>
                <a:custGeom>
                  <a:avLst/>
                  <a:gdLst>
                    <a:gd name="T0" fmla="*/ 322 w 322"/>
                    <a:gd name="T1" fmla="*/ 28 h 88"/>
                    <a:gd name="T2" fmla="*/ 172 w 322"/>
                    <a:gd name="T3" fmla="*/ 86 h 88"/>
                    <a:gd name="T4" fmla="*/ 0 w 322"/>
                    <a:gd name="T5" fmla="*/ 15 h 88"/>
                    <a:gd name="T6" fmla="*/ 45 w 322"/>
                    <a:gd name="T7" fmla="*/ 0 h 88"/>
                    <a:gd name="T8" fmla="*/ 186 w 322"/>
                    <a:gd name="T9" fmla="*/ 46 h 88"/>
                    <a:gd name="T10" fmla="*/ 276 w 322"/>
                    <a:gd name="T11" fmla="*/ 14 h 88"/>
                    <a:gd name="T12" fmla="*/ 322 w 322"/>
                    <a:gd name="T13" fmla="*/ 2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2" h="88">
                      <a:moveTo>
                        <a:pt x="322" y="28"/>
                      </a:moveTo>
                      <a:cubicBezTo>
                        <a:pt x="292" y="50"/>
                        <a:pt x="238" y="83"/>
                        <a:pt x="172" y="86"/>
                      </a:cubicBezTo>
                      <a:cubicBezTo>
                        <a:pt x="101" y="88"/>
                        <a:pt x="30" y="50"/>
                        <a:pt x="0" y="15"/>
                      </a:cubicBezTo>
                      <a:cubicBezTo>
                        <a:pt x="16" y="8"/>
                        <a:pt x="32" y="4"/>
                        <a:pt x="45" y="0"/>
                      </a:cubicBezTo>
                      <a:cubicBezTo>
                        <a:pt x="62" y="20"/>
                        <a:pt x="107" y="59"/>
                        <a:pt x="186" y="46"/>
                      </a:cubicBezTo>
                      <a:cubicBezTo>
                        <a:pt x="228" y="39"/>
                        <a:pt x="257" y="27"/>
                        <a:pt x="276" y="14"/>
                      </a:cubicBezTo>
                      <a:cubicBezTo>
                        <a:pt x="292" y="16"/>
                        <a:pt x="307" y="21"/>
                        <a:pt x="322" y="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iSḻíḓè">
                  <a:extLst>
                    <a:ext uri="{FF2B5EF4-FFF2-40B4-BE49-F238E27FC236}">
                      <a16:creationId xmlns:a16="http://schemas.microsoft.com/office/drawing/2014/main" id="{442B1445-0622-45B3-BE00-754140CD79EB}"/>
                    </a:ext>
                  </a:extLst>
                </p:cNvPr>
                <p:cNvSpPr/>
                <p:nvPr/>
              </p:nvSpPr>
              <p:spPr bwMode="auto">
                <a:xfrm>
                  <a:off x="4976813" y="3130550"/>
                  <a:ext cx="1073150" cy="290513"/>
                </a:xfrm>
                <a:custGeom>
                  <a:avLst/>
                  <a:gdLst>
                    <a:gd name="T0" fmla="*/ 324 w 325"/>
                    <a:gd name="T1" fmla="*/ 29 h 88"/>
                    <a:gd name="T2" fmla="*/ 323 w 325"/>
                    <a:gd name="T3" fmla="*/ 28 h 88"/>
                    <a:gd name="T4" fmla="*/ 174 w 325"/>
                    <a:gd name="T5" fmla="*/ 85 h 88"/>
                    <a:gd name="T6" fmla="*/ 167 w 325"/>
                    <a:gd name="T7" fmla="*/ 85 h 88"/>
                    <a:gd name="T8" fmla="*/ 3 w 325"/>
                    <a:gd name="T9" fmla="*/ 15 h 88"/>
                    <a:gd name="T10" fmla="*/ 2 w 325"/>
                    <a:gd name="T11" fmla="*/ 16 h 88"/>
                    <a:gd name="T12" fmla="*/ 2 w 325"/>
                    <a:gd name="T13" fmla="*/ 17 h 88"/>
                    <a:gd name="T14" fmla="*/ 48 w 325"/>
                    <a:gd name="T15" fmla="*/ 3 h 88"/>
                    <a:gd name="T16" fmla="*/ 47 w 325"/>
                    <a:gd name="T17" fmla="*/ 1 h 88"/>
                    <a:gd name="T18" fmla="*/ 46 w 325"/>
                    <a:gd name="T19" fmla="*/ 2 h 88"/>
                    <a:gd name="T20" fmla="*/ 158 w 325"/>
                    <a:gd name="T21" fmla="*/ 51 h 88"/>
                    <a:gd name="T22" fmla="*/ 188 w 325"/>
                    <a:gd name="T23" fmla="*/ 49 h 88"/>
                    <a:gd name="T24" fmla="*/ 278 w 325"/>
                    <a:gd name="T25" fmla="*/ 16 h 88"/>
                    <a:gd name="T26" fmla="*/ 278 w 325"/>
                    <a:gd name="T27" fmla="*/ 15 h 88"/>
                    <a:gd name="T28" fmla="*/ 277 w 325"/>
                    <a:gd name="T29" fmla="*/ 16 h 88"/>
                    <a:gd name="T30" fmla="*/ 323 w 325"/>
                    <a:gd name="T31" fmla="*/ 30 h 88"/>
                    <a:gd name="T32" fmla="*/ 324 w 325"/>
                    <a:gd name="T33" fmla="*/ 29 h 88"/>
                    <a:gd name="T34" fmla="*/ 323 w 325"/>
                    <a:gd name="T35" fmla="*/ 28 h 88"/>
                    <a:gd name="T36" fmla="*/ 324 w 325"/>
                    <a:gd name="T37" fmla="*/ 29 h 88"/>
                    <a:gd name="T38" fmla="*/ 324 w 325"/>
                    <a:gd name="T39" fmla="*/ 27 h 88"/>
                    <a:gd name="T40" fmla="*/ 278 w 325"/>
                    <a:gd name="T41" fmla="*/ 13 h 88"/>
                    <a:gd name="T42" fmla="*/ 277 w 325"/>
                    <a:gd name="T43" fmla="*/ 14 h 88"/>
                    <a:gd name="T44" fmla="*/ 188 w 325"/>
                    <a:gd name="T45" fmla="*/ 46 h 88"/>
                    <a:gd name="T46" fmla="*/ 158 w 325"/>
                    <a:gd name="T47" fmla="*/ 48 h 88"/>
                    <a:gd name="T48" fmla="*/ 48 w 325"/>
                    <a:gd name="T49" fmla="*/ 0 h 88"/>
                    <a:gd name="T50" fmla="*/ 47 w 325"/>
                    <a:gd name="T51" fmla="*/ 0 h 88"/>
                    <a:gd name="T52" fmla="*/ 1 w 325"/>
                    <a:gd name="T53" fmla="*/ 15 h 88"/>
                    <a:gd name="T54" fmla="*/ 0 w 325"/>
                    <a:gd name="T55" fmla="*/ 16 h 88"/>
                    <a:gd name="T56" fmla="*/ 1 w 325"/>
                    <a:gd name="T57" fmla="*/ 17 h 88"/>
                    <a:gd name="T58" fmla="*/ 167 w 325"/>
                    <a:gd name="T59" fmla="*/ 88 h 88"/>
                    <a:gd name="T60" fmla="*/ 174 w 325"/>
                    <a:gd name="T61" fmla="*/ 88 h 88"/>
                    <a:gd name="T62" fmla="*/ 325 w 325"/>
                    <a:gd name="T63" fmla="*/ 30 h 88"/>
                    <a:gd name="T64" fmla="*/ 325 w 325"/>
                    <a:gd name="T65" fmla="*/ 29 h 88"/>
                    <a:gd name="T66" fmla="*/ 324 w 325"/>
                    <a:gd name="T67" fmla="*/ 27 h 88"/>
                    <a:gd name="T68" fmla="*/ 324 w 325"/>
                    <a:gd name="T69" fmla="*/ 2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88">
                      <a:moveTo>
                        <a:pt x="324" y="29"/>
                      </a:move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293" y="50"/>
                        <a:pt x="239" y="83"/>
                        <a:pt x="174" y="85"/>
                      </a:cubicBezTo>
                      <a:cubicBezTo>
                        <a:pt x="172" y="85"/>
                        <a:pt x="170" y="85"/>
                        <a:pt x="167" y="85"/>
                      </a:cubicBezTo>
                      <a:cubicBezTo>
                        <a:pt x="99" y="85"/>
                        <a:pt x="32" y="49"/>
                        <a:pt x="3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9" y="11"/>
                        <a:pt x="34" y="6"/>
                        <a:pt x="48" y="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61" y="19"/>
                        <a:pt x="97" y="51"/>
                        <a:pt x="158" y="51"/>
                      </a:cubicBezTo>
                      <a:cubicBezTo>
                        <a:pt x="167" y="51"/>
                        <a:pt x="178" y="51"/>
                        <a:pt x="188" y="49"/>
                      </a:cubicBezTo>
                      <a:cubicBezTo>
                        <a:pt x="231" y="42"/>
                        <a:pt x="259" y="29"/>
                        <a:pt x="278" y="16"/>
                      </a:cubicBezTo>
                      <a:cubicBezTo>
                        <a:pt x="278" y="15"/>
                        <a:pt x="278" y="15"/>
                        <a:pt x="278" y="15"/>
                      </a:cubicBezTo>
                      <a:cubicBezTo>
                        <a:pt x="277" y="16"/>
                        <a:pt x="277" y="16"/>
                        <a:pt x="277" y="16"/>
                      </a:cubicBezTo>
                      <a:cubicBezTo>
                        <a:pt x="294" y="19"/>
                        <a:pt x="309" y="24"/>
                        <a:pt x="323" y="30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4" y="27"/>
                        <a:pt x="324" y="27"/>
                        <a:pt x="324" y="27"/>
                      </a:cubicBezTo>
                      <a:cubicBezTo>
                        <a:pt x="310" y="21"/>
                        <a:pt x="294" y="16"/>
                        <a:pt x="278" y="13"/>
                      </a:cubicBezTo>
                      <a:cubicBezTo>
                        <a:pt x="277" y="13"/>
                        <a:pt x="277" y="13"/>
                        <a:pt x="277" y="14"/>
                      </a:cubicBezTo>
                      <a:cubicBezTo>
                        <a:pt x="258" y="26"/>
                        <a:pt x="230" y="39"/>
                        <a:pt x="188" y="46"/>
                      </a:cubicBezTo>
                      <a:cubicBezTo>
                        <a:pt x="177" y="48"/>
                        <a:pt x="167" y="48"/>
                        <a:pt x="158" y="48"/>
                      </a:cubicBezTo>
                      <a:cubicBezTo>
                        <a:pt x="98" y="48"/>
                        <a:pt x="63" y="17"/>
                        <a:pt x="48" y="0"/>
                      </a:cubicBezTo>
                      <a:cubicBezTo>
                        <a:pt x="48" y="0"/>
                        <a:pt x="47" y="0"/>
                        <a:pt x="47" y="0"/>
                      </a:cubicBezTo>
                      <a:cubicBezTo>
                        <a:pt x="33" y="3"/>
                        <a:pt x="18" y="8"/>
                        <a:pt x="1" y="15"/>
                      </a:cubicBezTo>
                      <a:cubicBezTo>
                        <a:pt x="1" y="15"/>
                        <a:pt x="0" y="15"/>
                        <a:pt x="0" y="16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30" y="52"/>
                        <a:pt x="98" y="88"/>
                        <a:pt x="167" y="88"/>
                      </a:cubicBezTo>
                      <a:cubicBezTo>
                        <a:pt x="170" y="88"/>
                        <a:pt x="172" y="88"/>
                        <a:pt x="174" y="88"/>
                      </a:cubicBezTo>
                      <a:cubicBezTo>
                        <a:pt x="240" y="86"/>
                        <a:pt x="295" y="53"/>
                        <a:pt x="325" y="30"/>
                      </a:cubicBezTo>
                      <a:cubicBezTo>
                        <a:pt x="325" y="30"/>
                        <a:pt x="325" y="29"/>
                        <a:pt x="325" y="29"/>
                      </a:cubicBezTo>
                      <a:cubicBezTo>
                        <a:pt x="325" y="28"/>
                        <a:pt x="325" y="28"/>
                        <a:pt x="324" y="27"/>
                      </a:cubicBezTo>
                      <a:lnTo>
                        <a:pt x="324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îṣḷîḋê">
                  <a:extLst>
                    <a:ext uri="{FF2B5EF4-FFF2-40B4-BE49-F238E27FC236}">
                      <a16:creationId xmlns:a16="http://schemas.microsoft.com/office/drawing/2014/main" id="{9983FA7C-B848-4E62-8449-3377DE6D36B0}"/>
                    </a:ext>
                  </a:extLst>
                </p:cNvPr>
                <p:cNvSpPr/>
                <p:nvPr/>
              </p:nvSpPr>
              <p:spPr bwMode="auto">
                <a:xfrm>
                  <a:off x="4398963" y="4005263"/>
                  <a:ext cx="620713" cy="247650"/>
                </a:xfrm>
                <a:custGeom>
                  <a:avLst/>
                  <a:gdLst>
                    <a:gd name="T0" fmla="*/ 174 w 188"/>
                    <a:gd name="T1" fmla="*/ 74 h 75"/>
                    <a:gd name="T2" fmla="*/ 174 w 188"/>
                    <a:gd name="T3" fmla="*/ 74 h 75"/>
                    <a:gd name="T4" fmla="*/ 177 w 188"/>
                    <a:gd name="T5" fmla="*/ 60 h 75"/>
                    <a:gd name="T6" fmla="*/ 188 w 188"/>
                    <a:gd name="T7" fmla="*/ 34 h 75"/>
                    <a:gd name="T8" fmla="*/ 1 w 188"/>
                    <a:gd name="T9" fmla="*/ 0 h 75"/>
                    <a:gd name="T10" fmla="*/ 0 w 188"/>
                    <a:gd name="T11" fmla="*/ 43 h 75"/>
                    <a:gd name="T12" fmla="*/ 174 w 188"/>
                    <a:gd name="T13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8" h="75">
                      <a:moveTo>
                        <a:pt x="174" y="74"/>
                      </a:moveTo>
                      <a:cubicBezTo>
                        <a:pt x="174" y="74"/>
                        <a:pt x="174" y="74"/>
                        <a:pt x="174" y="74"/>
                      </a:cubicBezTo>
                      <a:cubicBezTo>
                        <a:pt x="173" y="69"/>
                        <a:pt x="175" y="64"/>
                        <a:pt x="177" y="60"/>
                      </a:cubicBezTo>
                      <a:cubicBezTo>
                        <a:pt x="182" y="53"/>
                        <a:pt x="185" y="44"/>
                        <a:pt x="188" y="34"/>
                      </a:cubicBezTo>
                      <a:cubicBezTo>
                        <a:pt x="100" y="35"/>
                        <a:pt x="39" y="16"/>
                        <a:pt x="1" y="0"/>
                      </a:cubicBezTo>
                      <a:cubicBezTo>
                        <a:pt x="0" y="14"/>
                        <a:pt x="0" y="29"/>
                        <a:pt x="0" y="43"/>
                      </a:cubicBezTo>
                      <a:cubicBezTo>
                        <a:pt x="70" y="70"/>
                        <a:pt x="134" y="75"/>
                        <a:pt x="174" y="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iŝļîdê">
                  <a:extLst>
                    <a:ext uri="{FF2B5EF4-FFF2-40B4-BE49-F238E27FC236}">
                      <a16:creationId xmlns:a16="http://schemas.microsoft.com/office/drawing/2014/main" id="{F64A1465-E2C6-442D-90DB-CCF1BF81F3D4}"/>
                    </a:ext>
                  </a:extLst>
                </p:cNvPr>
                <p:cNvSpPr/>
                <p:nvPr/>
              </p:nvSpPr>
              <p:spPr bwMode="auto">
                <a:xfrm>
                  <a:off x="4392613" y="3998913"/>
                  <a:ext cx="633413" cy="257175"/>
                </a:xfrm>
                <a:custGeom>
                  <a:avLst/>
                  <a:gdLst>
                    <a:gd name="T0" fmla="*/ 176 w 192"/>
                    <a:gd name="T1" fmla="*/ 76 h 78"/>
                    <a:gd name="T2" fmla="*/ 178 w 192"/>
                    <a:gd name="T3" fmla="*/ 76 h 78"/>
                    <a:gd name="T4" fmla="*/ 178 w 192"/>
                    <a:gd name="T5" fmla="*/ 75 h 78"/>
                    <a:gd name="T6" fmla="*/ 177 w 192"/>
                    <a:gd name="T7" fmla="*/ 73 h 78"/>
                    <a:gd name="T8" fmla="*/ 181 w 192"/>
                    <a:gd name="T9" fmla="*/ 62 h 78"/>
                    <a:gd name="T10" fmla="*/ 191 w 192"/>
                    <a:gd name="T11" fmla="*/ 37 h 78"/>
                    <a:gd name="T12" fmla="*/ 191 w 192"/>
                    <a:gd name="T13" fmla="*/ 35 h 78"/>
                    <a:gd name="T14" fmla="*/ 190 w 192"/>
                    <a:gd name="T15" fmla="*/ 35 h 78"/>
                    <a:gd name="T16" fmla="*/ 182 w 192"/>
                    <a:gd name="T17" fmla="*/ 35 h 78"/>
                    <a:gd name="T18" fmla="*/ 4 w 192"/>
                    <a:gd name="T19" fmla="*/ 0 h 78"/>
                    <a:gd name="T20" fmla="*/ 3 w 192"/>
                    <a:gd name="T21" fmla="*/ 0 h 78"/>
                    <a:gd name="T22" fmla="*/ 2 w 192"/>
                    <a:gd name="T23" fmla="*/ 1 h 78"/>
                    <a:gd name="T24" fmla="*/ 0 w 192"/>
                    <a:gd name="T25" fmla="*/ 45 h 78"/>
                    <a:gd name="T26" fmla="*/ 1 w 192"/>
                    <a:gd name="T27" fmla="*/ 47 h 78"/>
                    <a:gd name="T28" fmla="*/ 170 w 192"/>
                    <a:gd name="T29" fmla="*/ 78 h 78"/>
                    <a:gd name="T30" fmla="*/ 176 w 192"/>
                    <a:gd name="T31" fmla="*/ 78 h 78"/>
                    <a:gd name="T32" fmla="*/ 177 w 192"/>
                    <a:gd name="T33" fmla="*/ 77 h 78"/>
                    <a:gd name="T34" fmla="*/ 178 w 192"/>
                    <a:gd name="T35" fmla="*/ 76 h 78"/>
                    <a:gd name="T36" fmla="*/ 176 w 192"/>
                    <a:gd name="T37" fmla="*/ 76 h 78"/>
                    <a:gd name="T38" fmla="*/ 176 w 192"/>
                    <a:gd name="T39" fmla="*/ 75 h 78"/>
                    <a:gd name="T40" fmla="*/ 170 w 192"/>
                    <a:gd name="T41" fmla="*/ 75 h 78"/>
                    <a:gd name="T42" fmla="*/ 2 w 192"/>
                    <a:gd name="T43" fmla="*/ 44 h 78"/>
                    <a:gd name="T44" fmla="*/ 2 w 192"/>
                    <a:gd name="T45" fmla="*/ 45 h 78"/>
                    <a:gd name="T46" fmla="*/ 3 w 192"/>
                    <a:gd name="T47" fmla="*/ 45 h 78"/>
                    <a:gd name="T48" fmla="*/ 5 w 192"/>
                    <a:gd name="T49" fmla="*/ 2 h 78"/>
                    <a:gd name="T50" fmla="*/ 3 w 192"/>
                    <a:gd name="T51" fmla="*/ 2 h 78"/>
                    <a:gd name="T52" fmla="*/ 3 w 192"/>
                    <a:gd name="T53" fmla="*/ 3 h 78"/>
                    <a:gd name="T54" fmla="*/ 182 w 192"/>
                    <a:gd name="T55" fmla="*/ 38 h 78"/>
                    <a:gd name="T56" fmla="*/ 190 w 192"/>
                    <a:gd name="T57" fmla="*/ 38 h 78"/>
                    <a:gd name="T58" fmla="*/ 190 w 192"/>
                    <a:gd name="T59" fmla="*/ 36 h 78"/>
                    <a:gd name="T60" fmla="*/ 189 w 192"/>
                    <a:gd name="T61" fmla="*/ 36 h 78"/>
                    <a:gd name="T62" fmla="*/ 178 w 192"/>
                    <a:gd name="T63" fmla="*/ 61 h 78"/>
                    <a:gd name="T64" fmla="*/ 174 w 192"/>
                    <a:gd name="T65" fmla="*/ 73 h 78"/>
                    <a:gd name="T66" fmla="*/ 175 w 192"/>
                    <a:gd name="T67" fmla="*/ 76 h 78"/>
                    <a:gd name="T68" fmla="*/ 175 w 192"/>
                    <a:gd name="T69" fmla="*/ 76 h 78"/>
                    <a:gd name="T70" fmla="*/ 176 w 192"/>
                    <a:gd name="T71" fmla="*/ 76 h 78"/>
                    <a:gd name="T72" fmla="*/ 176 w 192"/>
                    <a:gd name="T73" fmla="*/ 75 h 78"/>
                    <a:gd name="T74" fmla="*/ 176 w 192"/>
                    <a:gd name="T75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2" h="78">
                      <a:moveTo>
                        <a:pt x="176" y="76"/>
                      </a:moveTo>
                      <a:cubicBezTo>
                        <a:pt x="178" y="76"/>
                        <a:pt x="178" y="76"/>
                        <a:pt x="178" y="76"/>
                      </a:cubicBezTo>
                      <a:cubicBezTo>
                        <a:pt x="178" y="75"/>
                        <a:pt x="178" y="75"/>
                        <a:pt x="178" y="75"/>
                      </a:cubicBezTo>
                      <a:cubicBezTo>
                        <a:pt x="177" y="75"/>
                        <a:pt x="177" y="74"/>
                        <a:pt x="177" y="73"/>
                      </a:cubicBezTo>
                      <a:cubicBezTo>
                        <a:pt x="177" y="69"/>
                        <a:pt x="179" y="65"/>
                        <a:pt x="181" y="62"/>
                      </a:cubicBezTo>
                      <a:cubicBezTo>
                        <a:pt x="185" y="56"/>
                        <a:pt x="189" y="47"/>
                        <a:pt x="191" y="37"/>
                      </a:cubicBezTo>
                      <a:cubicBezTo>
                        <a:pt x="192" y="36"/>
                        <a:pt x="191" y="36"/>
                        <a:pt x="191" y="35"/>
                      </a:cubicBezTo>
                      <a:cubicBezTo>
                        <a:pt x="191" y="35"/>
                        <a:pt x="190" y="35"/>
                        <a:pt x="190" y="35"/>
                      </a:cubicBezTo>
                      <a:cubicBezTo>
                        <a:pt x="187" y="35"/>
                        <a:pt x="185" y="35"/>
                        <a:pt x="182" y="35"/>
                      </a:cubicBezTo>
                      <a:cubicBezTo>
                        <a:pt x="99" y="35"/>
                        <a:pt x="40" y="16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6"/>
                        <a:pt x="0" y="31"/>
                        <a:pt x="0" y="45"/>
                      </a:cubicBezTo>
                      <a:cubicBezTo>
                        <a:pt x="0" y="46"/>
                        <a:pt x="1" y="47"/>
                        <a:pt x="1" y="47"/>
                      </a:cubicBezTo>
                      <a:cubicBezTo>
                        <a:pt x="68" y="72"/>
                        <a:pt x="129" y="78"/>
                        <a:pt x="170" y="78"/>
                      </a:cubicBezTo>
                      <a:cubicBezTo>
                        <a:pt x="172" y="78"/>
                        <a:pt x="174" y="78"/>
                        <a:pt x="176" y="78"/>
                      </a:cubicBezTo>
                      <a:cubicBezTo>
                        <a:pt x="177" y="78"/>
                        <a:pt x="177" y="78"/>
                        <a:pt x="177" y="77"/>
                      </a:cubicBezTo>
                      <a:cubicBezTo>
                        <a:pt x="178" y="77"/>
                        <a:pt x="178" y="76"/>
                        <a:pt x="178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cubicBezTo>
                        <a:pt x="174" y="75"/>
                        <a:pt x="172" y="75"/>
                        <a:pt x="170" y="75"/>
                      </a:cubicBezTo>
                      <a:cubicBezTo>
                        <a:pt x="130" y="75"/>
                        <a:pt x="69" y="69"/>
                        <a:pt x="2" y="44"/>
                      </a:cubicBez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31"/>
                        <a:pt x="4" y="16"/>
                        <a:pt x="5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9" y="19"/>
                        <a:pt x="98" y="38"/>
                        <a:pt x="182" y="38"/>
                      </a:cubicBezTo>
                      <a:cubicBezTo>
                        <a:pt x="185" y="38"/>
                        <a:pt x="187" y="38"/>
                        <a:pt x="190" y="38"/>
                      </a:cubicBezTo>
                      <a:cubicBezTo>
                        <a:pt x="190" y="36"/>
                        <a:pt x="190" y="36"/>
                        <a:pt x="190" y="36"/>
                      </a:cubicBezTo>
                      <a:cubicBezTo>
                        <a:pt x="189" y="36"/>
                        <a:pt x="189" y="36"/>
                        <a:pt x="189" y="36"/>
                      </a:cubicBezTo>
                      <a:cubicBezTo>
                        <a:pt x="186" y="46"/>
                        <a:pt x="182" y="54"/>
                        <a:pt x="178" y="61"/>
                      </a:cubicBezTo>
                      <a:cubicBezTo>
                        <a:pt x="176" y="64"/>
                        <a:pt x="174" y="68"/>
                        <a:pt x="174" y="73"/>
                      </a:cubicBezTo>
                      <a:cubicBezTo>
                        <a:pt x="174" y="74"/>
                        <a:pt x="174" y="75"/>
                        <a:pt x="175" y="76"/>
                      </a:cubicBezTo>
                      <a:cubicBezTo>
                        <a:pt x="175" y="76"/>
                        <a:pt x="175" y="76"/>
                        <a:pt x="175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lnTo>
                        <a:pt x="176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ïşḻíḋé">
                  <a:extLst>
                    <a:ext uri="{FF2B5EF4-FFF2-40B4-BE49-F238E27FC236}">
                      <a16:creationId xmlns:a16="http://schemas.microsoft.com/office/drawing/2014/main" id="{E56B5CA5-302D-4F3D-817C-AEF844994AA3}"/>
                    </a:ext>
                  </a:extLst>
                </p:cNvPr>
                <p:cNvSpPr/>
                <p:nvPr/>
              </p:nvSpPr>
              <p:spPr bwMode="auto">
                <a:xfrm>
                  <a:off x="4506913" y="4048125"/>
                  <a:ext cx="7938" cy="138113"/>
                </a:xfrm>
                <a:custGeom>
                  <a:avLst/>
                  <a:gdLst>
                    <a:gd name="T0" fmla="*/ 5 w 5"/>
                    <a:gd name="T1" fmla="*/ 0 h 87"/>
                    <a:gd name="T2" fmla="*/ 0 w 5"/>
                    <a:gd name="T3" fmla="*/ 87 h 87"/>
                    <a:gd name="T4" fmla="*/ 5 w 5"/>
                    <a:gd name="T5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7">
                      <a:moveTo>
                        <a:pt x="5" y="0"/>
                      </a:moveTo>
                      <a:lnTo>
                        <a:pt x="0" y="8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ïṡḷíḑê">
                  <a:extLst>
                    <a:ext uri="{FF2B5EF4-FFF2-40B4-BE49-F238E27FC236}">
                      <a16:creationId xmlns:a16="http://schemas.microsoft.com/office/drawing/2014/main" id="{5E7FBD76-737B-4B20-8457-18157A3A00E6}"/>
                    </a:ext>
                  </a:extLst>
                </p:cNvPr>
                <p:cNvSpPr/>
                <p:nvPr/>
              </p:nvSpPr>
              <p:spPr bwMode="auto">
                <a:xfrm flipH="1">
                  <a:off x="4506913" y="4048125"/>
                  <a:ext cx="7938" cy="13811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ïşḻïḋe">
                  <a:extLst>
                    <a:ext uri="{FF2B5EF4-FFF2-40B4-BE49-F238E27FC236}">
                      <a16:creationId xmlns:a16="http://schemas.microsoft.com/office/drawing/2014/main" id="{55965A75-4293-44CC-85A0-F1B54D79D3BF}"/>
                    </a:ext>
                  </a:extLst>
                </p:cNvPr>
                <p:cNvSpPr/>
                <p:nvPr/>
              </p:nvSpPr>
              <p:spPr bwMode="auto">
                <a:xfrm>
                  <a:off x="4500563" y="4041775"/>
                  <a:ext cx="20638" cy="150813"/>
                </a:xfrm>
                <a:custGeom>
                  <a:avLst/>
                  <a:gdLst>
                    <a:gd name="T0" fmla="*/ 2 w 6"/>
                    <a:gd name="T1" fmla="*/ 2 h 46"/>
                    <a:gd name="T2" fmla="*/ 0 w 6"/>
                    <a:gd name="T3" fmla="*/ 43 h 46"/>
                    <a:gd name="T4" fmla="*/ 2 w 6"/>
                    <a:gd name="T5" fmla="*/ 46 h 46"/>
                    <a:gd name="T6" fmla="*/ 4 w 6"/>
                    <a:gd name="T7" fmla="*/ 44 h 46"/>
                    <a:gd name="T8" fmla="*/ 6 w 6"/>
                    <a:gd name="T9" fmla="*/ 2 h 46"/>
                    <a:gd name="T10" fmla="*/ 4 w 6"/>
                    <a:gd name="T11" fmla="*/ 0 h 46"/>
                    <a:gd name="T12" fmla="*/ 2 w 6"/>
                    <a:gd name="T13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6">
                      <a:moveTo>
                        <a:pt x="2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5"/>
                        <a:pt x="1" y="46"/>
                        <a:pt x="2" y="46"/>
                      </a:cubicBezTo>
                      <a:cubicBezTo>
                        <a:pt x="3" y="46"/>
                        <a:pt x="4" y="45"/>
                        <a:pt x="4" y="44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2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îṡ1ïḑè">
                  <a:extLst>
                    <a:ext uri="{FF2B5EF4-FFF2-40B4-BE49-F238E27FC236}">
                      <a16:creationId xmlns:a16="http://schemas.microsoft.com/office/drawing/2014/main" id="{6C790B01-4A4A-4588-90AE-528F82F3D328}"/>
                    </a:ext>
                  </a:extLst>
                </p:cNvPr>
                <p:cNvSpPr/>
                <p:nvPr/>
              </p:nvSpPr>
              <p:spPr bwMode="auto">
                <a:xfrm>
                  <a:off x="4616451" y="4078288"/>
                  <a:ext cx="3175" cy="134938"/>
                </a:xfrm>
                <a:custGeom>
                  <a:avLst/>
                  <a:gdLst>
                    <a:gd name="T0" fmla="*/ 2 w 2"/>
                    <a:gd name="T1" fmla="*/ 0 h 85"/>
                    <a:gd name="T2" fmla="*/ 0 w 2"/>
                    <a:gd name="T3" fmla="*/ 85 h 85"/>
                    <a:gd name="T4" fmla="*/ 2 w 2"/>
                    <a:gd name="T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5">
                      <a:moveTo>
                        <a:pt x="2" y="0"/>
                      </a:moveTo>
                      <a:lnTo>
                        <a:pt x="0" y="8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íṩḷïde">
                  <a:extLst>
                    <a:ext uri="{FF2B5EF4-FFF2-40B4-BE49-F238E27FC236}">
                      <a16:creationId xmlns:a16="http://schemas.microsoft.com/office/drawing/2014/main" id="{FF864D35-4A5F-4892-BC51-2F0D3A1F1C8B}"/>
                    </a:ext>
                  </a:extLst>
                </p:cNvPr>
                <p:cNvSpPr/>
                <p:nvPr/>
              </p:nvSpPr>
              <p:spPr bwMode="auto">
                <a:xfrm flipH="1">
                  <a:off x="4616451" y="4078288"/>
                  <a:ext cx="3175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íṥḻiḍé">
                  <a:extLst>
                    <a:ext uri="{FF2B5EF4-FFF2-40B4-BE49-F238E27FC236}">
                      <a16:creationId xmlns:a16="http://schemas.microsoft.com/office/drawing/2014/main" id="{1001A2F8-7A91-40B0-9626-ED1D850248E2}"/>
                    </a:ext>
                  </a:extLst>
                </p:cNvPr>
                <p:cNvSpPr/>
                <p:nvPr/>
              </p:nvSpPr>
              <p:spPr bwMode="auto">
                <a:xfrm>
                  <a:off x="4619992" y="4073176"/>
                  <a:ext cx="15875" cy="149225"/>
                </a:xfrm>
                <a:custGeom>
                  <a:avLst/>
                  <a:gdLst>
                    <a:gd name="T0" fmla="*/ 1 w 5"/>
                    <a:gd name="T1" fmla="*/ 2 h 45"/>
                    <a:gd name="T2" fmla="*/ 0 w 5"/>
                    <a:gd name="T3" fmla="*/ 43 h 45"/>
                    <a:gd name="T4" fmla="*/ 2 w 5"/>
                    <a:gd name="T5" fmla="*/ 45 h 45"/>
                    <a:gd name="T6" fmla="*/ 4 w 5"/>
                    <a:gd name="T7" fmla="*/ 43 h 45"/>
                    <a:gd name="T8" fmla="*/ 5 w 5"/>
                    <a:gd name="T9" fmla="*/ 2 h 45"/>
                    <a:gd name="T10" fmla="*/ 3 w 5"/>
                    <a:gd name="T11" fmla="*/ 0 h 45"/>
                    <a:gd name="T12" fmla="*/ 1 w 5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5">
                      <a:moveTo>
                        <a:pt x="1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1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íṧḷíḍè">
                  <a:extLst>
                    <a:ext uri="{FF2B5EF4-FFF2-40B4-BE49-F238E27FC236}">
                      <a16:creationId xmlns:a16="http://schemas.microsoft.com/office/drawing/2014/main" id="{59FAFCF5-8D39-4120-ADAF-8710E6416DCD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custGeom>
                  <a:avLst/>
                  <a:gdLst>
                    <a:gd name="T0" fmla="*/ 0 h 85"/>
                    <a:gd name="T1" fmla="*/ 85 h 85"/>
                    <a:gd name="T2" fmla="*/ 0 h 8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î$ḻïḓè">
                  <a:extLst>
                    <a:ext uri="{FF2B5EF4-FFF2-40B4-BE49-F238E27FC236}">
                      <a16:creationId xmlns:a16="http://schemas.microsoft.com/office/drawing/2014/main" id="{3284AF8C-5525-4C4C-B56D-5FF2170FDA88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iṡľíďê">
                  <a:extLst>
                    <a:ext uri="{FF2B5EF4-FFF2-40B4-BE49-F238E27FC236}">
                      <a16:creationId xmlns:a16="http://schemas.microsoft.com/office/drawing/2014/main" id="{616BEE03-34D5-4932-A3DD-ABD6FD98A3CE}"/>
                    </a:ext>
                  </a:extLst>
                </p:cNvPr>
                <p:cNvSpPr/>
                <p:nvPr/>
              </p:nvSpPr>
              <p:spPr bwMode="auto">
                <a:xfrm>
                  <a:off x="4753899" y="4096640"/>
                  <a:ext cx="12700" cy="147638"/>
                </a:xfrm>
                <a:custGeom>
                  <a:avLst/>
                  <a:gdLst>
                    <a:gd name="T0" fmla="*/ 0 w 4"/>
                    <a:gd name="T1" fmla="*/ 2 h 45"/>
                    <a:gd name="T2" fmla="*/ 0 w 4"/>
                    <a:gd name="T3" fmla="*/ 43 h 45"/>
                    <a:gd name="T4" fmla="*/ 2 w 4"/>
                    <a:gd name="T5" fmla="*/ 45 h 45"/>
                    <a:gd name="T6" fmla="*/ 4 w 4"/>
                    <a:gd name="T7" fmla="*/ 43 h 45"/>
                    <a:gd name="T8" fmla="*/ 4 w 4"/>
                    <a:gd name="T9" fmla="*/ 2 h 45"/>
                    <a:gd name="T10" fmla="*/ 2 w 4"/>
                    <a:gd name="T11" fmla="*/ 0 h 45"/>
                    <a:gd name="T12" fmla="*/ 0 w 4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5">
                      <a:moveTo>
                        <a:pt x="0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ïsľîḓé">
                  <a:extLst>
                    <a:ext uri="{FF2B5EF4-FFF2-40B4-BE49-F238E27FC236}">
                      <a16:creationId xmlns:a16="http://schemas.microsoft.com/office/drawing/2014/main" id="{EAA6DA19-1CC8-47A3-BB43-F0EF447D0D1B}"/>
                    </a:ext>
                  </a:extLst>
                </p:cNvPr>
                <p:cNvSpPr/>
                <p:nvPr/>
              </p:nvSpPr>
              <p:spPr bwMode="auto">
                <a:xfrm>
                  <a:off x="4830763" y="4110038"/>
                  <a:ext cx="3175" cy="136525"/>
                </a:xfrm>
                <a:custGeom>
                  <a:avLst/>
                  <a:gdLst>
                    <a:gd name="T0" fmla="*/ 2 w 2"/>
                    <a:gd name="T1" fmla="*/ 0 h 86"/>
                    <a:gd name="T2" fmla="*/ 0 w 2"/>
                    <a:gd name="T3" fmla="*/ 86 h 86"/>
                    <a:gd name="T4" fmla="*/ 2 w 2"/>
                    <a:gd name="T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6">
                      <a:moveTo>
                        <a:pt x="2" y="0"/>
                      </a:moveTo>
                      <a:lnTo>
                        <a:pt x="0" y="8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ïSlîďe">
                  <a:extLst>
                    <a:ext uri="{FF2B5EF4-FFF2-40B4-BE49-F238E27FC236}">
                      <a16:creationId xmlns:a16="http://schemas.microsoft.com/office/drawing/2014/main" id="{453474E9-13A9-4A1F-AA42-9C08C420CE61}"/>
                    </a:ext>
                  </a:extLst>
                </p:cNvPr>
                <p:cNvSpPr/>
                <p:nvPr/>
              </p:nvSpPr>
              <p:spPr bwMode="auto">
                <a:xfrm flipH="1">
                  <a:off x="4830763" y="4110038"/>
                  <a:ext cx="3175" cy="136525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işļiḍé">
                  <a:extLst>
                    <a:ext uri="{FF2B5EF4-FFF2-40B4-BE49-F238E27FC236}">
                      <a16:creationId xmlns:a16="http://schemas.microsoft.com/office/drawing/2014/main" id="{9891FD41-619F-40A8-9F2C-3B655AE905FD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custGeom>
                  <a:avLst/>
                  <a:gdLst>
                    <a:gd name="T0" fmla="*/ 0 h 81"/>
                    <a:gd name="T1" fmla="*/ 81 h 81"/>
                    <a:gd name="T2" fmla="*/ 0 h 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iśḻïdè">
                  <a:extLst>
                    <a:ext uri="{FF2B5EF4-FFF2-40B4-BE49-F238E27FC236}">
                      <a16:creationId xmlns:a16="http://schemas.microsoft.com/office/drawing/2014/main" id="{D8E5CBC2-7AAE-4AB6-B83E-3E70B5B16986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îŝḷíḓê">
                  <a:extLst>
                    <a:ext uri="{FF2B5EF4-FFF2-40B4-BE49-F238E27FC236}">
                      <a16:creationId xmlns:a16="http://schemas.microsoft.com/office/drawing/2014/main" id="{EF609446-D78C-471C-A3D8-FAB5709E041C}"/>
                    </a:ext>
                  </a:extLst>
                </p:cNvPr>
                <p:cNvSpPr/>
                <p:nvPr/>
              </p:nvSpPr>
              <p:spPr bwMode="auto">
                <a:xfrm>
                  <a:off x="4879402" y="4111450"/>
                  <a:ext cx="14288" cy="142875"/>
                </a:xfrm>
                <a:custGeom>
                  <a:avLst/>
                  <a:gdLst>
                    <a:gd name="T0" fmla="*/ 0 w 4"/>
                    <a:gd name="T1" fmla="*/ 2 h 43"/>
                    <a:gd name="T2" fmla="*/ 0 w 4"/>
                    <a:gd name="T3" fmla="*/ 41 h 43"/>
                    <a:gd name="T4" fmla="*/ 2 w 4"/>
                    <a:gd name="T5" fmla="*/ 43 h 43"/>
                    <a:gd name="T6" fmla="*/ 4 w 4"/>
                    <a:gd name="T7" fmla="*/ 41 h 43"/>
                    <a:gd name="T8" fmla="*/ 4 w 4"/>
                    <a:gd name="T9" fmla="*/ 2 h 43"/>
                    <a:gd name="T10" fmla="*/ 2 w 4"/>
                    <a:gd name="T11" fmla="*/ 0 h 43"/>
                    <a:gd name="T12" fmla="*/ 0 w 4"/>
                    <a:gd name="T13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3">
                      <a:moveTo>
                        <a:pt x="0" y="2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1" y="43"/>
                        <a:pt x="2" y="43"/>
                      </a:cubicBezTo>
                      <a:cubicBezTo>
                        <a:pt x="3" y="43"/>
                        <a:pt x="4" y="42"/>
                        <a:pt x="4" y="4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îSļiḋè">
                  <a:extLst>
                    <a:ext uri="{FF2B5EF4-FFF2-40B4-BE49-F238E27FC236}">
                      <a16:creationId xmlns:a16="http://schemas.microsoft.com/office/drawing/2014/main" id="{5357D996-9C45-4D8B-BE0F-78256369A2F3}"/>
                    </a:ext>
                  </a:extLst>
                </p:cNvPr>
                <p:cNvSpPr/>
                <p:nvPr/>
              </p:nvSpPr>
              <p:spPr bwMode="auto">
                <a:xfrm>
                  <a:off x="4837113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iš1iḍè">
                  <a:extLst>
                    <a:ext uri="{FF2B5EF4-FFF2-40B4-BE49-F238E27FC236}">
                      <a16:creationId xmlns:a16="http://schemas.microsoft.com/office/drawing/2014/main" id="{257A14BB-9384-43A8-9E68-91E38A410430}"/>
                    </a:ext>
                  </a:extLst>
                </p:cNvPr>
                <p:cNvSpPr/>
                <p:nvPr/>
              </p:nvSpPr>
              <p:spPr bwMode="auto">
                <a:xfrm>
                  <a:off x="4833938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2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2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işľïḓê">
                  <a:extLst>
                    <a:ext uri="{FF2B5EF4-FFF2-40B4-BE49-F238E27FC236}">
                      <a16:creationId xmlns:a16="http://schemas.microsoft.com/office/drawing/2014/main" id="{BC0F43AA-716D-4760-B5EB-62395A2174BB}"/>
                    </a:ext>
                  </a:extLst>
                </p:cNvPr>
                <p:cNvSpPr/>
                <p:nvPr/>
              </p:nvSpPr>
              <p:spPr bwMode="auto">
                <a:xfrm>
                  <a:off x="4560888" y="3579813"/>
                  <a:ext cx="147638" cy="128588"/>
                </a:xfrm>
                <a:custGeom>
                  <a:avLst/>
                  <a:gdLst>
                    <a:gd name="T0" fmla="*/ 48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8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ïšḻïḋé">
                  <a:extLst>
                    <a:ext uri="{FF2B5EF4-FFF2-40B4-BE49-F238E27FC236}">
                      <a16:creationId xmlns:a16="http://schemas.microsoft.com/office/drawing/2014/main" id="{6EF56B41-6DC3-4B0F-B8BB-099422E4338C}"/>
                    </a:ext>
                  </a:extLst>
                </p:cNvPr>
                <p:cNvSpPr/>
                <p:nvPr/>
              </p:nvSpPr>
              <p:spPr bwMode="auto">
                <a:xfrm>
                  <a:off x="4557713" y="3576638"/>
                  <a:ext cx="153988" cy="134938"/>
                </a:xfrm>
                <a:custGeom>
                  <a:avLst/>
                  <a:gdLst>
                    <a:gd name="T0" fmla="*/ 50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2 w 97"/>
                    <a:gd name="T17" fmla="*/ 2 h 85"/>
                    <a:gd name="T18" fmla="*/ 50 w 97"/>
                    <a:gd name="T19" fmla="*/ 0 h 85"/>
                    <a:gd name="T20" fmla="*/ 47 w 97"/>
                    <a:gd name="T21" fmla="*/ 2 h 85"/>
                    <a:gd name="T22" fmla="*/ 50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2 w 97"/>
                    <a:gd name="T31" fmla="*/ 4 h 85"/>
                    <a:gd name="T32" fmla="*/ 50 w 97"/>
                    <a:gd name="T33" fmla="*/ 2 h 85"/>
                    <a:gd name="T34" fmla="*/ 47 w 97"/>
                    <a:gd name="T35" fmla="*/ 4 h 85"/>
                    <a:gd name="T36" fmla="*/ 50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50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7" y="2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ïSḻiďe">
                  <a:extLst>
                    <a:ext uri="{FF2B5EF4-FFF2-40B4-BE49-F238E27FC236}">
                      <a16:creationId xmlns:a16="http://schemas.microsoft.com/office/drawing/2014/main" id="{442C10B5-79F4-41E8-9B72-60F0B8FC660F}"/>
                    </a:ext>
                  </a:extLst>
                </p:cNvPr>
                <p:cNvSpPr/>
                <p:nvPr/>
              </p:nvSpPr>
              <p:spPr bwMode="auto">
                <a:xfrm>
                  <a:off x="4857751" y="3711575"/>
                  <a:ext cx="149225" cy="125413"/>
                </a:xfrm>
                <a:custGeom>
                  <a:avLst/>
                  <a:gdLst>
                    <a:gd name="T0" fmla="*/ 46 w 94"/>
                    <a:gd name="T1" fmla="*/ 0 h 79"/>
                    <a:gd name="T2" fmla="*/ 0 w 94"/>
                    <a:gd name="T3" fmla="*/ 79 h 79"/>
                    <a:gd name="T4" fmla="*/ 94 w 94"/>
                    <a:gd name="T5" fmla="*/ 79 h 79"/>
                    <a:gd name="T6" fmla="*/ 46 w 94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4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ïṥlídê">
                  <a:extLst>
                    <a:ext uri="{FF2B5EF4-FFF2-40B4-BE49-F238E27FC236}">
                      <a16:creationId xmlns:a16="http://schemas.microsoft.com/office/drawing/2014/main" id="{22F12E67-2154-485E-8558-212840DA3067}"/>
                    </a:ext>
                  </a:extLst>
                </p:cNvPr>
                <p:cNvSpPr/>
                <p:nvPr/>
              </p:nvSpPr>
              <p:spPr bwMode="auto">
                <a:xfrm>
                  <a:off x="4854576" y="3708400"/>
                  <a:ext cx="155575" cy="131763"/>
                </a:xfrm>
                <a:custGeom>
                  <a:avLst/>
                  <a:gdLst>
                    <a:gd name="T0" fmla="*/ 48 w 98"/>
                    <a:gd name="T1" fmla="*/ 2 h 83"/>
                    <a:gd name="T2" fmla="*/ 46 w 98"/>
                    <a:gd name="T3" fmla="*/ 0 h 83"/>
                    <a:gd name="T4" fmla="*/ 0 w 98"/>
                    <a:gd name="T5" fmla="*/ 81 h 83"/>
                    <a:gd name="T6" fmla="*/ 0 w 98"/>
                    <a:gd name="T7" fmla="*/ 83 h 83"/>
                    <a:gd name="T8" fmla="*/ 2 w 98"/>
                    <a:gd name="T9" fmla="*/ 83 h 83"/>
                    <a:gd name="T10" fmla="*/ 96 w 98"/>
                    <a:gd name="T11" fmla="*/ 83 h 83"/>
                    <a:gd name="T12" fmla="*/ 98 w 98"/>
                    <a:gd name="T13" fmla="*/ 83 h 83"/>
                    <a:gd name="T14" fmla="*/ 98 w 98"/>
                    <a:gd name="T15" fmla="*/ 81 h 83"/>
                    <a:gd name="T16" fmla="*/ 50 w 98"/>
                    <a:gd name="T17" fmla="*/ 0 h 83"/>
                    <a:gd name="T18" fmla="*/ 48 w 98"/>
                    <a:gd name="T19" fmla="*/ 0 h 83"/>
                    <a:gd name="T20" fmla="*/ 46 w 98"/>
                    <a:gd name="T21" fmla="*/ 0 h 83"/>
                    <a:gd name="T22" fmla="*/ 48 w 98"/>
                    <a:gd name="T23" fmla="*/ 2 h 83"/>
                    <a:gd name="T24" fmla="*/ 46 w 98"/>
                    <a:gd name="T25" fmla="*/ 2 h 83"/>
                    <a:gd name="T26" fmla="*/ 91 w 98"/>
                    <a:gd name="T27" fmla="*/ 79 h 83"/>
                    <a:gd name="T28" fmla="*/ 6 w 98"/>
                    <a:gd name="T29" fmla="*/ 79 h 83"/>
                    <a:gd name="T30" fmla="*/ 50 w 98"/>
                    <a:gd name="T31" fmla="*/ 2 h 83"/>
                    <a:gd name="T32" fmla="*/ 48 w 98"/>
                    <a:gd name="T33" fmla="*/ 2 h 83"/>
                    <a:gd name="T34" fmla="*/ 46 w 98"/>
                    <a:gd name="T35" fmla="*/ 2 h 83"/>
                    <a:gd name="T36" fmla="*/ 48 w 98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3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6" y="83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îşļidé">
                  <a:extLst>
                    <a:ext uri="{FF2B5EF4-FFF2-40B4-BE49-F238E27FC236}">
                      <a16:creationId xmlns:a16="http://schemas.microsoft.com/office/drawing/2014/main" id="{EEEFB780-9A6D-4C2F-BF5C-BC6E9AA40DA8}"/>
                    </a:ext>
                  </a:extLst>
                </p:cNvPr>
                <p:cNvSpPr/>
                <p:nvPr/>
              </p:nvSpPr>
              <p:spPr bwMode="auto">
                <a:xfrm>
                  <a:off x="4597401" y="3876675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ísḷíḓe">
                  <a:extLst>
                    <a:ext uri="{FF2B5EF4-FFF2-40B4-BE49-F238E27FC236}">
                      <a16:creationId xmlns:a16="http://schemas.microsoft.com/office/drawing/2014/main" id="{87F6E629-D93E-45C2-8122-A2892FD2D070}"/>
                    </a:ext>
                  </a:extLst>
                </p:cNvPr>
                <p:cNvSpPr/>
                <p:nvPr/>
              </p:nvSpPr>
              <p:spPr bwMode="auto">
                <a:xfrm>
                  <a:off x="4597401" y="3873500"/>
                  <a:ext cx="150813" cy="134938"/>
                </a:xfrm>
                <a:custGeom>
                  <a:avLst/>
                  <a:gdLst>
                    <a:gd name="T0" fmla="*/ 47 w 95"/>
                    <a:gd name="T1" fmla="*/ 2 h 85"/>
                    <a:gd name="T2" fmla="*/ 45 w 95"/>
                    <a:gd name="T3" fmla="*/ 2 h 85"/>
                    <a:gd name="T4" fmla="*/ 0 w 95"/>
                    <a:gd name="T5" fmla="*/ 81 h 85"/>
                    <a:gd name="T6" fmla="*/ 0 w 95"/>
                    <a:gd name="T7" fmla="*/ 83 h 85"/>
                    <a:gd name="T8" fmla="*/ 0 w 95"/>
                    <a:gd name="T9" fmla="*/ 85 h 85"/>
                    <a:gd name="T10" fmla="*/ 93 w 95"/>
                    <a:gd name="T11" fmla="*/ 85 h 85"/>
                    <a:gd name="T12" fmla="*/ 95 w 95"/>
                    <a:gd name="T13" fmla="*/ 83 h 85"/>
                    <a:gd name="T14" fmla="*/ 95 w 95"/>
                    <a:gd name="T15" fmla="*/ 81 h 85"/>
                    <a:gd name="T16" fmla="*/ 50 w 95"/>
                    <a:gd name="T17" fmla="*/ 2 h 85"/>
                    <a:gd name="T18" fmla="*/ 47 w 95"/>
                    <a:gd name="T19" fmla="*/ 0 h 85"/>
                    <a:gd name="T20" fmla="*/ 45 w 95"/>
                    <a:gd name="T21" fmla="*/ 2 h 85"/>
                    <a:gd name="T22" fmla="*/ 47 w 95"/>
                    <a:gd name="T23" fmla="*/ 2 h 85"/>
                    <a:gd name="T24" fmla="*/ 45 w 95"/>
                    <a:gd name="T25" fmla="*/ 4 h 85"/>
                    <a:gd name="T26" fmla="*/ 91 w 95"/>
                    <a:gd name="T27" fmla="*/ 81 h 85"/>
                    <a:gd name="T28" fmla="*/ 4 w 95"/>
                    <a:gd name="T29" fmla="*/ 81 h 85"/>
                    <a:gd name="T30" fmla="*/ 50 w 95"/>
                    <a:gd name="T31" fmla="*/ 4 h 85"/>
                    <a:gd name="T32" fmla="*/ 47 w 95"/>
                    <a:gd name="T33" fmla="*/ 2 h 85"/>
                    <a:gd name="T34" fmla="*/ 45 w 95"/>
                    <a:gd name="T35" fmla="*/ 4 h 85"/>
                    <a:gd name="T36" fmla="*/ 47 w 95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5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93" y="85"/>
                      </a:lnTo>
                      <a:lnTo>
                        <a:pt x="95" y="83"/>
                      </a:lnTo>
                      <a:lnTo>
                        <a:pt x="95" y="81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ïṣḻiḑê">
                  <a:extLst>
                    <a:ext uri="{FF2B5EF4-FFF2-40B4-BE49-F238E27FC236}">
                      <a16:creationId xmlns:a16="http://schemas.microsoft.com/office/drawing/2014/main" id="{AB926C3F-332E-4A45-9E4D-402FCD852908}"/>
                    </a:ext>
                  </a:extLst>
                </p:cNvPr>
                <p:cNvSpPr/>
                <p:nvPr/>
              </p:nvSpPr>
              <p:spPr bwMode="auto">
                <a:xfrm>
                  <a:off x="5135563" y="3486150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ïṧḷïḋe">
                  <a:extLst>
                    <a:ext uri="{FF2B5EF4-FFF2-40B4-BE49-F238E27FC236}">
                      <a16:creationId xmlns:a16="http://schemas.microsoft.com/office/drawing/2014/main" id="{4211990F-5991-4E68-93C8-A54840D3D33A}"/>
                    </a:ext>
                  </a:extLst>
                </p:cNvPr>
                <p:cNvSpPr/>
                <p:nvPr/>
              </p:nvSpPr>
              <p:spPr bwMode="auto">
                <a:xfrm>
                  <a:off x="5132388" y="3482975"/>
                  <a:ext cx="153988" cy="136525"/>
                </a:xfrm>
                <a:custGeom>
                  <a:avLst/>
                  <a:gdLst>
                    <a:gd name="T0" fmla="*/ 47 w 97"/>
                    <a:gd name="T1" fmla="*/ 2 h 86"/>
                    <a:gd name="T2" fmla="*/ 47 w 97"/>
                    <a:gd name="T3" fmla="*/ 2 h 86"/>
                    <a:gd name="T4" fmla="*/ 0 w 97"/>
                    <a:gd name="T5" fmla="*/ 83 h 86"/>
                    <a:gd name="T6" fmla="*/ 0 w 97"/>
                    <a:gd name="T7" fmla="*/ 86 h 86"/>
                    <a:gd name="T8" fmla="*/ 2 w 97"/>
                    <a:gd name="T9" fmla="*/ 86 h 86"/>
                    <a:gd name="T10" fmla="*/ 95 w 97"/>
                    <a:gd name="T11" fmla="*/ 86 h 86"/>
                    <a:gd name="T12" fmla="*/ 97 w 97"/>
                    <a:gd name="T13" fmla="*/ 86 h 86"/>
                    <a:gd name="T14" fmla="*/ 97 w 97"/>
                    <a:gd name="T15" fmla="*/ 83 h 86"/>
                    <a:gd name="T16" fmla="*/ 50 w 97"/>
                    <a:gd name="T17" fmla="*/ 2 h 86"/>
                    <a:gd name="T18" fmla="*/ 47 w 97"/>
                    <a:gd name="T19" fmla="*/ 0 h 86"/>
                    <a:gd name="T20" fmla="*/ 47 w 97"/>
                    <a:gd name="T21" fmla="*/ 2 h 86"/>
                    <a:gd name="T22" fmla="*/ 47 w 97"/>
                    <a:gd name="T23" fmla="*/ 2 h 86"/>
                    <a:gd name="T24" fmla="*/ 47 w 97"/>
                    <a:gd name="T25" fmla="*/ 4 h 86"/>
                    <a:gd name="T26" fmla="*/ 91 w 97"/>
                    <a:gd name="T27" fmla="*/ 81 h 86"/>
                    <a:gd name="T28" fmla="*/ 6 w 97"/>
                    <a:gd name="T29" fmla="*/ 81 h 86"/>
                    <a:gd name="T30" fmla="*/ 50 w 97"/>
                    <a:gd name="T31" fmla="*/ 4 h 86"/>
                    <a:gd name="T32" fmla="*/ 47 w 97"/>
                    <a:gd name="T33" fmla="*/ 2 h 86"/>
                    <a:gd name="T34" fmla="*/ 47 w 97"/>
                    <a:gd name="T35" fmla="*/ 4 h 86"/>
                    <a:gd name="T36" fmla="*/ 47 w 97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6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86"/>
                      </a:lnTo>
                      <a:lnTo>
                        <a:pt x="95" y="86"/>
                      </a:lnTo>
                      <a:lnTo>
                        <a:pt x="97" y="86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ísḻïḋê">
                  <a:extLst>
                    <a:ext uri="{FF2B5EF4-FFF2-40B4-BE49-F238E27FC236}">
                      <a16:creationId xmlns:a16="http://schemas.microsoft.com/office/drawing/2014/main" id="{E56546E2-5071-4DB9-81B2-B7D30DA6A1E8}"/>
                    </a:ext>
                  </a:extLst>
                </p:cNvPr>
                <p:cNvSpPr/>
                <p:nvPr/>
              </p:nvSpPr>
              <p:spPr bwMode="auto">
                <a:xfrm>
                  <a:off x="5411788" y="3727450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iṥḻíḍê">
                  <a:extLst>
                    <a:ext uri="{FF2B5EF4-FFF2-40B4-BE49-F238E27FC236}">
                      <a16:creationId xmlns:a16="http://schemas.microsoft.com/office/drawing/2014/main" id="{35E51168-4366-46F2-B104-227C100DD627}"/>
                    </a:ext>
                  </a:extLst>
                </p:cNvPr>
                <p:cNvSpPr/>
                <p:nvPr/>
              </p:nvSpPr>
              <p:spPr bwMode="auto">
                <a:xfrm>
                  <a:off x="5408613" y="3724275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iṥḻíḍe">
                  <a:extLst>
                    <a:ext uri="{FF2B5EF4-FFF2-40B4-BE49-F238E27FC236}">
                      <a16:creationId xmlns:a16="http://schemas.microsoft.com/office/drawing/2014/main" id="{04BA0561-A4AF-4914-A4E4-B495B9563B5B}"/>
                    </a:ext>
                  </a:extLst>
                </p:cNvPr>
                <p:cNvSpPr/>
                <p:nvPr/>
              </p:nvSpPr>
              <p:spPr bwMode="auto">
                <a:xfrm>
                  <a:off x="5541963" y="3486150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ïṩľïdè">
                  <a:extLst>
                    <a:ext uri="{FF2B5EF4-FFF2-40B4-BE49-F238E27FC236}">
                      <a16:creationId xmlns:a16="http://schemas.microsoft.com/office/drawing/2014/main" id="{774CF876-9E47-49B4-B7AA-A8B5C24B325C}"/>
                    </a:ext>
                  </a:extLst>
                </p:cNvPr>
                <p:cNvSpPr/>
                <p:nvPr/>
              </p:nvSpPr>
              <p:spPr bwMode="auto">
                <a:xfrm>
                  <a:off x="5541963" y="3482975"/>
                  <a:ext cx="150813" cy="136525"/>
                </a:xfrm>
                <a:custGeom>
                  <a:avLst/>
                  <a:gdLst>
                    <a:gd name="T0" fmla="*/ 47 w 95"/>
                    <a:gd name="T1" fmla="*/ 2 h 86"/>
                    <a:gd name="T2" fmla="*/ 45 w 95"/>
                    <a:gd name="T3" fmla="*/ 2 h 86"/>
                    <a:gd name="T4" fmla="*/ 0 w 95"/>
                    <a:gd name="T5" fmla="*/ 83 h 86"/>
                    <a:gd name="T6" fmla="*/ 0 w 95"/>
                    <a:gd name="T7" fmla="*/ 86 h 86"/>
                    <a:gd name="T8" fmla="*/ 0 w 95"/>
                    <a:gd name="T9" fmla="*/ 86 h 86"/>
                    <a:gd name="T10" fmla="*/ 93 w 95"/>
                    <a:gd name="T11" fmla="*/ 86 h 86"/>
                    <a:gd name="T12" fmla="*/ 95 w 95"/>
                    <a:gd name="T13" fmla="*/ 86 h 86"/>
                    <a:gd name="T14" fmla="*/ 95 w 95"/>
                    <a:gd name="T15" fmla="*/ 83 h 86"/>
                    <a:gd name="T16" fmla="*/ 49 w 95"/>
                    <a:gd name="T17" fmla="*/ 2 h 86"/>
                    <a:gd name="T18" fmla="*/ 47 w 95"/>
                    <a:gd name="T19" fmla="*/ 0 h 86"/>
                    <a:gd name="T20" fmla="*/ 45 w 95"/>
                    <a:gd name="T21" fmla="*/ 2 h 86"/>
                    <a:gd name="T22" fmla="*/ 47 w 95"/>
                    <a:gd name="T23" fmla="*/ 2 h 86"/>
                    <a:gd name="T24" fmla="*/ 45 w 95"/>
                    <a:gd name="T25" fmla="*/ 4 h 86"/>
                    <a:gd name="T26" fmla="*/ 89 w 95"/>
                    <a:gd name="T27" fmla="*/ 81 h 86"/>
                    <a:gd name="T28" fmla="*/ 4 w 95"/>
                    <a:gd name="T29" fmla="*/ 81 h 86"/>
                    <a:gd name="T30" fmla="*/ 49 w 95"/>
                    <a:gd name="T31" fmla="*/ 4 h 86"/>
                    <a:gd name="T32" fmla="*/ 47 w 95"/>
                    <a:gd name="T33" fmla="*/ 2 h 86"/>
                    <a:gd name="T34" fmla="*/ 45 w 95"/>
                    <a:gd name="T35" fmla="*/ 4 h 86"/>
                    <a:gd name="T36" fmla="*/ 47 w 95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6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93" y="86"/>
                      </a:lnTo>
                      <a:lnTo>
                        <a:pt x="95" y="86"/>
                      </a:lnTo>
                      <a:lnTo>
                        <a:pt x="95" y="83"/>
                      </a:lnTo>
                      <a:lnTo>
                        <a:pt x="49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89" y="81"/>
                      </a:lnTo>
                      <a:lnTo>
                        <a:pt x="4" y="81"/>
                      </a:lnTo>
                      <a:lnTo>
                        <a:pt x="49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išḻîḑe">
                  <a:extLst>
                    <a:ext uri="{FF2B5EF4-FFF2-40B4-BE49-F238E27FC236}">
                      <a16:creationId xmlns:a16="http://schemas.microsoft.com/office/drawing/2014/main" id="{60B11C57-8DB4-4955-ACBA-6ABF97DC446D}"/>
                    </a:ext>
                  </a:extLst>
                </p:cNvPr>
                <p:cNvSpPr/>
                <p:nvPr/>
              </p:nvSpPr>
              <p:spPr bwMode="auto">
                <a:xfrm>
                  <a:off x="5799138" y="3711575"/>
                  <a:ext cx="147638" cy="125413"/>
                </a:xfrm>
                <a:custGeom>
                  <a:avLst/>
                  <a:gdLst>
                    <a:gd name="T0" fmla="*/ 46 w 93"/>
                    <a:gd name="T1" fmla="*/ 0 h 79"/>
                    <a:gd name="T2" fmla="*/ 0 w 93"/>
                    <a:gd name="T3" fmla="*/ 79 h 79"/>
                    <a:gd name="T4" fmla="*/ 93 w 93"/>
                    <a:gd name="T5" fmla="*/ 79 h 79"/>
                    <a:gd name="T6" fmla="*/ 46 w 93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3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iṣļíďê">
                  <a:extLst>
                    <a:ext uri="{FF2B5EF4-FFF2-40B4-BE49-F238E27FC236}">
                      <a16:creationId xmlns:a16="http://schemas.microsoft.com/office/drawing/2014/main" id="{3A8C7502-7905-46C3-A2A0-9956D9596A76}"/>
                    </a:ext>
                  </a:extLst>
                </p:cNvPr>
                <p:cNvSpPr/>
                <p:nvPr/>
              </p:nvSpPr>
              <p:spPr bwMode="auto">
                <a:xfrm>
                  <a:off x="5795963" y="3708400"/>
                  <a:ext cx="153988" cy="131763"/>
                </a:xfrm>
                <a:custGeom>
                  <a:avLst/>
                  <a:gdLst>
                    <a:gd name="T0" fmla="*/ 48 w 97"/>
                    <a:gd name="T1" fmla="*/ 2 h 83"/>
                    <a:gd name="T2" fmla="*/ 48 w 97"/>
                    <a:gd name="T3" fmla="*/ 0 h 83"/>
                    <a:gd name="T4" fmla="*/ 0 w 97"/>
                    <a:gd name="T5" fmla="*/ 81 h 83"/>
                    <a:gd name="T6" fmla="*/ 0 w 97"/>
                    <a:gd name="T7" fmla="*/ 83 h 83"/>
                    <a:gd name="T8" fmla="*/ 2 w 97"/>
                    <a:gd name="T9" fmla="*/ 83 h 83"/>
                    <a:gd name="T10" fmla="*/ 95 w 97"/>
                    <a:gd name="T11" fmla="*/ 83 h 83"/>
                    <a:gd name="T12" fmla="*/ 97 w 97"/>
                    <a:gd name="T13" fmla="*/ 83 h 83"/>
                    <a:gd name="T14" fmla="*/ 97 w 97"/>
                    <a:gd name="T15" fmla="*/ 81 h 83"/>
                    <a:gd name="T16" fmla="*/ 50 w 97"/>
                    <a:gd name="T17" fmla="*/ 0 h 83"/>
                    <a:gd name="T18" fmla="*/ 48 w 97"/>
                    <a:gd name="T19" fmla="*/ 0 h 83"/>
                    <a:gd name="T20" fmla="*/ 48 w 97"/>
                    <a:gd name="T21" fmla="*/ 0 h 83"/>
                    <a:gd name="T22" fmla="*/ 48 w 97"/>
                    <a:gd name="T23" fmla="*/ 2 h 83"/>
                    <a:gd name="T24" fmla="*/ 48 w 97"/>
                    <a:gd name="T25" fmla="*/ 2 h 83"/>
                    <a:gd name="T26" fmla="*/ 91 w 97"/>
                    <a:gd name="T27" fmla="*/ 79 h 83"/>
                    <a:gd name="T28" fmla="*/ 6 w 97"/>
                    <a:gd name="T29" fmla="*/ 79 h 83"/>
                    <a:gd name="T30" fmla="*/ 50 w 97"/>
                    <a:gd name="T31" fmla="*/ 2 h 83"/>
                    <a:gd name="T32" fmla="*/ 48 w 97"/>
                    <a:gd name="T33" fmla="*/ 2 h 83"/>
                    <a:gd name="T34" fmla="*/ 48 w 97"/>
                    <a:gd name="T35" fmla="*/ 2 h 83"/>
                    <a:gd name="T36" fmla="*/ 48 w 97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3">
                      <a:moveTo>
                        <a:pt x="48" y="2"/>
                      </a:moveTo>
                      <a:lnTo>
                        <a:pt x="48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5" y="83"/>
                      </a:lnTo>
                      <a:lnTo>
                        <a:pt x="97" y="83"/>
                      </a:lnTo>
                      <a:lnTo>
                        <a:pt x="97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7" name="ïṥḻïḋe">
                  <a:extLst>
                    <a:ext uri="{FF2B5EF4-FFF2-40B4-BE49-F238E27FC236}">
                      <a16:creationId xmlns:a16="http://schemas.microsoft.com/office/drawing/2014/main" id="{BBCA0B1C-7BBE-4C73-B013-1C9D213D2CCD}"/>
                    </a:ext>
                  </a:extLst>
                </p:cNvPr>
                <p:cNvSpPr/>
                <p:nvPr/>
              </p:nvSpPr>
              <p:spPr bwMode="auto">
                <a:xfrm>
                  <a:off x="5135563" y="3856038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iṥliďe">
                  <a:extLst>
                    <a:ext uri="{FF2B5EF4-FFF2-40B4-BE49-F238E27FC236}">
                      <a16:creationId xmlns:a16="http://schemas.microsoft.com/office/drawing/2014/main" id="{14F2C9C2-6147-415C-96AD-70A25217AA3C}"/>
                    </a:ext>
                  </a:extLst>
                </p:cNvPr>
                <p:cNvSpPr/>
                <p:nvPr/>
              </p:nvSpPr>
              <p:spPr bwMode="auto">
                <a:xfrm>
                  <a:off x="5132388" y="3852863"/>
                  <a:ext cx="153988" cy="134938"/>
                </a:xfrm>
                <a:custGeom>
                  <a:avLst/>
                  <a:gdLst>
                    <a:gd name="T0" fmla="*/ 47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0 w 97"/>
                    <a:gd name="T17" fmla="*/ 2 h 85"/>
                    <a:gd name="T18" fmla="*/ 47 w 97"/>
                    <a:gd name="T19" fmla="*/ 0 h 85"/>
                    <a:gd name="T20" fmla="*/ 47 w 97"/>
                    <a:gd name="T21" fmla="*/ 2 h 85"/>
                    <a:gd name="T22" fmla="*/ 47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0 w 97"/>
                    <a:gd name="T31" fmla="*/ 4 h 85"/>
                    <a:gd name="T32" fmla="*/ 47 w 97"/>
                    <a:gd name="T33" fmla="*/ 2 h 85"/>
                    <a:gd name="T34" fmla="*/ 47 w 97"/>
                    <a:gd name="T35" fmla="*/ 4 h 85"/>
                    <a:gd name="T36" fmla="*/ 47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ïṣľîďê">
                  <a:extLst>
                    <a:ext uri="{FF2B5EF4-FFF2-40B4-BE49-F238E27FC236}">
                      <a16:creationId xmlns:a16="http://schemas.microsoft.com/office/drawing/2014/main" id="{40213332-3A20-43F0-AE27-4C1A07269122}"/>
                    </a:ext>
                  </a:extLst>
                </p:cNvPr>
                <p:cNvSpPr/>
                <p:nvPr/>
              </p:nvSpPr>
              <p:spPr bwMode="auto">
                <a:xfrm>
                  <a:off x="5411788" y="40052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ïṣḻîḓè">
                  <a:extLst>
                    <a:ext uri="{FF2B5EF4-FFF2-40B4-BE49-F238E27FC236}">
                      <a16:creationId xmlns:a16="http://schemas.microsoft.com/office/drawing/2014/main" id="{F3C7E8D0-0E90-4726-8BFC-943A582675C6}"/>
                    </a:ext>
                  </a:extLst>
                </p:cNvPr>
                <p:cNvSpPr/>
                <p:nvPr/>
              </p:nvSpPr>
              <p:spPr bwMode="auto">
                <a:xfrm>
                  <a:off x="5408613" y="40020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iṣḻîḍé">
                  <a:extLst>
                    <a:ext uri="{FF2B5EF4-FFF2-40B4-BE49-F238E27FC236}">
                      <a16:creationId xmlns:a16="http://schemas.microsoft.com/office/drawing/2014/main" id="{311C9C04-D89D-4B80-8019-5A59A69170F8}"/>
                    </a:ext>
                  </a:extLst>
                </p:cNvPr>
                <p:cNvSpPr/>
                <p:nvPr/>
              </p:nvSpPr>
              <p:spPr bwMode="auto">
                <a:xfrm>
                  <a:off x="5062538" y="4173538"/>
                  <a:ext cx="144463" cy="128588"/>
                </a:xfrm>
                <a:custGeom>
                  <a:avLst/>
                  <a:gdLst>
                    <a:gd name="T0" fmla="*/ 46 w 91"/>
                    <a:gd name="T1" fmla="*/ 0 h 81"/>
                    <a:gd name="T2" fmla="*/ 0 w 91"/>
                    <a:gd name="T3" fmla="*/ 81 h 81"/>
                    <a:gd name="T4" fmla="*/ 91 w 91"/>
                    <a:gd name="T5" fmla="*/ 81 h 81"/>
                    <a:gd name="T6" fmla="*/ 46 w 91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1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iŝḷïḍê">
                  <a:extLst>
                    <a:ext uri="{FF2B5EF4-FFF2-40B4-BE49-F238E27FC236}">
                      <a16:creationId xmlns:a16="http://schemas.microsoft.com/office/drawing/2014/main" id="{36788D03-A709-4B03-9BE9-3B714B3C0FC0}"/>
                    </a:ext>
                  </a:extLst>
                </p:cNvPr>
                <p:cNvSpPr/>
                <p:nvPr/>
              </p:nvSpPr>
              <p:spPr bwMode="auto">
                <a:xfrm>
                  <a:off x="5059363" y="4170363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3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1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3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iS1iḑé">
                  <a:extLst>
                    <a:ext uri="{FF2B5EF4-FFF2-40B4-BE49-F238E27FC236}">
                      <a16:creationId xmlns:a16="http://schemas.microsoft.com/office/drawing/2014/main" id="{D63E30AE-DC66-400A-8924-7F57F1872C10}"/>
                    </a:ext>
                  </a:extLst>
                </p:cNvPr>
                <p:cNvSpPr/>
                <p:nvPr/>
              </p:nvSpPr>
              <p:spPr bwMode="auto">
                <a:xfrm>
                  <a:off x="5930901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ïSḻïḑe">
                  <a:extLst>
                    <a:ext uri="{FF2B5EF4-FFF2-40B4-BE49-F238E27FC236}">
                      <a16:creationId xmlns:a16="http://schemas.microsoft.com/office/drawing/2014/main" id="{1952995D-A09F-4939-8BEA-5B26E2185C03}"/>
                    </a:ext>
                  </a:extLst>
                </p:cNvPr>
                <p:cNvSpPr/>
                <p:nvPr/>
              </p:nvSpPr>
              <p:spPr bwMode="auto">
                <a:xfrm>
                  <a:off x="5927726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1 w 98"/>
                    <a:gd name="T27" fmla="*/ 81 h 85"/>
                    <a:gd name="T28" fmla="*/ 6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ïṡḷïḑè">
                  <a:extLst>
                    <a:ext uri="{FF2B5EF4-FFF2-40B4-BE49-F238E27FC236}">
                      <a16:creationId xmlns:a16="http://schemas.microsoft.com/office/drawing/2014/main" id="{6C73912A-EA68-486C-A521-8D59C6F95AFA}"/>
                    </a:ext>
                  </a:extLst>
                </p:cNvPr>
                <p:cNvSpPr/>
                <p:nvPr/>
              </p:nvSpPr>
              <p:spPr bwMode="auto">
                <a:xfrm>
                  <a:off x="6191251" y="3598863"/>
                  <a:ext cx="146050" cy="128588"/>
                </a:xfrm>
                <a:custGeom>
                  <a:avLst/>
                  <a:gdLst>
                    <a:gd name="T0" fmla="*/ 46 w 92"/>
                    <a:gd name="T1" fmla="*/ 0 h 81"/>
                    <a:gd name="T2" fmla="*/ 0 w 92"/>
                    <a:gd name="T3" fmla="*/ 81 h 81"/>
                    <a:gd name="T4" fmla="*/ 92 w 92"/>
                    <a:gd name="T5" fmla="*/ 81 h 81"/>
                    <a:gd name="T6" fmla="*/ 46 w 92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2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ï$ḷíďé">
                  <a:extLst>
                    <a:ext uri="{FF2B5EF4-FFF2-40B4-BE49-F238E27FC236}">
                      <a16:creationId xmlns:a16="http://schemas.microsoft.com/office/drawing/2014/main" id="{1644379D-2FEA-44ED-900E-252AA78DA19D}"/>
                    </a:ext>
                  </a:extLst>
                </p:cNvPr>
                <p:cNvSpPr/>
                <p:nvPr/>
              </p:nvSpPr>
              <p:spPr bwMode="auto">
                <a:xfrm>
                  <a:off x="6188076" y="3595688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4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2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4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2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iṩ1îďè">
                  <a:extLst>
                    <a:ext uri="{FF2B5EF4-FFF2-40B4-BE49-F238E27FC236}">
                      <a16:creationId xmlns:a16="http://schemas.microsoft.com/office/drawing/2014/main" id="{43CD4D9B-379F-4121-A952-BA2AA636FDCA}"/>
                    </a:ext>
                  </a:extLst>
                </p:cNvPr>
                <p:cNvSpPr/>
                <p:nvPr/>
              </p:nvSpPr>
              <p:spPr bwMode="auto">
                <a:xfrm>
                  <a:off x="5422901" y="3767138"/>
                  <a:ext cx="1858963" cy="944563"/>
                </a:xfrm>
                <a:custGeom>
                  <a:avLst/>
                  <a:gdLst>
                    <a:gd name="T0" fmla="*/ 915 w 1171"/>
                    <a:gd name="T1" fmla="*/ 0 h 595"/>
                    <a:gd name="T2" fmla="*/ 278 w 1171"/>
                    <a:gd name="T3" fmla="*/ 0 h 595"/>
                    <a:gd name="T4" fmla="*/ 0 w 1171"/>
                    <a:gd name="T5" fmla="*/ 595 h 595"/>
                    <a:gd name="T6" fmla="*/ 884 w 1171"/>
                    <a:gd name="T7" fmla="*/ 595 h 595"/>
                    <a:gd name="T8" fmla="*/ 1171 w 1171"/>
                    <a:gd name="T9" fmla="*/ 0 h 595"/>
                    <a:gd name="T10" fmla="*/ 915 w 1171"/>
                    <a:gd name="T11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1" h="595">
                      <a:moveTo>
                        <a:pt x="915" y="0"/>
                      </a:moveTo>
                      <a:lnTo>
                        <a:pt x="278" y="0"/>
                      </a:lnTo>
                      <a:lnTo>
                        <a:pt x="0" y="595"/>
                      </a:lnTo>
                      <a:lnTo>
                        <a:pt x="884" y="595"/>
                      </a:lnTo>
                      <a:lnTo>
                        <a:pt x="1171" y="0"/>
                      </a:lnTo>
                      <a:lnTo>
                        <a:pt x="9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íş1íḍê">
                  <a:extLst>
                    <a:ext uri="{FF2B5EF4-FFF2-40B4-BE49-F238E27FC236}">
                      <a16:creationId xmlns:a16="http://schemas.microsoft.com/office/drawing/2014/main" id="{03BC60A5-6812-47CE-B6A0-4B72E63B8C9F}"/>
                    </a:ext>
                  </a:extLst>
                </p:cNvPr>
                <p:cNvSpPr/>
                <p:nvPr/>
              </p:nvSpPr>
              <p:spPr bwMode="auto">
                <a:xfrm>
                  <a:off x="5414963" y="3760788"/>
                  <a:ext cx="1876425" cy="957263"/>
                </a:xfrm>
                <a:custGeom>
                  <a:avLst/>
                  <a:gdLst>
                    <a:gd name="T0" fmla="*/ 442 w 568"/>
                    <a:gd name="T1" fmla="*/ 2 h 290"/>
                    <a:gd name="T2" fmla="*/ 442 w 568"/>
                    <a:gd name="T3" fmla="*/ 0 h 290"/>
                    <a:gd name="T4" fmla="*/ 136 w 568"/>
                    <a:gd name="T5" fmla="*/ 0 h 290"/>
                    <a:gd name="T6" fmla="*/ 134 w 568"/>
                    <a:gd name="T7" fmla="*/ 2 h 290"/>
                    <a:gd name="T8" fmla="*/ 0 w 568"/>
                    <a:gd name="T9" fmla="*/ 287 h 290"/>
                    <a:gd name="T10" fmla="*/ 0 w 568"/>
                    <a:gd name="T11" fmla="*/ 289 h 290"/>
                    <a:gd name="T12" fmla="*/ 2 w 568"/>
                    <a:gd name="T13" fmla="*/ 290 h 290"/>
                    <a:gd name="T14" fmla="*/ 427 w 568"/>
                    <a:gd name="T15" fmla="*/ 290 h 290"/>
                    <a:gd name="T16" fmla="*/ 429 w 568"/>
                    <a:gd name="T17" fmla="*/ 289 h 290"/>
                    <a:gd name="T18" fmla="*/ 567 w 568"/>
                    <a:gd name="T19" fmla="*/ 3 h 290"/>
                    <a:gd name="T20" fmla="*/ 567 w 568"/>
                    <a:gd name="T21" fmla="*/ 1 h 290"/>
                    <a:gd name="T22" fmla="*/ 565 w 568"/>
                    <a:gd name="T23" fmla="*/ 0 h 290"/>
                    <a:gd name="T24" fmla="*/ 442 w 568"/>
                    <a:gd name="T25" fmla="*/ 0 h 290"/>
                    <a:gd name="T26" fmla="*/ 442 w 568"/>
                    <a:gd name="T27" fmla="*/ 2 h 290"/>
                    <a:gd name="T28" fmla="*/ 442 w 568"/>
                    <a:gd name="T29" fmla="*/ 4 h 290"/>
                    <a:gd name="T30" fmla="*/ 562 w 568"/>
                    <a:gd name="T31" fmla="*/ 4 h 290"/>
                    <a:gd name="T32" fmla="*/ 426 w 568"/>
                    <a:gd name="T33" fmla="*/ 286 h 290"/>
                    <a:gd name="T34" fmla="*/ 5 w 568"/>
                    <a:gd name="T35" fmla="*/ 286 h 290"/>
                    <a:gd name="T36" fmla="*/ 137 w 568"/>
                    <a:gd name="T37" fmla="*/ 4 h 290"/>
                    <a:gd name="T38" fmla="*/ 442 w 568"/>
                    <a:gd name="T39" fmla="*/ 4 h 290"/>
                    <a:gd name="T40" fmla="*/ 442 w 568"/>
                    <a:gd name="T41" fmla="*/ 2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8" h="290">
                      <a:moveTo>
                        <a:pt x="442" y="2"/>
                      </a:move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135" y="0"/>
                        <a:pt x="135" y="1"/>
                        <a:pt x="134" y="2"/>
                      </a:cubicBezTo>
                      <a:cubicBezTo>
                        <a:pt x="0" y="287"/>
                        <a:pt x="0" y="287"/>
                        <a:pt x="0" y="287"/>
                      </a:cubicBezTo>
                      <a:cubicBezTo>
                        <a:pt x="0" y="288"/>
                        <a:pt x="0" y="288"/>
                        <a:pt x="0" y="289"/>
                      </a:cubicBezTo>
                      <a:cubicBezTo>
                        <a:pt x="1" y="290"/>
                        <a:pt x="1" y="290"/>
                        <a:pt x="2" y="290"/>
                      </a:cubicBezTo>
                      <a:cubicBezTo>
                        <a:pt x="427" y="290"/>
                        <a:pt x="427" y="290"/>
                        <a:pt x="427" y="290"/>
                      </a:cubicBezTo>
                      <a:cubicBezTo>
                        <a:pt x="428" y="290"/>
                        <a:pt x="428" y="289"/>
                        <a:pt x="429" y="289"/>
                      </a:cubicBezTo>
                      <a:cubicBezTo>
                        <a:pt x="567" y="3"/>
                        <a:pt x="567" y="3"/>
                        <a:pt x="567" y="3"/>
                      </a:cubicBezTo>
                      <a:cubicBezTo>
                        <a:pt x="568" y="3"/>
                        <a:pt x="567" y="2"/>
                        <a:pt x="567" y="1"/>
                      </a:cubicBezTo>
                      <a:cubicBezTo>
                        <a:pt x="567" y="1"/>
                        <a:pt x="566" y="0"/>
                        <a:pt x="565" y="0"/>
                      </a:cubicBez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cubicBezTo>
                        <a:pt x="562" y="4"/>
                        <a:pt x="562" y="4"/>
                        <a:pt x="562" y="4"/>
                      </a:cubicBezTo>
                      <a:cubicBezTo>
                        <a:pt x="426" y="286"/>
                        <a:pt x="426" y="286"/>
                        <a:pt x="426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lnTo>
                        <a:pt x="442" y="2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îŝ1íḑé">
                  <a:extLst>
                    <a:ext uri="{FF2B5EF4-FFF2-40B4-BE49-F238E27FC236}">
                      <a16:creationId xmlns:a16="http://schemas.microsoft.com/office/drawing/2014/main" id="{D877AAEE-C6D0-42DB-BB14-A23F2291174D}"/>
                    </a:ext>
                  </a:extLst>
                </p:cNvPr>
                <p:cNvSpPr/>
                <p:nvPr/>
              </p:nvSpPr>
              <p:spPr bwMode="auto">
                <a:xfrm>
                  <a:off x="6218238" y="4121150"/>
                  <a:ext cx="260350" cy="25717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îsḻïďê">
                  <a:extLst>
                    <a:ext uri="{FF2B5EF4-FFF2-40B4-BE49-F238E27FC236}">
                      <a16:creationId xmlns:a16="http://schemas.microsoft.com/office/drawing/2014/main" id="{7B5CCDDE-4C04-4F94-A266-8D97EAAEFE98}"/>
                    </a:ext>
                  </a:extLst>
                </p:cNvPr>
                <p:cNvSpPr/>
                <p:nvPr/>
              </p:nvSpPr>
              <p:spPr bwMode="auto">
                <a:xfrm>
                  <a:off x="6211888" y="4113213"/>
                  <a:ext cx="273050" cy="271463"/>
                </a:xfrm>
                <a:custGeom>
                  <a:avLst/>
                  <a:gdLst>
                    <a:gd name="T0" fmla="*/ 2 w 83"/>
                    <a:gd name="T1" fmla="*/ 41 h 82"/>
                    <a:gd name="T2" fmla="*/ 4 w 83"/>
                    <a:gd name="T3" fmla="*/ 41 h 82"/>
                    <a:gd name="T4" fmla="*/ 15 w 83"/>
                    <a:gd name="T5" fmla="*/ 14 h 82"/>
                    <a:gd name="T6" fmla="*/ 41 w 83"/>
                    <a:gd name="T7" fmla="*/ 4 h 82"/>
                    <a:gd name="T8" fmla="*/ 68 w 83"/>
                    <a:gd name="T9" fmla="*/ 14 h 82"/>
                    <a:gd name="T10" fmla="*/ 79 w 83"/>
                    <a:gd name="T11" fmla="*/ 41 h 82"/>
                    <a:gd name="T12" fmla="*/ 68 w 83"/>
                    <a:gd name="T13" fmla="*/ 67 h 82"/>
                    <a:gd name="T14" fmla="*/ 41 w 83"/>
                    <a:gd name="T15" fmla="*/ 78 h 82"/>
                    <a:gd name="T16" fmla="*/ 15 w 83"/>
                    <a:gd name="T17" fmla="*/ 67 h 82"/>
                    <a:gd name="T18" fmla="*/ 4 w 83"/>
                    <a:gd name="T19" fmla="*/ 41 h 82"/>
                    <a:gd name="T20" fmla="*/ 2 w 83"/>
                    <a:gd name="T21" fmla="*/ 41 h 82"/>
                    <a:gd name="T22" fmla="*/ 0 w 83"/>
                    <a:gd name="T23" fmla="*/ 41 h 82"/>
                    <a:gd name="T24" fmla="*/ 41 w 83"/>
                    <a:gd name="T25" fmla="*/ 82 h 82"/>
                    <a:gd name="T26" fmla="*/ 83 w 83"/>
                    <a:gd name="T27" fmla="*/ 41 h 82"/>
                    <a:gd name="T28" fmla="*/ 41 w 83"/>
                    <a:gd name="T29" fmla="*/ 0 h 82"/>
                    <a:gd name="T30" fmla="*/ 0 w 83"/>
                    <a:gd name="T31" fmla="*/ 41 h 82"/>
                    <a:gd name="T32" fmla="*/ 2 w 83"/>
                    <a:gd name="T33" fmla="*/ 4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82">
                      <a:moveTo>
                        <a:pt x="2" y="41"/>
                      </a:move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4" y="31"/>
                        <a:pt x="8" y="21"/>
                        <a:pt x="15" y="14"/>
                      </a:cubicBezTo>
                      <a:cubicBezTo>
                        <a:pt x="22" y="8"/>
                        <a:pt x="31" y="4"/>
                        <a:pt x="41" y="4"/>
                      </a:cubicBezTo>
                      <a:cubicBezTo>
                        <a:pt x="52" y="4"/>
                        <a:pt x="61" y="8"/>
                        <a:pt x="68" y="14"/>
                      </a:cubicBezTo>
                      <a:cubicBezTo>
                        <a:pt x="74" y="21"/>
                        <a:pt x="79" y="31"/>
                        <a:pt x="79" y="41"/>
                      </a:cubicBezTo>
                      <a:cubicBezTo>
                        <a:pt x="79" y="51"/>
                        <a:pt x="74" y="60"/>
                        <a:pt x="68" y="67"/>
                      </a:cubicBezTo>
                      <a:cubicBezTo>
                        <a:pt x="61" y="74"/>
                        <a:pt x="52" y="78"/>
                        <a:pt x="41" y="78"/>
                      </a:cubicBezTo>
                      <a:cubicBezTo>
                        <a:pt x="31" y="78"/>
                        <a:pt x="22" y="74"/>
                        <a:pt x="15" y="67"/>
                      </a:cubicBezTo>
                      <a:cubicBezTo>
                        <a:pt x="8" y="60"/>
                        <a:pt x="4" y="51"/>
                        <a:pt x="4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64" y="82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ïś1ídè">
                  <a:extLst>
                    <a:ext uri="{FF2B5EF4-FFF2-40B4-BE49-F238E27FC236}">
                      <a16:creationId xmlns:a16="http://schemas.microsoft.com/office/drawing/2014/main" id="{CD69ACE1-D606-49EF-AE92-9D7524DE2CA4}"/>
                    </a:ext>
                  </a:extLst>
                </p:cNvPr>
                <p:cNvSpPr/>
                <p:nvPr/>
              </p:nvSpPr>
              <p:spPr bwMode="auto">
                <a:xfrm>
                  <a:off x="5756276" y="2638425"/>
                  <a:ext cx="58738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iŝlíde">
                  <a:extLst>
                    <a:ext uri="{FF2B5EF4-FFF2-40B4-BE49-F238E27FC236}">
                      <a16:creationId xmlns:a16="http://schemas.microsoft.com/office/drawing/2014/main" id="{16DCA3D8-1081-4F40-9C23-65443E3422E4}"/>
                    </a:ext>
                  </a:extLst>
                </p:cNvPr>
                <p:cNvSpPr/>
                <p:nvPr/>
              </p:nvSpPr>
              <p:spPr bwMode="auto">
                <a:xfrm>
                  <a:off x="5689601" y="2865438"/>
                  <a:ext cx="109538" cy="60325"/>
                </a:xfrm>
                <a:custGeom>
                  <a:avLst/>
                  <a:gdLst>
                    <a:gd name="T0" fmla="*/ 32 w 33"/>
                    <a:gd name="T1" fmla="*/ 1 h 18"/>
                    <a:gd name="T2" fmla="*/ 31 w 33"/>
                    <a:gd name="T3" fmla="*/ 0 h 18"/>
                    <a:gd name="T4" fmla="*/ 0 w 33"/>
                    <a:gd name="T5" fmla="*/ 6 h 18"/>
                    <a:gd name="T6" fmla="*/ 0 w 33"/>
                    <a:gd name="T7" fmla="*/ 6 h 18"/>
                    <a:gd name="T8" fmla="*/ 0 w 33"/>
                    <a:gd name="T9" fmla="*/ 7 h 18"/>
                    <a:gd name="T10" fmla="*/ 6 w 33"/>
                    <a:gd name="T11" fmla="*/ 13 h 18"/>
                    <a:gd name="T12" fmla="*/ 19 w 33"/>
                    <a:gd name="T13" fmla="*/ 18 h 18"/>
                    <a:gd name="T14" fmla="*/ 27 w 33"/>
                    <a:gd name="T15" fmla="*/ 14 h 18"/>
                    <a:gd name="T16" fmla="*/ 33 w 33"/>
                    <a:gd name="T17" fmla="*/ 2 h 18"/>
                    <a:gd name="T18" fmla="*/ 32 w 33"/>
                    <a:gd name="T19" fmla="*/ 1 h 18"/>
                    <a:gd name="T20" fmla="*/ 31 w 33"/>
                    <a:gd name="T21" fmla="*/ 0 h 18"/>
                    <a:gd name="T22" fmla="*/ 32 w 33"/>
                    <a:gd name="T23" fmla="*/ 1 h 18"/>
                    <a:gd name="T24" fmla="*/ 31 w 33"/>
                    <a:gd name="T25" fmla="*/ 1 h 18"/>
                    <a:gd name="T26" fmla="*/ 25 w 33"/>
                    <a:gd name="T27" fmla="*/ 13 h 18"/>
                    <a:gd name="T28" fmla="*/ 19 w 33"/>
                    <a:gd name="T29" fmla="*/ 16 h 18"/>
                    <a:gd name="T30" fmla="*/ 7 w 33"/>
                    <a:gd name="T31" fmla="*/ 11 h 18"/>
                    <a:gd name="T32" fmla="*/ 3 w 33"/>
                    <a:gd name="T33" fmla="*/ 7 h 18"/>
                    <a:gd name="T34" fmla="*/ 2 w 33"/>
                    <a:gd name="T35" fmla="*/ 6 h 18"/>
                    <a:gd name="T36" fmla="*/ 1 w 33"/>
                    <a:gd name="T37" fmla="*/ 6 h 18"/>
                    <a:gd name="T38" fmla="*/ 1 w 33"/>
                    <a:gd name="T39" fmla="*/ 7 h 18"/>
                    <a:gd name="T40" fmla="*/ 1 w 33"/>
                    <a:gd name="T41" fmla="*/ 8 h 18"/>
                    <a:gd name="T42" fmla="*/ 32 w 33"/>
                    <a:gd name="T43" fmla="*/ 2 h 18"/>
                    <a:gd name="T44" fmla="*/ 32 w 33"/>
                    <a:gd name="T45" fmla="*/ 1 h 18"/>
                    <a:gd name="T46" fmla="*/ 31 w 33"/>
                    <a:gd name="T47" fmla="*/ 1 h 18"/>
                    <a:gd name="T48" fmla="*/ 32 w 33"/>
                    <a:gd name="T4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3" h="18">
                      <a:moveTo>
                        <a:pt x="32" y="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2" y="10"/>
                        <a:pt x="6" y="13"/>
                      </a:cubicBezTo>
                      <a:cubicBezTo>
                        <a:pt x="9" y="15"/>
                        <a:pt x="14" y="18"/>
                        <a:pt x="19" y="18"/>
                      </a:cubicBezTo>
                      <a:cubicBezTo>
                        <a:pt x="22" y="18"/>
                        <a:pt x="25" y="17"/>
                        <a:pt x="27" y="14"/>
                      </a:cubicBezTo>
                      <a:cubicBezTo>
                        <a:pt x="29" y="12"/>
                        <a:pt x="31" y="8"/>
                        <a:pt x="33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29" y="7"/>
                        <a:pt x="27" y="11"/>
                        <a:pt x="25" y="13"/>
                      </a:cubicBezTo>
                      <a:cubicBezTo>
                        <a:pt x="23" y="15"/>
                        <a:pt x="21" y="16"/>
                        <a:pt x="19" y="16"/>
                      </a:cubicBezTo>
                      <a:cubicBezTo>
                        <a:pt x="15" y="16"/>
                        <a:pt x="10" y="14"/>
                        <a:pt x="7" y="11"/>
                      </a:cubicBezTo>
                      <a:cubicBezTo>
                        <a:pt x="5" y="10"/>
                        <a:pt x="4" y="8"/>
                        <a:pt x="3" y="7"/>
                      </a:cubicBez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lnTo>
                        <a:pt x="32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íś1îḑé">
                  <a:extLst>
                    <a:ext uri="{FF2B5EF4-FFF2-40B4-BE49-F238E27FC236}">
                      <a16:creationId xmlns:a16="http://schemas.microsoft.com/office/drawing/2014/main" id="{1FEC2911-DFB7-434E-A58B-7B32C63FA434}"/>
                    </a:ext>
                  </a:extLst>
                </p:cNvPr>
                <p:cNvSpPr/>
                <p:nvPr/>
              </p:nvSpPr>
              <p:spPr bwMode="auto">
                <a:xfrm>
                  <a:off x="5541963" y="2770188"/>
                  <a:ext cx="111125" cy="112713"/>
                </a:xfrm>
                <a:prstGeom prst="ellipse">
                  <a:avLst/>
                </a:pr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ïśḻïdê">
                  <a:extLst>
                    <a:ext uri="{FF2B5EF4-FFF2-40B4-BE49-F238E27FC236}">
                      <a16:creationId xmlns:a16="http://schemas.microsoft.com/office/drawing/2014/main" id="{2028B214-8B41-4860-A6B3-C8B9D6A5C5B6}"/>
                    </a:ext>
                  </a:extLst>
                </p:cNvPr>
                <p:cNvSpPr/>
                <p:nvPr/>
              </p:nvSpPr>
              <p:spPr bwMode="auto">
                <a:xfrm>
                  <a:off x="5567363" y="2678113"/>
                  <a:ext cx="60325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iṥļiďé">
                  <a:extLst>
                    <a:ext uri="{FF2B5EF4-FFF2-40B4-BE49-F238E27FC236}">
                      <a16:creationId xmlns:a16="http://schemas.microsoft.com/office/drawing/2014/main" id="{07B6F1E0-463B-46AB-A00B-881BCD9947EA}"/>
                    </a:ext>
                  </a:extLst>
                </p:cNvPr>
                <p:cNvSpPr/>
                <p:nvPr/>
              </p:nvSpPr>
              <p:spPr bwMode="auto">
                <a:xfrm>
                  <a:off x="5818188" y="2697163"/>
                  <a:ext cx="76200" cy="112713"/>
                </a:xfrm>
                <a:custGeom>
                  <a:avLst/>
                  <a:gdLst>
                    <a:gd name="T0" fmla="*/ 17 w 23"/>
                    <a:gd name="T1" fmla="*/ 0 h 34"/>
                    <a:gd name="T2" fmla="*/ 0 w 23"/>
                    <a:gd name="T3" fmla="*/ 17 h 34"/>
                    <a:gd name="T4" fmla="*/ 17 w 23"/>
                    <a:gd name="T5" fmla="*/ 34 h 34"/>
                    <a:gd name="T6" fmla="*/ 21 w 23"/>
                    <a:gd name="T7" fmla="*/ 33 h 34"/>
                    <a:gd name="T8" fmla="*/ 21 w 23"/>
                    <a:gd name="T9" fmla="*/ 29 h 34"/>
                    <a:gd name="T10" fmla="*/ 23 w 23"/>
                    <a:gd name="T11" fmla="*/ 4 h 34"/>
                    <a:gd name="T12" fmla="*/ 23 w 23"/>
                    <a:gd name="T13" fmla="*/ 1 h 34"/>
                    <a:gd name="T14" fmla="*/ 17 w 23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4">
                      <a:moveTo>
                        <a:pt x="17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18" y="34"/>
                        <a:pt x="20" y="34"/>
                        <a:pt x="21" y="33"/>
                      </a:cubicBezTo>
                      <a:cubicBezTo>
                        <a:pt x="21" y="32"/>
                        <a:pt x="21" y="31"/>
                        <a:pt x="21" y="29"/>
                      </a:cubicBezTo>
                      <a:cubicBezTo>
                        <a:pt x="23" y="20"/>
                        <a:pt x="23" y="12"/>
                        <a:pt x="23" y="4"/>
                      </a:cubicBezTo>
                      <a:cubicBezTo>
                        <a:pt x="23" y="3"/>
                        <a:pt x="23" y="2"/>
                        <a:pt x="23" y="1"/>
                      </a:cubicBezTo>
                      <a:cubicBezTo>
                        <a:pt x="21" y="0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îśļiḓé">
                  <a:extLst>
                    <a:ext uri="{FF2B5EF4-FFF2-40B4-BE49-F238E27FC236}">
                      <a16:creationId xmlns:a16="http://schemas.microsoft.com/office/drawing/2014/main" id="{A7592234-8502-4770-925A-B96370A448DC}"/>
                    </a:ext>
                  </a:extLst>
                </p:cNvPr>
                <p:cNvSpPr/>
                <p:nvPr/>
              </p:nvSpPr>
              <p:spPr bwMode="auto">
                <a:xfrm>
                  <a:off x="5888038" y="2701925"/>
                  <a:ext cx="12700" cy="104775"/>
                </a:xfrm>
                <a:custGeom>
                  <a:avLst/>
                  <a:gdLst>
                    <a:gd name="T0" fmla="*/ 2 w 4"/>
                    <a:gd name="T1" fmla="*/ 0 h 32"/>
                    <a:gd name="T2" fmla="*/ 2 w 4"/>
                    <a:gd name="T3" fmla="*/ 3 h 32"/>
                    <a:gd name="T4" fmla="*/ 0 w 4"/>
                    <a:gd name="T5" fmla="*/ 28 h 32"/>
                    <a:gd name="T6" fmla="*/ 0 w 4"/>
                    <a:gd name="T7" fmla="*/ 32 h 32"/>
                    <a:gd name="T8" fmla="*/ 1 w 4"/>
                    <a:gd name="T9" fmla="*/ 32 h 32"/>
                    <a:gd name="T10" fmla="*/ 2 w 4"/>
                    <a:gd name="T11" fmla="*/ 29 h 32"/>
                    <a:gd name="T12" fmla="*/ 4 w 4"/>
                    <a:gd name="T13" fmla="*/ 1 h 32"/>
                    <a:gd name="T14" fmla="*/ 2 w 4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2">
                      <a:moveTo>
                        <a:pt x="2" y="0"/>
                      </a:move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1"/>
                        <a:pt x="2" y="19"/>
                        <a:pt x="0" y="28"/>
                      </a:cubicBezTo>
                      <a:cubicBezTo>
                        <a:pt x="0" y="30"/>
                        <a:pt x="0" y="31"/>
                        <a:pt x="0" y="32"/>
                      </a:cubicBezTo>
                      <a:cubicBezTo>
                        <a:pt x="0" y="32"/>
                        <a:pt x="1" y="32"/>
                        <a:pt x="1" y="32"/>
                      </a:cubicBezTo>
                      <a:cubicBezTo>
                        <a:pt x="2" y="31"/>
                        <a:pt x="2" y="30"/>
                        <a:pt x="2" y="29"/>
                      </a:cubicBezTo>
                      <a:cubicBezTo>
                        <a:pt x="3" y="19"/>
                        <a:pt x="4" y="10"/>
                        <a:pt x="4" y="1"/>
                      </a:cubicBezTo>
                      <a:cubicBezTo>
                        <a:pt x="3" y="1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4723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išḻïḋé">
                  <a:extLst>
                    <a:ext uri="{FF2B5EF4-FFF2-40B4-BE49-F238E27FC236}">
                      <a16:creationId xmlns:a16="http://schemas.microsoft.com/office/drawing/2014/main" id="{E573AB1F-360A-44E4-AAE9-75C99E867E8F}"/>
                    </a:ext>
                  </a:extLst>
                </p:cNvPr>
                <p:cNvSpPr/>
                <p:nvPr/>
              </p:nvSpPr>
              <p:spPr bwMode="auto">
                <a:xfrm>
                  <a:off x="5218113" y="2063750"/>
                  <a:ext cx="936625" cy="858838"/>
                </a:xfrm>
                <a:custGeom>
                  <a:avLst/>
                  <a:gdLst>
                    <a:gd name="T0" fmla="*/ 253 w 284"/>
                    <a:gd name="T1" fmla="*/ 48 h 260"/>
                    <a:gd name="T2" fmla="*/ 101 w 284"/>
                    <a:gd name="T3" fmla="*/ 56 h 260"/>
                    <a:gd name="T4" fmla="*/ 40 w 284"/>
                    <a:gd name="T5" fmla="*/ 112 h 260"/>
                    <a:gd name="T6" fmla="*/ 6 w 284"/>
                    <a:gd name="T7" fmla="*/ 174 h 260"/>
                    <a:gd name="T8" fmla="*/ 57 w 284"/>
                    <a:gd name="T9" fmla="*/ 260 h 260"/>
                    <a:gd name="T10" fmla="*/ 59 w 284"/>
                    <a:gd name="T11" fmla="*/ 250 h 260"/>
                    <a:gd name="T12" fmla="*/ 53 w 284"/>
                    <a:gd name="T13" fmla="*/ 224 h 260"/>
                    <a:gd name="T14" fmla="*/ 29 w 284"/>
                    <a:gd name="T15" fmla="*/ 200 h 260"/>
                    <a:gd name="T16" fmla="*/ 53 w 284"/>
                    <a:gd name="T17" fmla="*/ 176 h 260"/>
                    <a:gd name="T18" fmla="*/ 73 w 284"/>
                    <a:gd name="T19" fmla="*/ 187 h 260"/>
                    <a:gd name="T20" fmla="*/ 90 w 284"/>
                    <a:gd name="T21" fmla="*/ 191 h 260"/>
                    <a:gd name="T22" fmla="*/ 90 w 284"/>
                    <a:gd name="T23" fmla="*/ 130 h 260"/>
                    <a:gd name="T24" fmla="*/ 157 w 284"/>
                    <a:gd name="T25" fmla="*/ 146 h 260"/>
                    <a:gd name="T26" fmla="*/ 253 w 284"/>
                    <a:gd name="T2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260">
                      <a:moveTo>
                        <a:pt x="253" y="48"/>
                      </a:moveTo>
                      <a:cubicBezTo>
                        <a:pt x="222" y="0"/>
                        <a:pt x="124" y="23"/>
                        <a:pt x="101" y="56"/>
                      </a:cubicBezTo>
                      <a:cubicBezTo>
                        <a:pt x="101" y="56"/>
                        <a:pt x="45" y="51"/>
                        <a:pt x="40" y="112"/>
                      </a:cubicBezTo>
                      <a:cubicBezTo>
                        <a:pt x="40" y="112"/>
                        <a:pt x="0" y="124"/>
                        <a:pt x="6" y="174"/>
                      </a:cubicBezTo>
                      <a:cubicBezTo>
                        <a:pt x="11" y="225"/>
                        <a:pt x="51" y="260"/>
                        <a:pt x="57" y="260"/>
                      </a:cubicBezTo>
                      <a:cubicBezTo>
                        <a:pt x="57" y="260"/>
                        <a:pt x="59" y="256"/>
                        <a:pt x="59" y="250"/>
                      </a:cubicBezTo>
                      <a:cubicBezTo>
                        <a:pt x="60" y="241"/>
                        <a:pt x="60" y="229"/>
                        <a:pt x="53" y="224"/>
                      </a:cubicBezTo>
                      <a:cubicBezTo>
                        <a:pt x="40" y="224"/>
                        <a:pt x="29" y="213"/>
                        <a:pt x="29" y="200"/>
                      </a:cubicBezTo>
                      <a:cubicBezTo>
                        <a:pt x="29" y="187"/>
                        <a:pt x="40" y="176"/>
                        <a:pt x="53" y="176"/>
                      </a:cubicBezTo>
                      <a:cubicBezTo>
                        <a:pt x="61" y="176"/>
                        <a:pt x="69" y="180"/>
                        <a:pt x="73" y="187"/>
                      </a:cubicBezTo>
                      <a:cubicBezTo>
                        <a:pt x="80" y="191"/>
                        <a:pt x="87" y="194"/>
                        <a:pt x="90" y="191"/>
                      </a:cubicBezTo>
                      <a:cubicBezTo>
                        <a:pt x="96" y="185"/>
                        <a:pt x="96" y="147"/>
                        <a:pt x="90" y="130"/>
                      </a:cubicBezTo>
                      <a:cubicBezTo>
                        <a:pt x="84" y="112"/>
                        <a:pt x="123" y="147"/>
                        <a:pt x="157" y="146"/>
                      </a:cubicBezTo>
                      <a:cubicBezTo>
                        <a:pt x="221" y="144"/>
                        <a:pt x="284" y="95"/>
                        <a:pt x="253" y="48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î$ļïďè">
                  <a:extLst>
                    <a:ext uri="{FF2B5EF4-FFF2-40B4-BE49-F238E27FC236}">
                      <a16:creationId xmlns:a16="http://schemas.microsoft.com/office/drawing/2014/main" id="{7D94EE6A-0B68-4CDB-A7C8-36817B397573}"/>
                    </a:ext>
                  </a:extLst>
                </p:cNvPr>
                <p:cNvSpPr/>
                <p:nvPr/>
              </p:nvSpPr>
              <p:spPr bwMode="auto">
                <a:xfrm>
                  <a:off x="5332413" y="2671763"/>
                  <a:ext cx="100013" cy="42863"/>
                </a:xfrm>
                <a:custGeom>
                  <a:avLst/>
                  <a:gdLst>
                    <a:gd name="T0" fmla="*/ 4 w 30"/>
                    <a:gd name="T1" fmla="*/ 12 h 13"/>
                    <a:gd name="T2" fmla="*/ 4 w 30"/>
                    <a:gd name="T3" fmla="*/ 11 h 13"/>
                    <a:gd name="T4" fmla="*/ 8 w 30"/>
                    <a:gd name="T5" fmla="*/ 7 h 13"/>
                    <a:gd name="T6" fmla="*/ 17 w 30"/>
                    <a:gd name="T7" fmla="*/ 4 h 13"/>
                    <a:gd name="T8" fmla="*/ 27 w 30"/>
                    <a:gd name="T9" fmla="*/ 8 h 13"/>
                    <a:gd name="T10" fmla="*/ 30 w 30"/>
                    <a:gd name="T11" fmla="*/ 7 h 13"/>
                    <a:gd name="T12" fmla="*/ 29 w 30"/>
                    <a:gd name="T13" fmla="*/ 4 h 13"/>
                    <a:gd name="T14" fmla="*/ 17 w 30"/>
                    <a:gd name="T15" fmla="*/ 0 h 13"/>
                    <a:gd name="T16" fmla="*/ 5 w 30"/>
                    <a:gd name="T17" fmla="*/ 5 h 13"/>
                    <a:gd name="T18" fmla="*/ 1 w 30"/>
                    <a:gd name="T19" fmla="*/ 10 h 13"/>
                    <a:gd name="T20" fmla="*/ 2 w 30"/>
                    <a:gd name="T21" fmla="*/ 12 h 13"/>
                    <a:gd name="T22" fmla="*/ 4 w 30"/>
                    <a:gd name="T2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0" h="13">
                      <a:moveTo>
                        <a:pt x="4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6" y="9"/>
                        <a:pt x="8" y="7"/>
                      </a:cubicBezTo>
                      <a:cubicBezTo>
                        <a:pt x="10" y="5"/>
                        <a:pt x="13" y="4"/>
                        <a:pt x="17" y="4"/>
                      </a:cubicBezTo>
                      <a:cubicBezTo>
                        <a:pt x="19" y="4"/>
                        <a:pt x="23" y="5"/>
                        <a:pt x="27" y="8"/>
                      </a:cubicBezTo>
                      <a:cubicBezTo>
                        <a:pt x="28" y="8"/>
                        <a:pt x="29" y="8"/>
                        <a:pt x="30" y="7"/>
                      </a:cubicBezTo>
                      <a:cubicBezTo>
                        <a:pt x="30" y="6"/>
                        <a:pt x="30" y="5"/>
                        <a:pt x="29" y="4"/>
                      </a:cubicBezTo>
                      <a:cubicBezTo>
                        <a:pt x="25" y="1"/>
                        <a:pt x="20" y="0"/>
                        <a:pt x="17" y="0"/>
                      </a:cubicBezTo>
                      <a:cubicBezTo>
                        <a:pt x="11" y="0"/>
                        <a:pt x="7" y="2"/>
                        <a:pt x="5" y="5"/>
                      </a:cubicBezTo>
                      <a:cubicBezTo>
                        <a:pt x="2" y="7"/>
                        <a:pt x="1" y="9"/>
                        <a:pt x="1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îšļídé">
                <a:extLst>
                  <a:ext uri="{FF2B5EF4-FFF2-40B4-BE49-F238E27FC236}">
                    <a16:creationId xmlns:a16="http://schemas.microsoft.com/office/drawing/2014/main" id="{827F883F-C29B-45AC-9C3F-57A0D4D6BDCD}"/>
                  </a:ext>
                </a:extLst>
              </p:cNvPr>
              <p:cNvGrpSpPr/>
              <p:nvPr/>
            </p:nvGrpSpPr>
            <p:grpSpPr>
              <a:xfrm>
                <a:off x="9785351" y="2514600"/>
                <a:ext cx="423863" cy="431801"/>
                <a:chOff x="4219576" y="2870200"/>
                <a:chExt cx="423863" cy="431801"/>
              </a:xfrm>
            </p:grpSpPr>
            <p:sp>
              <p:nvSpPr>
                <p:cNvPr id="18" name="i$1íḋé">
                  <a:extLst>
                    <a:ext uri="{FF2B5EF4-FFF2-40B4-BE49-F238E27FC236}">
                      <a16:creationId xmlns:a16="http://schemas.microsoft.com/office/drawing/2014/main" id="{CD289A2D-9731-4AF1-A940-24518B07F189}"/>
                    </a:ext>
                  </a:extLst>
                </p:cNvPr>
                <p:cNvSpPr/>
                <p:nvPr/>
              </p:nvSpPr>
              <p:spPr bwMode="auto">
                <a:xfrm>
                  <a:off x="4224338" y="3008313"/>
                  <a:ext cx="290513" cy="290513"/>
                </a:xfrm>
                <a:prstGeom prst="ellipse">
                  <a:avLst/>
                </a:prstGeom>
                <a:solidFill>
                  <a:srgbClr val="FADE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î$ḷîḓé">
                  <a:extLst>
                    <a:ext uri="{FF2B5EF4-FFF2-40B4-BE49-F238E27FC236}">
                      <a16:creationId xmlns:a16="http://schemas.microsoft.com/office/drawing/2014/main" id="{57150A15-5ABB-42B1-B3BE-D04F60D32545}"/>
                    </a:ext>
                  </a:extLst>
                </p:cNvPr>
                <p:cNvSpPr/>
                <p:nvPr/>
              </p:nvSpPr>
              <p:spPr bwMode="auto">
                <a:xfrm>
                  <a:off x="4219576" y="3005138"/>
                  <a:ext cx="298450" cy="296863"/>
                </a:xfrm>
                <a:custGeom>
                  <a:avLst/>
                  <a:gdLst>
                    <a:gd name="T0" fmla="*/ 1 w 90"/>
                    <a:gd name="T1" fmla="*/ 45 h 90"/>
                    <a:gd name="T2" fmla="*/ 2 w 90"/>
                    <a:gd name="T3" fmla="*/ 45 h 90"/>
                    <a:gd name="T4" fmla="*/ 15 w 90"/>
                    <a:gd name="T5" fmla="*/ 15 h 90"/>
                    <a:gd name="T6" fmla="*/ 45 w 90"/>
                    <a:gd name="T7" fmla="*/ 2 h 90"/>
                    <a:gd name="T8" fmla="*/ 75 w 90"/>
                    <a:gd name="T9" fmla="*/ 15 h 90"/>
                    <a:gd name="T10" fmla="*/ 88 w 90"/>
                    <a:gd name="T11" fmla="*/ 45 h 90"/>
                    <a:gd name="T12" fmla="*/ 75 w 90"/>
                    <a:gd name="T13" fmla="*/ 75 h 90"/>
                    <a:gd name="T14" fmla="*/ 45 w 90"/>
                    <a:gd name="T15" fmla="*/ 88 h 90"/>
                    <a:gd name="T16" fmla="*/ 15 w 90"/>
                    <a:gd name="T17" fmla="*/ 75 h 90"/>
                    <a:gd name="T18" fmla="*/ 2 w 90"/>
                    <a:gd name="T19" fmla="*/ 45 h 90"/>
                    <a:gd name="T20" fmla="*/ 1 w 90"/>
                    <a:gd name="T21" fmla="*/ 45 h 90"/>
                    <a:gd name="T22" fmla="*/ 0 w 90"/>
                    <a:gd name="T23" fmla="*/ 45 h 90"/>
                    <a:gd name="T24" fmla="*/ 45 w 90"/>
                    <a:gd name="T25" fmla="*/ 90 h 90"/>
                    <a:gd name="T26" fmla="*/ 90 w 90"/>
                    <a:gd name="T27" fmla="*/ 45 h 90"/>
                    <a:gd name="T28" fmla="*/ 45 w 90"/>
                    <a:gd name="T29" fmla="*/ 0 h 90"/>
                    <a:gd name="T30" fmla="*/ 0 w 90"/>
                    <a:gd name="T31" fmla="*/ 45 h 90"/>
                    <a:gd name="T32" fmla="*/ 1 w 90"/>
                    <a:gd name="T33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" h="90">
                      <a:moveTo>
                        <a:pt x="1" y="45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33"/>
                        <a:pt x="7" y="22"/>
                        <a:pt x="15" y="15"/>
                      </a:cubicBezTo>
                      <a:cubicBezTo>
                        <a:pt x="22" y="7"/>
                        <a:pt x="33" y="2"/>
                        <a:pt x="45" y="2"/>
                      </a:cubicBezTo>
                      <a:cubicBezTo>
                        <a:pt x="57" y="2"/>
                        <a:pt x="68" y="7"/>
                        <a:pt x="75" y="15"/>
                      </a:cubicBezTo>
                      <a:cubicBezTo>
                        <a:pt x="83" y="22"/>
                        <a:pt x="88" y="33"/>
                        <a:pt x="88" y="45"/>
                      </a:cubicBezTo>
                      <a:cubicBezTo>
                        <a:pt x="88" y="57"/>
                        <a:pt x="83" y="68"/>
                        <a:pt x="75" y="75"/>
                      </a:cubicBezTo>
                      <a:cubicBezTo>
                        <a:pt x="68" y="83"/>
                        <a:pt x="57" y="88"/>
                        <a:pt x="45" y="88"/>
                      </a:cubicBezTo>
                      <a:cubicBezTo>
                        <a:pt x="33" y="88"/>
                        <a:pt x="22" y="83"/>
                        <a:pt x="15" y="75"/>
                      </a:cubicBezTo>
                      <a:cubicBezTo>
                        <a:pt x="7" y="68"/>
                        <a:pt x="2" y="57"/>
                        <a:pt x="2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70"/>
                        <a:pt x="20" y="90"/>
                        <a:pt x="45" y="90"/>
                      </a:cubicBezTo>
                      <a:cubicBezTo>
                        <a:pt x="70" y="90"/>
                        <a:pt x="90" y="70"/>
                        <a:pt x="90" y="45"/>
                      </a:cubicBezTo>
                      <a:cubicBezTo>
                        <a:pt x="90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lnTo>
                        <a:pt x="1" y="4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îśļíḍé">
                  <a:extLst>
                    <a:ext uri="{FF2B5EF4-FFF2-40B4-BE49-F238E27FC236}">
                      <a16:creationId xmlns:a16="http://schemas.microsoft.com/office/drawing/2014/main" id="{1E01A05B-9E44-4C55-B50B-651F7FB19B1A}"/>
                    </a:ext>
                  </a:extLst>
                </p:cNvPr>
                <p:cNvSpPr/>
                <p:nvPr/>
              </p:nvSpPr>
              <p:spPr bwMode="auto">
                <a:xfrm>
                  <a:off x="4435476" y="2873375"/>
                  <a:ext cx="207963" cy="204788"/>
                </a:xfrm>
                <a:custGeom>
                  <a:avLst/>
                  <a:gdLst>
                    <a:gd name="T0" fmla="*/ 131 w 131"/>
                    <a:gd name="T1" fmla="*/ 0 h 129"/>
                    <a:gd name="T2" fmla="*/ 0 w 131"/>
                    <a:gd name="T3" fmla="*/ 16 h 129"/>
                    <a:gd name="T4" fmla="*/ 112 w 131"/>
                    <a:gd name="T5" fmla="*/ 129 h 129"/>
                    <a:gd name="T6" fmla="*/ 131 w 131"/>
                    <a:gd name="T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129">
                      <a:moveTo>
                        <a:pt x="131" y="0"/>
                      </a:moveTo>
                      <a:lnTo>
                        <a:pt x="0" y="16"/>
                      </a:lnTo>
                      <a:lnTo>
                        <a:pt x="112" y="129"/>
                      </a:ln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îS1idê">
                  <a:extLst>
                    <a:ext uri="{FF2B5EF4-FFF2-40B4-BE49-F238E27FC236}">
                      <a16:creationId xmlns:a16="http://schemas.microsoft.com/office/drawing/2014/main" id="{E2FB8AC4-78CD-44A2-B510-3513DBC6F13F}"/>
                    </a:ext>
                  </a:extLst>
                </p:cNvPr>
                <p:cNvSpPr/>
                <p:nvPr/>
              </p:nvSpPr>
              <p:spPr bwMode="auto">
                <a:xfrm>
                  <a:off x="4432301" y="2870200"/>
                  <a:ext cx="211138" cy="211138"/>
                </a:xfrm>
                <a:custGeom>
                  <a:avLst/>
                  <a:gdLst>
                    <a:gd name="T0" fmla="*/ 64 w 64"/>
                    <a:gd name="T1" fmla="*/ 1 h 64"/>
                    <a:gd name="T2" fmla="*/ 63 w 64"/>
                    <a:gd name="T3" fmla="*/ 0 h 64"/>
                    <a:gd name="T4" fmla="*/ 1 w 64"/>
                    <a:gd name="T5" fmla="*/ 8 h 64"/>
                    <a:gd name="T6" fmla="*/ 0 w 64"/>
                    <a:gd name="T7" fmla="*/ 9 h 64"/>
                    <a:gd name="T8" fmla="*/ 1 w 64"/>
                    <a:gd name="T9" fmla="*/ 10 h 64"/>
                    <a:gd name="T10" fmla="*/ 54 w 64"/>
                    <a:gd name="T11" fmla="*/ 63 h 64"/>
                    <a:gd name="T12" fmla="*/ 55 w 64"/>
                    <a:gd name="T13" fmla="*/ 64 h 64"/>
                    <a:gd name="T14" fmla="*/ 56 w 64"/>
                    <a:gd name="T15" fmla="*/ 63 h 64"/>
                    <a:gd name="T16" fmla="*/ 64 w 64"/>
                    <a:gd name="T17" fmla="*/ 1 h 64"/>
                    <a:gd name="T18" fmla="*/ 64 w 64"/>
                    <a:gd name="T19" fmla="*/ 0 h 64"/>
                    <a:gd name="T20" fmla="*/ 63 w 64"/>
                    <a:gd name="T21" fmla="*/ 0 h 64"/>
                    <a:gd name="T22" fmla="*/ 64 w 64"/>
                    <a:gd name="T23" fmla="*/ 1 h 64"/>
                    <a:gd name="T24" fmla="*/ 63 w 64"/>
                    <a:gd name="T25" fmla="*/ 0 h 64"/>
                    <a:gd name="T26" fmla="*/ 54 w 64"/>
                    <a:gd name="T27" fmla="*/ 60 h 64"/>
                    <a:gd name="T28" fmla="*/ 4 w 64"/>
                    <a:gd name="T29" fmla="*/ 10 h 64"/>
                    <a:gd name="T30" fmla="*/ 64 w 64"/>
                    <a:gd name="T31" fmla="*/ 1 h 64"/>
                    <a:gd name="T32" fmla="*/ 64 w 64"/>
                    <a:gd name="T33" fmla="*/ 1 h 64"/>
                    <a:gd name="T34" fmla="*/ 63 w 64"/>
                    <a:gd name="T35" fmla="*/ 0 h 64"/>
                    <a:gd name="T36" fmla="*/ 64 w 64"/>
                    <a:gd name="T37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4" h="64">
                      <a:moveTo>
                        <a:pt x="64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5" y="64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lnTo>
                        <a:pt x="64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iśļíḍe">
                  <a:extLst>
                    <a:ext uri="{FF2B5EF4-FFF2-40B4-BE49-F238E27FC236}">
                      <a16:creationId xmlns:a16="http://schemas.microsoft.com/office/drawing/2014/main" id="{A13351DC-8122-4B32-8C26-5167D997689E}"/>
                    </a:ext>
                  </a:extLst>
                </p:cNvPr>
                <p:cNvSpPr/>
                <p:nvPr/>
              </p:nvSpPr>
              <p:spPr bwMode="auto">
                <a:xfrm>
                  <a:off x="4362451" y="2955925"/>
                  <a:ext cx="195263" cy="193675"/>
                </a:xfrm>
                <a:custGeom>
                  <a:avLst/>
                  <a:gdLst>
                    <a:gd name="T0" fmla="*/ 39 w 123"/>
                    <a:gd name="T1" fmla="*/ 122 h 122"/>
                    <a:gd name="T2" fmla="*/ 0 w 123"/>
                    <a:gd name="T3" fmla="*/ 83 h 122"/>
                    <a:gd name="T4" fmla="*/ 81 w 123"/>
                    <a:gd name="T5" fmla="*/ 0 h 122"/>
                    <a:gd name="T6" fmla="*/ 123 w 123"/>
                    <a:gd name="T7" fmla="*/ 41 h 122"/>
                    <a:gd name="T8" fmla="*/ 39 w 123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122">
                      <a:moveTo>
                        <a:pt x="39" y="122"/>
                      </a:moveTo>
                      <a:lnTo>
                        <a:pt x="0" y="83"/>
                      </a:lnTo>
                      <a:lnTo>
                        <a:pt x="81" y="0"/>
                      </a:lnTo>
                      <a:lnTo>
                        <a:pt x="123" y="41"/>
                      </a:lnTo>
                      <a:lnTo>
                        <a:pt x="39" y="122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iṡlïdé">
                  <a:extLst>
                    <a:ext uri="{FF2B5EF4-FFF2-40B4-BE49-F238E27FC236}">
                      <a16:creationId xmlns:a16="http://schemas.microsoft.com/office/drawing/2014/main" id="{2B7449CB-72D2-46A0-B540-D51B1FC618F2}"/>
                    </a:ext>
                  </a:extLst>
                </p:cNvPr>
                <p:cNvSpPr/>
                <p:nvPr/>
              </p:nvSpPr>
              <p:spPr bwMode="auto">
                <a:xfrm>
                  <a:off x="4359276" y="2952750"/>
                  <a:ext cx="201613" cy="200025"/>
                </a:xfrm>
                <a:custGeom>
                  <a:avLst/>
                  <a:gdLst>
                    <a:gd name="T0" fmla="*/ 20 w 61"/>
                    <a:gd name="T1" fmla="*/ 60 h 61"/>
                    <a:gd name="T2" fmla="*/ 21 w 61"/>
                    <a:gd name="T3" fmla="*/ 60 h 61"/>
                    <a:gd name="T4" fmla="*/ 2 w 61"/>
                    <a:gd name="T5" fmla="*/ 41 h 61"/>
                    <a:gd name="T6" fmla="*/ 40 w 61"/>
                    <a:gd name="T7" fmla="*/ 2 h 61"/>
                    <a:gd name="T8" fmla="*/ 59 w 61"/>
                    <a:gd name="T9" fmla="*/ 21 h 61"/>
                    <a:gd name="T10" fmla="*/ 20 w 61"/>
                    <a:gd name="T11" fmla="*/ 60 h 61"/>
                    <a:gd name="T12" fmla="*/ 20 w 61"/>
                    <a:gd name="T13" fmla="*/ 60 h 61"/>
                    <a:gd name="T14" fmla="*/ 21 w 61"/>
                    <a:gd name="T15" fmla="*/ 60 h 61"/>
                    <a:gd name="T16" fmla="*/ 20 w 61"/>
                    <a:gd name="T17" fmla="*/ 60 h 61"/>
                    <a:gd name="T18" fmla="*/ 21 w 61"/>
                    <a:gd name="T19" fmla="*/ 61 h 61"/>
                    <a:gd name="T20" fmla="*/ 61 w 61"/>
                    <a:gd name="T21" fmla="*/ 21 h 61"/>
                    <a:gd name="T22" fmla="*/ 61 w 61"/>
                    <a:gd name="T23" fmla="*/ 21 h 61"/>
                    <a:gd name="T24" fmla="*/ 61 w 61"/>
                    <a:gd name="T25" fmla="*/ 20 h 61"/>
                    <a:gd name="T26" fmla="*/ 41 w 61"/>
                    <a:gd name="T27" fmla="*/ 0 h 61"/>
                    <a:gd name="T28" fmla="*/ 40 w 61"/>
                    <a:gd name="T29" fmla="*/ 0 h 61"/>
                    <a:gd name="T30" fmla="*/ 0 w 61"/>
                    <a:gd name="T31" fmla="*/ 40 h 61"/>
                    <a:gd name="T32" fmla="*/ 0 w 61"/>
                    <a:gd name="T33" fmla="*/ 41 h 61"/>
                    <a:gd name="T34" fmla="*/ 0 w 61"/>
                    <a:gd name="T35" fmla="*/ 41 h 61"/>
                    <a:gd name="T36" fmla="*/ 20 w 61"/>
                    <a:gd name="T37" fmla="*/ 61 h 61"/>
                    <a:gd name="T38" fmla="*/ 20 w 61"/>
                    <a:gd name="T39" fmla="*/ 61 h 61"/>
                    <a:gd name="T40" fmla="*/ 21 w 61"/>
                    <a:gd name="T41" fmla="*/ 61 h 61"/>
                    <a:gd name="T42" fmla="*/ 20 w 61"/>
                    <a:gd name="T43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1" h="61">
                      <a:moveTo>
                        <a:pt x="20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0" y="0"/>
                        <a:pt x="4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íšḷíde">
                <a:extLst>
                  <a:ext uri="{FF2B5EF4-FFF2-40B4-BE49-F238E27FC236}">
                    <a16:creationId xmlns:a16="http://schemas.microsoft.com/office/drawing/2014/main" id="{87F6A71A-C825-490B-A759-5AA2A2B494E1}"/>
                  </a:ext>
                </a:extLst>
              </p:cNvPr>
              <p:cNvSpPr/>
              <p:nvPr/>
            </p:nvSpPr>
            <p:spPr bwMode="auto">
              <a:xfrm flipH="1">
                <a:off x="8875806" y="2771019"/>
                <a:ext cx="66119" cy="181106"/>
              </a:xfrm>
              <a:custGeom>
                <a:avLst/>
                <a:gdLst>
                  <a:gd name="T0" fmla="*/ 23 w 23"/>
                  <a:gd name="T1" fmla="*/ 0 h 63"/>
                  <a:gd name="T2" fmla="*/ 0 w 23"/>
                  <a:gd name="T3" fmla="*/ 36 h 63"/>
                  <a:gd name="T4" fmla="*/ 23 w 23"/>
                  <a:gd name="T5" fmla="*/ 63 h 63"/>
                  <a:gd name="T6" fmla="*/ 23 w 2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3">
                    <a:moveTo>
                      <a:pt x="23" y="0"/>
                    </a:moveTo>
                    <a:lnTo>
                      <a:pt x="0" y="36"/>
                    </a:lnTo>
                    <a:lnTo>
                      <a:pt x="23" y="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iṣḻíḋé">
              <a:extLst>
                <a:ext uri="{FF2B5EF4-FFF2-40B4-BE49-F238E27FC236}">
                  <a16:creationId xmlns:a16="http://schemas.microsoft.com/office/drawing/2014/main" id="{AF6B3069-C9F1-4C04-B2B7-02754BDC672F}"/>
                </a:ext>
              </a:extLst>
            </p:cNvPr>
            <p:cNvSpPr txBox="1"/>
            <p:nvPr/>
          </p:nvSpPr>
          <p:spPr>
            <a:xfrm>
              <a:off x="426376" y="1581908"/>
              <a:ext cx="7632595" cy="423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/>
                <a:t>    由于现在大家的数据和程序共享比之前好了很多，同时我们组内也流传下来很多程序包，我们很多时候并不需要写一个很大的程序。</a:t>
              </a:r>
              <a:r>
                <a:rPr lang="zh-CN" altLang="en-US" sz="1500" b="1" u="sng" dirty="0">
                  <a:solidFill>
                    <a:srgbClr val="FF0000"/>
                  </a:solidFill>
                </a:rPr>
                <a:t>这种情况下，几个侧重点就在于所用主程序的输入和输出，以及一些控制参数。</a:t>
              </a:r>
              <a:r>
                <a:rPr lang="zh-CN" altLang="en-US" sz="1500" dirty="0"/>
                <a:t>有的比较成熟的程序和软件，只需要准备好输入文件、调好参数就可以用了；一些还在更新中的程序，就需要读懂程序的输入和输出部分，并大概看明白其核心计算部分，才能知道如何准备文件和设定合理的参数。这时候我们一般要写一些类似预处理的小程序，用什么编程语言都可以，看个人习惯。对于大计算量或大内存的程序，还需要考虑并行计算，这种后面我们看情况处理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500" dirty="0"/>
                <a:t>    如果是自己要写一个较大的程序，现在也比以前容易一些了，因为有很多</a:t>
              </a:r>
              <a:endParaRPr lang="en-US" altLang="zh-CN" sz="1500" dirty="0"/>
            </a:p>
            <a:p>
              <a:pPr>
                <a:lnSpc>
                  <a:spcPct val="150000"/>
                </a:lnSpc>
              </a:pPr>
              <a:r>
                <a:rPr lang="zh-CN" altLang="en-US" sz="1500" dirty="0"/>
                <a:t>可用的库，例如</a:t>
              </a:r>
              <a:r>
                <a:rPr lang="en-US" altLang="zh-CN" sz="1500" dirty="0"/>
                <a:t>Python</a:t>
              </a:r>
              <a:r>
                <a:rPr lang="zh-CN" altLang="en-US" sz="1500" dirty="0"/>
                <a:t>和</a:t>
              </a:r>
              <a:r>
                <a:rPr lang="en-US" altLang="zh-CN" sz="1500" dirty="0" err="1"/>
                <a:t>Matlab</a:t>
              </a:r>
              <a:r>
                <a:rPr lang="zh-CN" altLang="en-US" sz="1500" dirty="0"/>
                <a:t>在这方面的优势就很大，很多东西就已经写</a:t>
              </a:r>
              <a:endParaRPr lang="en-US" altLang="zh-CN" sz="1500" dirty="0"/>
            </a:p>
            <a:p>
              <a:pPr>
                <a:lnSpc>
                  <a:spcPct val="150000"/>
                </a:lnSpc>
              </a:pPr>
              <a:r>
                <a:rPr lang="zh-CN" altLang="en-US" sz="1500" dirty="0"/>
                <a:t>好了，直接调用就行。即使是用传统的</a:t>
              </a:r>
              <a:r>
                <a:rPr lang="en-US" altLang="zh-CN" sz="1500" dirty="0"/>
                <a:t>C</a:t>
              </a:r>
              <a:r>
                <a:rPr lang="zh-CN" altLang="en-US" sz="1500" dirty="0"/>
                <a:t>或</a:t>
              </a:r>
              <a:r>
                <a:rPr lang="en-US" altLang="zh-CN" sz="1500" dirty="0"/>
                <a:t>Fortran</a:t>
              </a:r>
              <a:r>
                <a:rPr lang="zh-CN" altLang="en-US" sz="1500" dirty="0"/>
                <a:t>等语言，网上也有很多</a:t>
              </a:r>
              <a:endParaRPr lang="en-US" altLang="zh-CN" sz="1500" dirty="0"/>
            </a:p>
            <a:p>
              <a:pPr>
                <a:lnSpc>
                  <a:spcPct val="150000"/>
                </a:lnSpc>
              </a:pPr>
              <a:r>
                <a:rPr lang="zh-CN" altLang="en-US" sz="1500" dirty="0"/>
                <a:t>可以参考的代码，另外组内也有很多老程序可以参考和调用。</a:t>
              </a:r>
              <a:r>
                <a:rPr lang="zh-CN" altLang="en-US" sz="1500" b="1" u="sng" dirty="0">
                  <a:solidFill>
                    <a:srgbClr val="FF0000"/>
                  </a:solidFill>
                </a:rPr>
                <a:t>思路的话，</a:t>
              </a:r>
              <a:endParaRPr lang="en-US" altLang="zh-CN" sz="1500" b="1" u="sng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u="sng" dirty="0">
                  <a:solidFill>
                    <a:srgbClr val="FF0000"/>
                  </a:solidFill>
                </a:rPr>
                <a:t>还是先把整个程序框架搭好，确定好输入、中间过程和输出，考虑好哪些</a:t>
              </a:r>
              <a:endParaRPr lang="en-US" altLang="zh-CN" sz="1500" b="1" u="sng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u="sng" dirty="0">
                  <a:solidFill>
                    <a:srgbClr val="FF0000"/>
                  </a:solidFill>
                </a:rPr>
                <a:t>参数要放在程序外面供调试等。</a:t>
              </a:r>
            </a:p>
          </p:txBody>
        </p:sp>
      </p:grpSp>
      <p:sp>
        <p:nvSpPr>
          <p:cNvPr id="102" name="iŝḻíḋé">
            <a:extLst>
              <a:ext uri="{FF2B5EF4-FFF2-40B4-BE49-F238E27FC236}">
                <a16:creationId xmlns:a16="http://schemas.microsoft.com/office/drawing/2014/main" id="{6FA95814-8461-49CA-93F2-2F0CBEC74D86}"/>
              </a:ext>
            </a:extLst>
          </p:cNvPr>
          <p:cNvSpPr txBox="1"/>
          <p:nvPr/>
        </p:nvSpPr>
        <p:spPr>
          <a:xfrm>
            <a:off x="5262405" y="675828"/>
            <a:ext cx="166718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/>
              <a:t>关于编程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D4CCC6-0153-4EC7-9785-7DF6B8A90782}"/>
              </a:ext>
            </a:extLst>
          </p:cNvPr>
          <p:cNvSpPr txBox="1"/>
          <p:nvPr/>
        </p:nvSpPr>
        <p:spPr>
          <a:xfrm>
            <a:off x="3655659" y="683418"/>
            <a:ext cx="166718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/>
              <a:t>李老师说：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3102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96A4D0-DE19-4A41-A10F-49CDE6A52180}"/>
              </a:ext>
            </a:extLst>
          </p:cNvPr>
          <p:cNvGrpSpPr/>
          <p:nvPr/>
        </p:nvGrpSpPr>
        <p:grpSpPr>
          <a:xfrm>
            <a:off x="660400" y="626731"/>
            <a:ext cx="11531600" cy="5453539"/>
            <a:chOff x="426376" y="1072490"/>
            <a:chExt cx="11092524" cy="5061610"/>
          </a:xfrm>
        </p:grpSpPr>
        <p:grpSp>
          <p:nvGrpSpPr>
            <p:cNvPr id="9" name="í$ḷíďê">
              <a:extLst>
                <a:ext uri="{FF2B5EF4-FFF2-40B4-BE49-F238E27FC236}">
                  <a16:creationId xmlns:a16="http://schemas.microsoft.com/office/drawing/2014/main" id="{15DAE2BD-7DFE-4333-9765-5C3245407793}"/>
                </a:ext>
              </a:extLst>
            </p:cNvPr>
            <p:cNvGrpSpPr/>
            <p:nvPr/>
          </p:nvGrpSpPr>
          <p:grpSpPr>
            <a:xfrm>
              <a:off x="426377" y="1072490"/>
              <a:ext cx="9929113" cy="5052084"/>
              <a:chOff x="426377" y="2559071"/>
              <a:chExt cx="9929113" cy="5052084"/>
            </a:xfrm>
          </p:grpSpPr>
          <p:sp>
            <p:nvSpPr>
              <p:cNvPr id="100" name="îṣľîḑé">
                <a:extLst>
                  <a:ext uri="{FF2B5EF4-FFF2-40B4-BE49-F238E27FC236}">
                    <a16:creationId xmlns:a16="http://schemas.microsoft.com/office/drawing/2014/main" id="{39D79AFF-E79F-4A11-9E73-494B06AFE7C7}"/>
                  </a:ext>
                </a:extLst>
              </p:cNvPr>
              <p:cNvSpPr/>
              <p:nvPr/>
            </p:nvSpPr>
            <p:spPr>
              <a:xfrm>
                <a:off x="426377" y="2626407"/>
                <a:ext cx="9929113" cy="4984748"/>
              </a:xfrm>
              <a:prstGeom prst="roundRect">
                <a:avLst>
                  <a:gd name="adj" fmla="val 6615"/>
                </a:avLst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îṡļîḍé">
                <a:extLst>
                  <a:ext uri="{FF2B5EF4-FFF2-40B4-BE49-F238E27FC236}">
                    <a16:creationId xmlns:a16="http://schemas.microsoft.com/office/drawing/2014/main" id="{9134F228-880F-46B3-B69A-083408D83A3B}"/>
                  </a:ext>
                </a:extLst>
              </p:cNvPr>
              <p:cNvSpPr/>
              <p:nvPr/>
            </p:nvSpPr>
            <p:spPr>
              <a:xfrm>
                <a:off x="426377" y="2559071"/>
                <a:ext cx="9929113" cy="577622"/>
              </a:xfrm>
              <a:custGeom>
                <a:avLst/>
                <a:gdLst>
                  <a:gd name="connsiteX0" fmla="*/ 329741 w 8267700"/>
                  <a:gd name="connsiteY0" fmla="*/ 0 h 577622"/>
                  <a:gd name="connsiteX1" fmla="*/ 7937959 w 8267700"/>
                  <a:gd name="connsiteY1" fmla="*/ 0 h 577622"/>
                  <a:gd name="connsiteX2" fmla="*/ 8267700 w 8267700"/>
                  <a:gd name="connsiteY2" fmla="*/ 329741 h 577622"/>
                  <a:gd name="connsiteX3" fmla="*/ 8267700 w 8267700"/>
                  <a:gd name="connsiteY3" fmla="*/ 577622 h 577622"/>
                  <a:gd name="connsiteX4" fmla="*/ 0 w 8267700"/>
                  <a:gd name="connsiteY4" fmla="*/ 577622 h 577622"/>
                  <a:gd name="connsiteX5" fmla="*/ 0 w 8267700"/>
                  <a:gd name="connsiteY5" fmla="*/ 329741 h 577622"/>
                  <a:gd name="connsiteX6" fmla="*/ 329741 w 8267700"/>
                  <a:gd name="connsiteY6" fmla="*/ 0 h 57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7700" h="577622">
                    <a:moveTo>
                      <a:pt x="329741" y="0"/>
                    </a:moveTo>
                    <a:lnTo>
                      <a:pt x="7937959" y="0"/>
                    </a:lnTo>
                    <a:cubicBezTo>
                      <a:pt x="8120070" y="0"/>
                      <a:pt x="8267700" y="147630"/>
                      <a:pt x="8267700" y="329741"/>
                    </a:cubicBezTo>
                    <a:lnTo>
                      <a:pt x="8267700" y="577622"/>
                    </a:lnTo>
                    <a:lnTo>
                      <a:pt x="0" y="577622"/>
                    </a:lnTo>
                    <a:lnTo>
                      <a:pt x="0" y="329741"/>
                    </a:lnTo>
                    <a:cubicBezTo>
                      <a:pt x="0" y="147630"/>
                      <a:pt x="147630" y="0"/>
                      <a:pt x="3297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îs1îde">
              <a:extLst>
                <a:ext uri="{FF2B5EF4-FFF2-40B4-BE49-F238E27FC236}">
                  <a16:creationId xmlns:a16="http://schemas.microsoft.com/office/drawing/2014/main" id="{546F2766-505F-4D78-BB84-B29A3573C73E}"/>
                </a:ext>
              </a:extLst>
            </p:cNvPr>
            <p:cNvGrpSpPr/>
            <p:nvPr/>
          </p:nvGrpSpPr>
          <p:grpSpPr>
            <a:xfrm>
              <a:off x="525072" y="1368868"/>
              <a:ext cx="544891" cy="148711"/>
              <a:chOff x="-1140442" y="1389914"/>
              <a:chExt cx="544891" cy="148711"/>
            </a:xfrm>
          </p:grpSpPr>
          <p:sp>
            <p:nvSpPr>
              <p:cNvPr id="89" name="iṩľïdè">
                <a:extLst>
                  <a:ext uri="{FF2B5EF4-FFF2-40B4-BE49-F238E27FC236}">
                    <a16:creationId xmlns:a16="http://schemas.microsoft.com/office/drawing/2014/main" id="{C8346BA7-43A2-46A8-ACA3-4ACFA42A487F}"/>
                  </a:ext>
                </a:extLst>
              </p:cNvPr>
              <p:cNvSpPr/>
              <p:nvPr/>
            </p:nvSpPr>
            <p:spPr>
              <a:xfrm>
                <a:off x="-1140442" y="1394608"/>
                <a:ext cx="144016" cy="14401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îṣ1iďé">
                <a:extLst>
                  <a:ext uri="{FF2B5EF4-FFF2-40B4-BE49-F238E27FC236}">
                    <a16:creationId xmlns:a16="http://schemas.microsoft.com/office/drawing/2014/main" id="{BF4E5367-834F-49B9-A1F2-8E9EC6E6D82A}"/>
                  </a:ext>
                </a:extLst>
              </p:cNvPr>
              <p:cNvSpPr/>
              <p:nvPr/>
            </p:nvSpPr>
            <p:spPr>
              <a:xfrm>
                <a:off x="-939177" y="1389914"/>
                <a:ext cx="144016" cy="14401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íş1ïḑè">
                <a:extLst>
                  <a:ext uri="{FF2B5EF4-FFF2-40B4-BE49-F238E27FC236}">
                    <a16:creationId xmlns:a16="http://schemas.microsoft.com/office/drawing/2014/main" id="{BFBAFDE4-AB89-4F3E-93DB-DEA8251D1201}"/>
                  </a:ext>
                </a:extLst>
              </p:cNvPr>
              <p:cNvSpPr/>
              <p:nvPr/>
            </p:nvSpPr>
            <p:spPr>
              <a:xfrm>
                <a:off x="-739567" y="1394609"/>
                <a:ext cx="144016" cy="144016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î$ḷïḑè">
              <a:extLst>
                <a:ext uri="{FF2B5EF4-FFF2-40B4-BE49-F238E27FC236}">
                  <a16:creationId xmlns:a16="http://schemas.microsoft.com/office/drawing/2014/main" id="{A913DD86-30F5-4366-9387-2799B1B17CDD}"/>
                </a:ext>
              </a:extLst>
            </p:cNvPr>
            <p:cNvGrpSpPr/>
            <p:nvPr/>
          </p:nvGrpSpPr>
          <p:grpSpPr>
            <a:xfrm>
              <a:off x="6172995" y="1660465"/>
              <a:ext cx="5345905" cy="4473635"/>
              <a:chOff x="6172995" y="1660465"/>
              <a:chExt cx="5345905" cy="4473635"/>
            </a:xfrm>
          </p:grpSpPr>
          <p:grpSp>
            <p:nvGrpSpPr>
              <p:cNvPr id="15" name="ïṣlîḍé">
                <a:extLst>
                  <a:ext uri="{FF2B5EF4-FFF2-40B4-BE49-F238E27FC236}">
                    <a16:creationId xmlns:a16="http://schemas.microsoft.com/office/drawing/2014/main" id="{895F19F8-159B-40E0-8F24-737E960A34C9}"/>
                  </a:ext>
                </a:extLst>
              </p:cNvPr>
              <p:cNvGrpSpPr/>
              <p:nvPr/>
            </p:nvGrpSpPr>
            <p:grpSpPr>
              <a:xfrm>
                <a:off x="6172995" y="1660465"/>
                <a:ext cx="5345905" cy="4473635"/>
                <a:chOff x="4119551" y="2063750"/>
                <a:chExt cx="3171837" cy="2654301"/>
              </a:xfrm>
            </p:grpSpPr>
            <p:sp>
              <p:nvSpPr>
                <p:cNvPr id="24" name="íṣḻíďê">
                  <a:extLst>
                    <a:ext uri="{FF2B5EF4-FFF2-40B4-BE49-F238E27FC236}">
                      <a16:creationId xmlns:a16="http://schemas.microsoft.com/office/drawing/2014/main" id="{94E13F82-E429-4803-8928-7F726DC3231F}"/>
                    </a:ext>
                  </a:extLst>
                </p:cNvPr>
                <p:cNvSpPr/>
                <p:nvPr/>
              </p:nvSpPr>
              <p:spPr bwMode="auto">
                <a:xfrm>
                  <a:off x="5132388" y="2859088"/>
                  <a:ext cx="762000" cy="469900"/>
                </a:xfrm>
                <a:custGeom>
                  <a:avLst/>
                  <a:gdLst>
                    <a:gd name="T0" fmla="*/ 0 w 231"/>
                    <a:gd name="T1" fmla="*/ 83 h 142"/>
                    <a:gd name="T2" fmla="*/ 43 w 231"/>
                    <a:gd name="T3" fmla="*/ 73 h 142"/>
                    <a:gd name="T4" fmla="*/ 88 w 231"/>
                    <a:gd name="T5" fmla="*/ 0 h 142"/>
                    <a:gd name="T6" fmla="*/ 172 w 231"/>
                    <a:gd name="T7" fmla="*/ 45 h 142"/>
                    <a:gd name="T8" fmla="*/ 222 w 231"/>
                    <a:gd name="T9" fmla="*/ 96 h 142"/>
                    <a:gd name="T10" fmla="*/ 231 w 231"/>
                    <a:gd name="T11" fmla="*/ 97 h 142"/>
                    <a:gd name="T12" fmla="*/ 141 w 231"/>
                    <a:gd name="T13" fmla="*/ 129 h 142"/>
                    <a:gd name="T14" fmla="*/ 0 w 231"/>
                    <a:gd name="T15" fmla="*/ 8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1" h="142">
                      <a:moveTo>
                        <a:pt x="0" y="83"/>
                      </a:moveTo>
                      <a:cubicBezTo>
                        <a:pt x="18" y="79"/>
                        <a:pt x="33" y="76"/>
                        <a:pt x="43" y="73"/>
                      </a:cubicBezTo>
                      <a:cubicBezTo>
                        <a:pt x="82" y="62"/>
                        <a:pt x="88" y="0"/>
                        <a:pt x="88" y="0"/>
                      </a:cubicBezTo>
                      <a:cubicBezTo>
                        <a:pt x="172" y="45"/>
                        <a:pt x="172" y="45"/>
                        <a:pt x="172" y="45"/>
                      </a:cubicBezTo>
                      <a:cubicBezTo>
                        <a:pt x="172" y="45"/>
                        <a:pt x="172" y="90"/>
                        <a:pt x="222" y="96"/>
                      </a:cubicBezTo>
                      <a:cubicBezTo>
                        <a:pt x="225" y="96"/>
                        <a:pt x="228" y="96"/>
                        <a:pt x="231" y="97"/>
                      </a:cubicBezTo>
                      <a:cubicBezTo>
                        <a:pt x="212" y="110"/>
                        <a:pt x="183" y="122"/>
                        <a:pt x="141" y="129"/>
                      </a:cubicBezTo>
                      <a:cubicBezTo>
                        <a:pt x="62" y="142"/>
                        <a:pt x="17" y="103"/>
                        <a:pt x="0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íṧļîḍè">
                  <a:extLst>
                    <a:ext uri="{FF2B5EF4-FFF2-40B4-BE49-F238E27FC236}">
                      <a16:creationId xmlns:a16="http://schemas.microsoft.com/office/drawing/2014/main" id="{121B3722-2AC0-4E9A-AE0E-00318D87D118}"/>
                    </a:ext>
                  </a:extLst>
                </p:cNvPr>
                <p:cNvSpPr/>
                <p:nvPr/>
              </p:nvSpPr>
              <p:spPr bwMode="auto">
                <a:xfrm>
                  <a:off x="5124451" y="2852738"/>
                  <a:ext cx="776288" cy="449263"/>
                </a:xfrm>
                <a:custGeom>
                  <a:avLst/>
                  <a:gdLst>
                    <a:gd name="T0" fmla="*/ 2 w 235"/>
                    <a:gd name="T1" fmla="*/ 85 h 136"/>
                    <a:gd name="T2" fmla="*/ 3 w 235"/>
                    <a:gd name="T3" fmla="*/ 87 h 136"/>
                    <a:gd name="T4" fmla="*/ 46 w 235"/>
                    <a:gd name="T5" fmla="*/ 77 h 136"/>
                    <a:gd name="T6" fmla="*/ 70 w 235"/>
                    <a:gd name="T7" fmla="*/ 60 h 136"/>
                    <a:gd name="T8" fmla="*/ 92 w 235"/>
                    <a:gd name="T9" fmla="*/ 3 h 136"/>
                    <a:gd name="T10" fmla="*/ 90 w 235"/>
                    <a:gd name="T11" fmla="*/ 2 h 136"/>
                    <a:gd name="T12" fmla="*/ 89 w 235"/>
                    <a:gd name="T13" fmla="*/ 4 h 136"/>
                    <a:gd name="T14" fmla="*/ 173 w 235"/>
                    <a:gd name="T15" fmla="*/ 49 h 136"/>
                    <a:gd name="T16" fmla="*/ 174 w 235"/>
                    <a:gd name="T17" fmla="*/ 47 h 136"/>
                    <a:gd name="T18" fmla="*/ 172 w 235"/>
                    <a:gd name="T19" fmla="*/ 47 h 136"/>
                    <a:gd name="T20" fmla="*/ 179 w 235"/>
                    <a:gd name="T21" fmla="*/ 71 h 136"/>
                    <a:gd name="T22" fmla="*/ 224 w 235"/>
                    <a:gd name="T23" fmla="*/ 100 h 136"/>
                    <a:gd name="T24" fmla="*/ 224 w 235"/>
                    <a:gd name="T25" fmla="*/ 100 h 136"/>
                    <a:gd name="T26" fmla="*/ 232 w 235"/>
                    <a:gd name="T27" fmla="*/ 101 h 136"/>
                    <a:gd name="T28" fmla="*/ 233 w 235"/>
                    <a:gd name="T29" fmla="*/ 99 h 136"/>
                    <a:gd name="T30" fmla="*/ 231 w 235"/>
                    <a:gd name="T31" fmla="*/ 97 h 136"/>
                    <a:gd name="T32" fmla="*/ 143 w 235"/>
                    <a:gd name="T33" fmla="*/ 129 h 136"/>
                    <a:gd name="T34" fmla="*/ 113 w 235"/>
                    <a:gd name="T35" fmla="*/ 132 h 136"/>
                    <a:gd name="T36" fmla="*/ 4 w 235"/>
                    <a:gd name="T37" fmla="*/ 84 h 136"/>
                    <a:gd name="T38" fmla="*/ 2 w 235"/>
                    <a:gd name="T39" fmla="*/ 85 h 136"/>
                    <a:gd name="T40" fmla="*/ 3 w 235"/>
                    <a:gd name="T41" fmla="*/ 87 h 136"/>
                    <a:gd name="T42" fmla="*/ 2 w 235"/>
                    <a:gd name="T43" fmla="*/ 85 h 136"/>
                    <a:gd name="T44" fmla="*/ 1 w 235"/>
                    <a:gd name="T45" fmla="*/ 86 h 136"/>
                    <a:gd name="T46" fmla="*/ 113 w 235"/>
                    <a:gd name="T47" fmla="*/ 136 h 136"/>
                    <a:gd name="T48" fmla="*/ 144 w 235"/>
                    <a:gd name="T49" fmla="*/ 133 h 136"/>
                    <a:gd name="T50" fmla="*/ 234 w 235"/>
                    <a:gd name="T51" fmla="*/ 100 h 136"/>
                    <a:gd name="T52" fmla="*/ 234 w 235"/>
                    <a:gd name="T53" fmla="*/ 98 h 136"/>
                    <a:gd name="T54" fmla="*/ 233 w 235"/>
                    <a:gd name="T55" fmla="*/ 97 h 136"/>
                    <a:gd name="T56" fmla="*/ 225 w 235"/>
                    <a:gd name="T57" fmla="*/ 96 h 136"/>
                    <a:gd name="T58" fmla="*/ 225 w 235"/>
                    <a:gd name="T59" fmla="*/ 96 h 136"/>
                    <a:gd name="T60" fmla="*/ 182 w 235"/>
                    <a:gd name="T61" fmla="*/ 69 h 136"/>
                    <a:gd name="T62" fmla="*/ 177 w 235"/>
                    <a:gd name="T63" fmla="*/ 54 h 136"/>
                    <a:gd name="T64" fmla="*/ 176 w 235"/>
                    <a:gd name="T65" fmla="*/ 49 h 136"/>
                    <a:gd name="T66" fmla="*/ 176 w 235"/>
                    <a:gd name="T67" fmla="*/ 48 h 136"/>
                    <a:gd name="T68" fmla="*/ 176 w 235"/>
                    <a:gd name="T69" fmla="*/ 47 h 136"/>
                    <a:gd name="T70" fmla="*/ 175 w 235"/>
                    <a:gd name="T71" fmla="*/ 45 h 136"/>
                    <a:gd name="T72" fmla="*/ 91 w 235"/>
                    <a:gd name="T73" fmla="*/ 1 h 136"/>
                    <a:gd name="T74" fmla="*/ 89 w 235"/>
                    <a:gd name="T75" fmla="*/ 1 h 136"/>
                    <a:gd name="T76" fmla="*/ 88 w 235"/>
                    <a:gd name="T77" fmla="*/ 2 h 136"/>
                    <a:gd name="T78" fmla="*/ 88 w 235"/>
                    <a:gd name="T79" fmla="*/ 3 h 136"/>
                    <a:gd name="T80" fmla="*/ 79 w 235"/>
                    <a:gd name="T81" fmla="*/ 37 h 136"/>
                    <a:gd name="T82" fmla="*/ 66 w 235"/>
                    <a:gd name="T83" fmla="*/ 59 h 136"/>
                    <a:gd name="T84" fmla="*/ 45 w 235"/>
                    <a:gd name="T85" fmla="*/ 73 h 136"/>
                    <a:gd name="T86" fmla="*/ 2 w 235"/>
                    <a:gd name="T87" fmla="*/ 83 h 136"/>
                    <a:gd name="T88" fmla="*/ 0 w 235"/>
                    <a:gd name="T89" fmla="*/ 85 h 136"/>
                    <a:gd name="T90" fmla="*/ 1 w 235"/>
                    <a:gd name="T91" fmla="*/ 86 h 136"/>
                    <a:gd name="T92" fmla="*/ 2 w 235"/>
                    <a:gd name="T93" fmla="*/ 8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35" h="136">
                      <a:moveTo>
                        <a:pt x="2" y="85"/>
                      </a:move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0" y="83"/>
                        <a:pt x="35" y="80"/>
                        <a:pt x="46" y="77"/>
                      </a:cubicBezTo>
                      <a:cubicBezTo>
                        <a:pt x="56" y="74"/>
                        <a:pt x="64" y="68"/>
                        <a:pt x="70" y="60"/>
                      </a:cubicBezTo>
                      <a:cubicBezTo>
                        <a:pt x="89" y="38"/>
                        <a:pt x="92" y="3"/>
                        <a:pt x="92" y="3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173" y="49"/>
                        <a:pt x="173" y="49"/>
                        <a:pt x="173" y="49"/>
                      </a:cubicBezTo>
                      <a:cubicBezTo>
                        <a:pt x="174" y="47"/>
                        <a:pt x="174" y="47"/>
                        <a:pt x="174" y="47"/>
                      </a:cubicBezTo>
                      <a:cubicBezTo>
                        <a:pt x="172" y="47"/>
                        <a:pt x="172" y="47"/>
                        <a:pt x="172" y="47"/>
                      </a:cubicBezTo>
                      <a:cubicBezTo>
                        <a:pt x="172" y="47"/>
                        <a:pt x="172" y="59"/>
                        <a:pt x="179" y="71"/>
                      </a:cubicBezTo>
                      <a:cubicBezTo>
                        <a:pt x="185" y="84"/>
                        <a:pt x="198" y="97"/>
                        <a:pt x="224" y="100"/>
                      </a:cubicBezTo>
                      <a:cubicBezTo>
                        <a:pt x="224" y="100"/>
                        <a:pt x="224" y="100"/>
                        <a:pt x="224" y="100"/>
                      </a:cubicBezTo>
                      <a:cubicBezTo>
                        <a:pt x="227" y="100"/>
                        <a:pt x="230" y="100"/>
                        <a:pt x="232" y="101"/>
                      </a:cubicBezTo>
                      <a:cubicBezTo>
                        <a:pt x="233" y="99"/>
                        <a:pt x="233" y="99"/>
                        <a:pt x="233" y="99"/>
                      </a:cubicBezTo>
                      <a:cubicBezTo>
                        <a:pt x="231" y="97"/>
                        <a:pt x="231" y="97"/>
                        <a:pt x="231" y="97"/>
                      </a:cubicBezTo>
                      <a:cubicBezTo>
                        <a:pt x="213" y="110"/>
                        <a:pt x="185" y="123"/>
                        <a:pt x="143" y="129"/>
                      </a:cubicBezTo>
                      <a:cubicBezTo>
                        <a:pt x="132" y="131"/>
                        <a:pt x="122" y="132"/>
                        <a:pt x="113" y="132"/>
                      </a:cubicBezTo>
                      <a:cubicBezTo>
                        <a:pt x="53" y="132"/>
                        <a:pt x="18" y="100"/>
                        <a:pt x="4" y="84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5" y="103"/>
                        <a:pt x="51" y="136"/>
                        <a:pt x="113" y="136"/>
                      </a:cubicBezTo>
                      <a:cubicBezTo>
                        <a:pt x="122" y="136"/>
                        <a:pt x="133" y="135"/>
                        <a:pt x="144" y="133"/>
                      </a:cubicBezTo>
                      <a:cubicBezTo>
                        <a:pt x="186" y="126"/>
                        <a:pt x="215" y="113"/>
                        <a:pt x="234" y="100"/>
                      </a:cubicBezTo>
                      <a:cubicBezTo>
                        <a:pt x="234" y="100"/>
                        <a:pt x="235" y="99"/>
                        <a:pt x="234" y="98"/>
                      </a:cubicBezTo>
                      <a:cubicBezTo>
                        <a:pt x="234" y="98"/>
                        <a:pt x="234" y="97"/>
                        <a:pt x="233" y="97"/>
                      </a:cubicBezTo>
                      <a:cubicBezTo>
                        <a:pt x="230" y="96"/>
                        <a:pt x="227" y="96"/>
                        <a:pt x="225" y="96"/>
                      </a:cubicBezTo>
                      <a:cubicBezTo>
                        <a:pt x="225" y="96"/>
                        <a:pt x="225" y="96"/>
                        <a:pt x="225" y="96"/>
                      </a:cubicBezTo>
                      <a:cubicBezTo>
                        <a:pt x="200" y="93"/>
                        <a:pt x="188" y="81"/>
                        <a:pt x="182" y="69"/>
                      </a:cubicBezTo>
                      <a:cubicBezTo>
                        <a:pt x="179" y="64"/>
                        <a:pt x="178" y="58"/>
                        <a:pt x="177" y="54"/>
                      </a:cubicBezTo>
                      <a:cubicBezTo>
                        <a:pt x="176" y="52"/>
                        <a:pt x="176" y="50"/>
                        <a:pt x="176" y="49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47"/>
                        <a:pt x="176" y="47"/>
                        <a:pt x="176" y="47"/>
                      </a:cubicBezTo>
                      <a:cubicBezTo>
                        <a:pt x="176" y="46"/>
                        <a:pt x="176" y="46"/>
                        <a:pt x="175" y="45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cubicBezTo>
                        <a:pt x="88" y="1"/>
                        <a:pt x="88" y="1"/>
                        <a:pt x="88" y="2"/>
                      </a:cubicBezTo>
                      <a:cubicBezTo>
                        <a:pt x="88" y="2"/>
                        <a:pt x="88" y="2"/>
                        <a:pt x="88" y="3"/>
                      </a:cubicBezTo>
                      <a:cubicBezTo>
                        <a:pt x="88" y="6"/>
                        <a:pt x="86" y="21"/>
                        <a:pt x="79" y="37"/>
                      </a:cubicBezTo>
                      <a:cubicBezTo>
                        <a:pt x="76" y="45"/>
                        <a:pt x="72" y="53"/>
                        <a:pt x="66" y="59"/>
                      </a:cubicBezTo>
                      <a:cubicBezTo>
                        <a:pt x="60" y="66"/>
                        <a:pt x="53" y="71"/>
                        <a:pt x="45" y="73"/>
                      </a:cubicBezTo>
                      <a:cubicBezTo>
                        <a:pt x="34" y="76"/>
                        <a:pt x="19" y="79"/>
                        <a:pt x="2" y="83"/>
                      </a:cubicBezTo>
                      <a:cubicBezTo>
                        <a:pt x="1" y="83"/>
                        <a:pt x="1" y="84"/>
                        <a:pt x="0" y="85"/>
                      </a:cubicBezTo>
                      <a:cubicBezTo>
                        <a:pt x="0" y="85"/>
                        <a:pt x="0" y="86"/>
                        <a:pt x="1" y="86"/>
                      </a:cubicBezTo>
                      <a:lnTo>
                        <a:pt x="2" y="8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iṣlïḓê">
                  <a:extLst>
                    <a:ext uri="{FF2B5EF4-FFF2-40B4-BE49-F238E27FC236}">
                      <a16:creationId xmlns:a16="http://schemas.microsoft.com/office/drawing/2014/main" id="{758575C2-C550-4ABE-9236-EED9411812BC}"/>
                    </a:ext>
                  </a:extLst>
                </p:cNvPr>
                <p:cNvSpPr/>
                <p:nvPr/>
              </p:nvSpPr>
              <p:spPr bwMode="auto">
                <a:xfrm>
                  <a:off x="4119551" y="3189288"/>
                  <a:ext cx="2360613" cy="1528763"/>
                </a:xfrm>
                <a:custGeom>
                  <a:avLst/>
                  <a:gdLst>
                    <a:gd name="T0" fmla="*/ 715 w 715"/>
                    <a:gd name="T1" fmla="*/ 463 h 463"/>
                    <a:gd name="T2" fmla="*/ 56 w 715"/>
                    <a:gd name="T3" fmla="*/ 463 h 463"/>
                    <a:gd name="T4" fmla="*/ 82 w 715"/>
                    <a:gd name="T5" fmla="*/ 110 h 463"/>
                    <a:gd name="T6" fmla="*/ 215 w 715"/>
                    <a:gd name="T7" fmla="*/ 0 h 463"/>
                    <a:gd name="T8" fmla="*/ 387 w 715"/>
                    <a:gd name="T9" fmla="*/ 71 h 463"/>
                    <a:gd name="T10" fmla="*/ 537 w 715"/>
                    <a:gd name="T11" fmla="*/ 13 h 463"/>
                    <a:gd name="T12" fmla="*/ 715 w 715"/>
                    <a:gd name="T13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5" h="463">
                      <a:moveTo>
                        <a:pt x="715" y="463"/>
                      </a:moveTo>
                      <a:cubicBezTo>
                        <a:pt x="56" y="463"/>
                        <a:pt x="56" y="463"/>
                        <a:pt x="56" y="463"/>
                      </a:cubicBezTo>
                      <a:cubicBezTo>
                        <a:pt x="56" y="463"/>
                        <a:pt x="0" y="228"/>
                        <a:pt x="82" y="110"/>
                      </a:cubicBezTo>
                      <a:cubicBezTo>
                        <a:pt x="125" y="48"/>
                        <a:pt x="173" y="17"/>
                        <a:pt x="215" y="0"/>
                      </a:cubicBezTo>
                      <a:cubicBezTo>
                        <a:pt x="245" y="35"/>
                        <a:pt x="316" y="73"/>
                        <a:pt x="387" y="71"/>
                      </a:cubicBezTo>
                      <a:cubicBezTo>
                        <a:pt x="453" y="68"/>
                        <a:pt x="507" y="35"/>
                        <a:pt x="537" y="13"/>
                      </a:cubicBezTo>
                      <a:cubicBezTo>
                        <a:pt x="713" y="95"/>
                        <a:pt x="715" y="463"/>
                        <a:pt x="715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iSļíḑé">
                  <a:extLst>
                    <a:ext uri="{FF2B5EF4-FFF2-40B4-BE49-F238E27FC236}">
                      <a16:creationId xmlns:a16="http://schemas.microsoft.com/office/drawing/2014/main" id="{1B01DB25-BFEB-448F-85D7-A000483339D2}"/>
                    </a:ext>
                  </a:extLst>
                </p:cNvPr>
                <p:cNvSpPr/>
                <p:nvPr/>
              </p:nvSpPr>
              <p:spPr bwMode="auto">
                <a:xfrm>
                  <a:off x="4392613" y="3176588"/>
                  <a:ext cx="2247900" cy="1541463"/>
                </a:xfrm>
                <a:custGeom>
                  <a:avLst/>
                  <a:gdLst>
                    <a:gd name="T0" fmla="*/ 679 w 681"/>
                    <a:gd name="T1" fmla="*/ 465 h 467"/>
                    <a:gd name="T2" fmla="*/ 679 w 681"/>
                    <a:gd name="T3" fmla="*/ 463 h 467"/>
                    <a:gd name="T4" fmla="*/ 20 w 681"/>
                    <a:gd name="T5" fmla="*/ 463 h 467"/>
                    <a:gd name="T6" fmla="*/ 20 w 681"/>
                    <a:gd name="T7" fmla="*/ 465 h 467"/>
                    <a:gd name="T8" fmla="*/ 22 w 681"/>
                    <a:gd name="T9" fmla="*/ 465 h 467"/>
                    <a:gd name="T10" fmla="*/ 22 w 681"/>
                    <a:gd name="T11" fmla="*/ 461 h 467"/>
                    <a:gd name="T12" fmla="*/ 4 w 681"/>
                    <a:gd name="T13" fmla="*/ 297 h 467"/>
                    <a:gd name="T14" fmla="*/ 48 w 681"/>
                    <a:gd name="T15" fmla="*/ 113 h 467"/>
                    <a:gd name="T16" fmla="*/ 179 w 681"/>
                    <a:gd name="T17" fmla="*/ 4 h 467"/>
                    <a:gd name="T18" fmla="*/ 179 w 681"/>
                    <a:gd name="T19" fmla="*/ 2 h 467"/>
                    <a:gd name="T20" fmla="*/ 177 w 681"/>
                    <a:gd name="T21" fmla="*/ 3 h 467"/>
                    <a:gd name="T22" fmla="*/ 246 w 681"/>
                    <a:gd name="T23" fmla="*/ 52 h 467"/>
                    <a:gd name="T24" fmla="*/ 344 w 681"/>
                    <a:gd name="T25" fmla="*/ 75 h 467"/>
                    <a:gd name="T26" fmla="*/ 351 w 681"/>
                    <a:gd name="T27" fmla="*/ 75 h 467"/>
                    <a:gd name="T28" fmla="*/ 502 w 681"/>
                    <a:gd name="T29" fmla="*/ 16 h 467"/>
                    <a:gd name="T30" fmla="*/ 501 w 681"/>
                    <a:gd name="T31" fmla="*/ 15 h 467"/>
                    <a:gd name="T32" fmla="*/ 500 w 681"/>
                    <a:gd name="T33" fmla="*/ 17 h 467"/>
                    <a:gd name="T34" fmla="*/ 601 w 681"/>
                    <a:gd name="T35" fmla="*/ 121 h 467"/>
                    <a:gd name="T36" fmla="*/ 667 w 681"/>
                    <a:gd name="T37" fmla="*/ 345 h 467"/>
                    <a:gd name="T38" fmla="*/ 676 w 681"/>
                    <a:gd name="T39" fmla="*/ 431 h 467"/>
                    <a:gd name="T40" fmla="*/ 677 w 681"/>
                    <a:gd name="T41" fmla="*/ 456 h 467"/>
                    <a:gd name="T42" fmla="*/ 677 w 681"/>
                    <a:gd name="T43" fmla="*/ 465 h 467"/>
                    <a:gd name="T44" fmla="*/ 679 w 681"/>
                    <a:gd name="T45" fmla="*/ 465 h 467"/>
                    <a:gd name="T46" fmla="*/ 679 w 681"/>
                    <a:gd name="T47" fmla="*/ 463 h 467"/>
                    <a:gd name="T48" fmla="*/ 679 w 681"/>
                    <a:gd name="T49" fmla="*/ 465 h 467"/>
                    <a:gd name="T50" fmla="*/ 681 w 681"/>
                    <a:gd name="T51" fmla="*/ 465 h 467"/>
                    <a:gd name="T52" fmla="*/ 658 w 681"/>
                    <a:gd name="T53" fmla="*/ 270 h 467"/>
                    <a:gd name="T54" fmla="*/ 604 w 681"/>
                    <a:gd name="T55" fmla="*/ 119 h 467"/>
                    <a:gd name="T56" fmla="*/ 501 w 681"/>
                    <a:gd name="T57" fmla="*/ 13 h 467"/>
                    <a:gd name="T58" fmla="*/ 499 w 681"/>
                    <a:gd name="T59" fmla="*/ 13 h 467"/>
                    <a:gd name="T60" fmla="*/ 351 w 681"/>
                    <a:gd name="T61" fmla="*/ 71 h 467"/>
                    <a:gd name="T62" fmla="*/ 344 w 681"/>
                    <a:gd name="T63" fmla="*/ 71 h 467"/>
                    <a:gd name="T64" fmla="*/ 247 w 681"/>
                    <a:gd name="T65" fmla="*/ 48 h 467"/>
                    <a:gd name="T66" fmla="*/ 180 w 681"/>
                    <a:gd name="T67" fmla="*/ 1 h 467"/>
                    <a:gd name="T68" fmla="*/ 178 w 681"/>
                    <a:gd name="T69" fmla="*/ 0 h 467"/>
                    <a:gd name="T70" fmla="*/ 44 w 681"/>
                    <a:gd name="T71" fmla="*/ 111 h 467"/>
                    <a:gd name="T72" fmla="*/ 0 w 681"/>
                    <a:gd name="T73" fmla="*/ 297 h 467"/>
                    <a:gd name="T74" fmla="*/ 18 w 681"/>
                    <a:gd name="T75" fmla="*/ 465 h 467"/>
                    <a:gd name="T76" fmla="*/ 20 w 681"/>
                    <a:gd name="T77" fmla="*/ 467 h 467"/>
                    <a:gd name="T78" fmla="*/ 679 w 681"/>
                    <a:gd name="T79" fmla="*/ 467 h 467"/>
                    <a:gd name="T80" fmla="*/ 680 w 681"/>
                    <a:gd name="T81" fmla="*/ 466 h 467"/>
                    <a:gd name="T82" fmla="*/ 681 w 681"/>
                    <a:gd name="T83" fmla="*/ 465 h 467"/>
                    <a:gd name="T84" fmla="*/ 679 w 681"/>
                    <a:gd name="T85" fmla="*/ 465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1" h="467">
                      <a:moveTo>
                        <a:pt x="679" y="465"/>
                      </a:move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20" y="463"/>
                        <a:pt x="20" y="463"/>
                        <a:pt x="20" y="463"/>
                      </a:cubicBezTo>
                      <a:cubicBezTo>
                        <a:pt x="20" y="465"/>
                        <a:pt x="20" y="465"/>
                        <a:pt x="20" y="465"/>
                      </a:cubicBezTo>
                      <a:cubicBezTo>
                        <a:pt x="22" y="465"/>
                        <a:pt x="22" y="465"/>
                        <a:pt x="22" y="465"/>
                      </a:cubicBezTo>
                      <a:cubicBezTo>
                        <a:pt x="22" y="465"/>
                        <a:pt x="22" y="463"/>
                        <a:pt x="22" y="461"/>
                      </a:cubicBezTo>
                      <a:cubicBezTo>
                        <a:pt x="18" y="445"/>
                        <a:pt x="4" y="375"/>
                        <a:pt x="4" y="297"/>
                      </a:cubicBezTo>
                      <a:cubicBezTo>
                        <a:pt x="4" y="232"/>
                        <a:pt x="14" y="162"/>
                        <a:pt x="48" y="113"/>
                      </a:cubicBezTo>
                      <a:cubicBezTo>
                        <a:pt x="90" y="51"/>
                        <a:pt x="138" y="21"/>
                        <a:pt x="179" y="4"/>
                      </a:cubicBezTo>
                      <a:cubicBezTo>
                        <a:pt x="179" y="2"/>
                        <a:pt x="179" y="2"/>
                        <a:pt x="179" y="2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92" y="21"/>
                        <a:pt x="216" y="38"/>
                        <a:pt x="246" y="52"/>
                      </a:cubicBezTo>
                      <a:cubicBezTo>
                        <a:pt x="275" y="65"/>
                        <a:pt x="309" y="75"/>
                        <a:pt x="344" y="75"/>
                      </a:cubicBezTo>
                      <a:cubicBezTo>
                        <a:pt x="347" y="75"/>
                        <a:pt x="349" y="75"/>
                        <a:pt x="351" y="75"/>
                      </a:cubicBezTo>
                      <a:cubicBezTo>
                        <a:pt x="418" y="72"/>
                        <a:pt x="472" y="39"/>
                        <a:pt x="502" y="16"/>
                      </a:cubicBezTo>
                      <a:cubicBezTo>
                        <a:pt x="501" y="15"/>
                        <a:pt x="501" y="15"/>
                        <a:pt x="501" y="15"/>
                      </a:cubicBezTo>
                      <a:cubicBezTo>
                        <a:pt x="500" y="17"/>
                        <a:pt x="500" y="17"/>
                        <a:pt x="500" y="17"/>
                      </a:cubicBezTo>
                      <a:cubicBezTo>
                        <a:pt x="543" y="37"/>
                        <a:pt x="576" y="75"/>
                        <a:pt x="601" y="121"/>
                      </a:cubicBezTo>
                      <a:cubicBezTo>
                        <a:pt x="638" y="190"/>
                        <a:pt x="657" y="276"/>
                        <a:pt x="667" y="345"/>
                      </a:cubicBezTo>
                      <a:cubicBezTo>
                        <a:pt x="672" y="379"/>
                        <a:pt x="674" y="409"/>
                        <a:pt x="676" y="431"/>
                      </a:cubicBezTo>
                      <a:cubicBezTo>
                        <a:pt x="676" y="441"/>
                        <a:pt x="677" y="450"/>
                        <a:pt x="677" y="456"/>
                      </a:cubicBezTo>
                      <a:cubicBezTo>
                        <a:pt x="677" y="462"/>
                        <a:pt x="677" y="465"/>
                        <a:pt x="677" y="465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81" y="465"/>
                        <a:pt x="681" y="465"/>
                        <a:pt x="681" y="465"/>
                      </a:cubicBezTo>
                      <a:cubicBezTo>
                        <a:pt x="681" y="465"/>
                        <a:pt x="680" y="373"/>
                        <a:pt x="658" y="270"/>
                      </a:cubicBezTo>
                      <a:cubicBezTo>
                        <a:pt x="646" y="219"/>
                        <a:pt x="630" y="165"/>
                        <a:pt x="604" y="119"/>
                      </a:cubicBezTo>
                      <a:cubicBezTo>
                        <a:pt x="579" y="73"/>
                        <a:pt x="546" y="34"/>
                        <a:pt x="501" y="13"/>
                      </a:cubicBezTo>
                      <a:cubicBezTo>
                        <a:pt x="501" y="13"/>
                        <a:pt x="500" y="13"/>
                        <a:pt x="499" y="13"/>
                      </a:cubicBezTo>
                      <a:cubicBezTo>
                        <a:pt x="470" y="36"/>
                        <a:pt x="416" y="68"/>
                        <a:pt x="351" y="71"/>
                      </a:cubicBezTo>
                      <a:cubicBezTo>
                        <a:pt x="349" y="71"/>
                        <a:pt x="347" y="71"/>
                        <a:pt x="344" y="71"/>
                      </a:cubicBezTo>
                      <a:cubicBezTo>
                        <a:pt x="310" y="71"/>
                        <a:pt x="276" y="62"/>
                        <a:pt x="247" y="48"/>
                      </a:cubicBezTo>
                      <a:cubicBezTo>
                        <a:pt x="219" y="35"/>
                        <a:pt x="195" y="17"/>
                        <a:pt x="180" y="1"/>
                      </a:cubicBezTo>
                      <a:cubicBezTo>
                        <a:pt x="180" y="0"/>
                        <a:pt x="179" y="0"/>
                        <a:pt x="178" y="0"/>
                      </a:cubicBezTo>
                      <a:cubicBezTo>
                        <a:pt x="136" y="17"/>
                        <a:pt x="88" y="48"/>
                        <a:pt x="44" y="111"/>
                      </a:cubicBezTo>
                      <a:cubicBezTo>
                        <a:pt x="10" y="161"/>
                        <a:pt x="0" y="232"/>
                        <a:pt x="0" y="297"/>
                      </a:cubicBezTo>
                      <a:cubicBezTo>
                        <a:pt x="0" y="386"/>
                        <a:pt x="18" y="465"/>
                        <a:pt x="18" y="465"/>
                      </a:cubicBezTo>
                      <a:cubicBezTo>
                        <a:pt x="19" y="466"/>
                        <a:pt x="19" y="467"/>
                        <a:pt x="20" y="467"/>
                      </a:cubicBezTo>
                      <a:cubicBezTo>
                        <a:pt x="679" y="467"/>
                        <a:pt x="679" y="467"/>
                        <a:pt x="679" y="467"/>
                      </a:cubicBezTo>
                      <a:cubicBezTo>
                        <a:pt x="679" y="467"/>
                        <a:pt x="680" y="467"/>
                        <a:pt x="680" y="466"/>
                      </a:cubicBezTo>
                      <a:cubicBezTo>
                        <a:pt x="681" y="466"/>
                        <a:pt x="681" y="466"/>
                        <a:pt x="681" y="465"/>
                      </a:cubicBezTo>
                      <a:lnTo>
                        <a:pt x="679" y="46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8" name="ïṥľïdê">
                  <a:extLst>
                    <a:ext uri="{FF2B5EF4-FFF2-40B4-BE49-F238E27FC236}">
                      <a16:creationId xmlns:a16="http://schemas.microsoft.com/office/drawing/2014/main" id="{1E7BFFA6-51D4-4419-A17A-108D4F4AA175}"/>
                    </a:ext>
                  </a:extLst>
                </p:cNvPr>
                <p:cNvSpPr/>
                <p:nvPr/>
              </p:nvSpPr>
              <p:spPr bwMode="auto">
                <a:xfrm>
                  <a:off x="5270501" y="2387600"/>
                  <a:ext cx="660400" cy="673100"/>
                </a:xfrm>
                <a:custGeom>
                  <a:avLst/>
                  <a:gdLst>
                    <a:gd name="T0" fmla="*/ 122 w 200"/>
                    <a:gd name="T1" fmla="*/ 202 h 204"/>
                    <a:gd name="T2" fmla="*/ 189 w 200"/>
                    <a:gd name="T3" fmla="*/ 124 h 204"/>
                    <a:gd name="T4" fmla="*/ 161 w 200"/>
                    <a:gd name="T5" fmla="*/ 12 h 204"/>
                    <a:gd name="T6" fmla="*/ 94 w 200"/>
                    <a:gd name="T7" fmla="*/ 0 h 204"/>
                    <a:gd name="T8" fmla="*/ 38 w 200"/>
                    <a:gd name="T9" fmla="*/ 28 h 204"/>
                    <a:gd name="T10" fmla="*/ 11 w 200"/>
                    <a:gd name="T11" fmla="*/ 112 h 204"/>
                    <a:gd name="T12" fmla="*/ 75 w 200"/>
                    <a:gd name="T13" fmla="*/ 188 h 204"/>
                    <a:gd name="T14" fmla="*/ 122 w 200"/>
                    <a:gd name="T15" fmla="*/ 202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4">
                      <a:moveTo>
                        <a:pt x="122" y="202"/>
                      </a:moveTo>
                      <a:cubicBezTo>
                        <a:pt x="135" y="204"/>
                        <a:pt x="178" y="197"/>
                        <a:pt x="189" y="124"/>
                      </a:cubicBezTo>
                      <a:cubicBezTo>
                        <a:pt x="200" y="51"/>
                        <a:pt x="161" y="12"/>
                        <a:pt x="161" y="12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0" y="67"/>
                        <a:pt x="11" y="112"/>
                      </a:cubicBezTo>
                      <a:cubicBezTo>
                        <a:pt x="20" y="150"/>
                        <a:pt x="57" y="179"/>
                        <a:pt x="75" y="188"/>
                      </a:cubicBezTo>
                      <a:cubicBezTo>
                        <a:pt x="75" y="188"/>
                        <a:pt x="99" y="199"/>
                        <a:pt x="122" y="2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iṩlídé">
                  <a:extLst>
                    <a:ext uri="{FF2B5EF4-FFF2-40B4-BE49-F238E27FC236}">
                      <a16:creationId xmlns:a16="http://schemas.microsoft.com/office/drawing/2014/main" id="{B866A683-5701-482A-89F2-73EC596344F6}"/>
                    </a:ext>
                  </a:extLst>
                </p:cNvPr>
                <p:cNvSpPr/>
                <p:nvPr/>
              </p:nvSpPr>
              <p:spPr bwMode="auto">
                <a:xfrm>
                  <a:off x="5294313" y="2384425"/>
                  <a:ext cx="609600" cy="676275"/>
                </a:xfrm>
                <a:custGeom>
                  <a:avLst/>
                  <a:gdLst>
                    <a:gd name="T0" fmla="*/ 115 w 185"/>
                    <a:gd name="T1" fmla="*/ 203 h 205"/>
                    <a:gd name="T2" fmla="*/ 114 w 185"/>
                    <a:gd name="T3" fmla="*/ 205 h 205"/>
                    <a:gd name="T4" fmla="*/ 118 w 185"/>
                    <a:gd name="T5" fmla="*/ 205 h 205"/>
                    <a:gd name="T6" fmla="*/ 153 w 185"/>
                    <a:gd name="T7" fmla="*/ 190 h 205"/>
                    <a:gd name="T8" fmla="*/ 183 w 185"/>
                    <a:gd name="T9" fmla="*/ 125 h 205"/>
                    <a:gd name="T10" fmla="*/ 185 w 185"/>
                    <a:gd name="T11" fmla="*/ 99 h 205"/>
                    <a:gd name="T12" fmla="*/ 155 w 185"/>
                    <a:gd name="T13" fmla="*/ 12 h 205"/>
                    <a:gd name="T14" fmla="*/ 154 w 185"/>
                    <a:gd name="T15" fmla="*/ 11 h 205"/>
                    <a:gd name="T16" fmla="*/ 87 w 185"/>
                    <a:gd name="T17" fmla="*/ 0 h 205"/>
                    <a:gd name="T18" fmla="*/ 86 w 185"/>
                    <a:gd name="T19" fmla="*/ 0 h 205"/>
                    <a:gd name="T20" fmla="*/ 30 w 185"/>
                    <a:gd name="T21" fmla="*/ 28 h 205"/>
                    <a:gd name="T22" fmla="*/ 29 w 185"/>
                    <a:gd name="T23" fmla="*/ 28 h 205"/>
                    <a:gd name="T24" fmla="*/ 0 w 185"/>
                    <a:gd name="T25" fmla="*/ 96 h 205"/>
                    <a:gd name="T26" fmla="*/ 3 w 185"/>
                    <a:gd name="T27" fmla="*/ 113 h 205"/>
                    <a:gd name="T28" fmla="*/ 32 w 185"/>
                    <a:gd name="T29" fmla="*/ 163 h 205"/>
                    <a:gd name="T30" fmla="*/ 67 w 185"/>
                    <a:gd name="T31" fmla="*/ 190 h 205"/>
                    <a:gd name="T32" fmla="*/ 67 w 185"/>
                    <a:gd name="T33" fmla="*/ 190 h 205"/>
                    <a:gd name="T34" fmla="*/ 114 w 185"/>
                    <a:gd name="T35" fmla="*/ 205 h 205"/>
                    <a:gd name="T36" fmla="*/ 115 w 185"/>
                    <a:gd name="T37" fmla="*/ 203 h 205"/>
                    <a:gd name="T38" fmla="*/ 115 w 185"/>
                    <a:gd name="T39" fmla="*/ 202 h 205"/>
                    <a:gd name="T40" fmla="*/ 83 w 185"/>
                    <a:gd name="T41" fmla="*/ 194 h 205"/>
                    <a:gd name="T42" fmla="*/ 73 w 185"/>
                    <a:gd name="T43" fmla="*/ 189 h 205"/>
                    <a:gd name="T44" fmla="*/ 70 w 185"/>
                    <a:gd name="T45" fmla="*/ 188 h 205"/>
                    <a:gd name="T46" fmla="*/ 69 w 185"/>
                    <a:gd name="T47" fmla="*/ 188 h 205"/>
                    <a:gd name="T48" fmla="*/ 68 w 185"/>
                    <a:gd name="T49" fmla="*/ 189 h 205"/>
                    <a:gd name="T50" fmla="*/ 69 w 185"/>
                    <a:gd name="T51" fmla="*/ 188 h 205"/>
                    <a:gd name="T52" fmla="*/ 34 w 185"/>
                    <a:gd name="T53" fmla="*/ 161 h 205"/>
                    <a:gd name="T54" fmla="*/ 5 w 185"/>
                    <a:gd name="T55" fmla="*/ 113 h 205"/>
                    <a:gd name="T56" fmla="*/ 3 w 185"/>
                    <a:gd name="T57" fmla="*/ 96 h 205"/>
                    <a:gd name="T58" fmla="*/ 18 w 185"/>
                    <a:gd name="T59" fmla="*/ 49 h 205"/>
                    <a:gd name="T60" fmla="*/ 27 w 185"/>
                    <a:gd name="T61" fmla="*/ 35 h 205"/>
                    <a:gd name="T62" fmla="*/ 30 w 185"/>
                    <a:gd name="T63" fmla="*/ 32 h 205"/>
                    <a:gd name="T64" fmla="*/ 31 w 185"/>
                    <a:gd name="T65" fmla="*/ 31 h 205"/>
                    <a:gd name="T66" fmla="*/ 32 w 185"/>
                    <a:gd name="T67" fmla="*/ 30 h 205"/>
                    <a:gd name="T68" fmla="*/ 31 w 185"/>
                    <a:gd name="T69" fmla="*/ 29 h 205"/>
                    <a:gd name="T70" fmla="*/ 31 w 185"/>
                    <a:gd name="T71" fmla="*/ 31 h 205"/>
                    <a:gd name="T72" fmla="*/ 87 w 185"/>
                    <a:gd name="T73" fmla="*/ 3 h 205"/>
                    <a:gd name="T74" fmla="*/ 154 w 185"/>
                    <a:gd name="T75" fmla="*/ 14 h 205"/>
                    <a:gd name="T76" fmla="*/ 154 w 185"/>
                    <a:gd name="T77" fmla="*/ 13 h 205"/>
                    <a:gd name="T78" fmla="*/ 153 w 185"/>
                    <a:gd name="T79" fmla="*/ 14 h 205"/>
                    <a:gd name="T80" fmla="*/ 153 w 185"/>
                    <a:gd name="T81" fmla="*/ 14 h 205"/>
                    <a:gd name="T82" fmla="*/ 182 w 185"/>
                    <a:gd name="T83" fmla="*/ 99 h 205"/>
                    <a:gd name="T84" fmla="*/ 180 w 185"/>
                    <a:gd name="T85" fmla="*/ 124 h 205"/>
                    <a:gd name="T86" fmla="*/ 151 w 185"/>
                    <a:gd name="T87" fmla="*/ 188 h 205"/>
                    <a:gd name="T88" fmla="*/ 118 w 185"/>
                    <a:gd name="T89" fmla="*/ 202 h 205"/>
                    <a:gd name="T90" fmla="*/ 115 w 185"/>
                    <a:gd name="T91" fmla="*/ 202 h 205"/>
                    <a:gd name="T92" fmla="*/ 115 w 185"/>
                    <a:gd name="T93" fmla="*/ 203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5" h="205">
                      <a:moveTo>
                        <a:pt x="115" y="203"/>
                      </a:moveTo>
                      <a:cubicBezTo>
                        <a:pt x="114" y="205"/>
                        <a:pt x="114" y="205"/>
                        <a:pt x="114" y="205"/>
                      </a:cubicBezTo>
                      <a:cubicBezTo>
                        <a:pt x="116" y="205"/>
                        <a:pt x="117" y="205"/>
                        <a:pt x="118" y="205"/>
                      </a:cubicBezTo>
                      <a:cubicBezTo>
                        <a:pt x="127" y="205"/>
                        <a:pt x="140" y="202"/>
                        <a:pt x="153" y="190"/>
                      </a:cubicBezTo>
                      <a:cubicBezTo>
                        <a:pt x="166" y="179"/>
                        <a:pt x="178" y="159"/>
                        <a:pt x="183" y="125"/>
                      </a:cubicBezTo>
                      <a:cubicBezTo>
                        <a:pt x="185" y="116"/>
                        <a:pt x="185" y="107"/>
                        <a:pt x="185" y="99"/>
                      </a:cubicBezTo>
                      <a:cubicBezTo>
                        <a:pt x="185" y="42"/>
                        <a:pt x="155" y="12"/>
                        <a:pt x="155" y="12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8"/>
                        <a:pt x="0" y="58"/>
                        <a:pt x="0" y="96"/>
                      </a:cubicBezTo>
                      <a:cubicBezTo>
                        <a:pt x="0" y="102"/>
                        <a:pt x="1" y="107"/>
                        <a:pt x="3" y="113"/>
                      </a:cubicBezTo>
                      <a:cubicBezTo>
                        <a:pt x="7" y="132"/>
                        <a:pt x="19" y="149"/>
                        <a:pt x="32" y="163"/>
                      </a:cubicBezTo>
                      <a:cubicBezTo>
                        <a:pt x="45" y="176"/>
                        <a:pt x="58" y="186"/>
                        <a:pt x="67" y="190"/>
                      </a:cubicBezTo>
                      <a:cubicBezTo>
                        <a:pt x="67" y="190"/>
                        <a:pt x="67" y="190"/>
                        <a:pt x="67" y="190"/>
                      </a:cubicBezTo>
                      <a:cubicBezTo>
                        <a:pt x="67" y="190"/>
                        <a:pt x="92" y="202"/>
                        <a:pt x="114" y="205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  <a:cubicBezTo>
                        <a:pt x="115" y="202"/>
                        <a:pt x="115" y="202"/>
                        <a:pt x="115" y="202"/>
                      </a:cubicBezTo>
                      <a:cubicBezTo>
                        <a:pt x="104" y="200"/>
                        <a:pt x="92" y="197"/>
                        <a:pt x="83" y="194"/>
                      </a:cubicBezTo>
                      <a:cubicBezTo>
                        <a:pt x="79" y="192"/>
                        <a:pt x="75" y="190"/>
                        <a:pt x="73" y="189"/>
                      </a:cubicBezTo>
                      <a:cubicBezTo>
                        <a:pt x="71" y="189"/>
                        <a:pt x="70" y="188"/>
                        <a:pt x="70" y="188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8" y="189"/>
                        <a:pt x="68" y="189"/>
                        <a:pt x="68" y="189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0" y="183"/>
                        <a:pt x="46" y="174"/>
                        <a:pt x="34" y="161"/>
                      </a:cubicBezTo>
                      <a:cubicBezTo>
                        <a:pt x="21" y="148"/>
                        <a:pt x="10" y="131"/>
                        <a:pt x="5" y="113"/>
                      </a:cubicBezTo>
                      <a:cubicBezTo>
                        <a:pt x="4" y="107"/>
                        <a:pt x="3" y="101"/>
                        <a:pt x="3" y="96"/>
                      </a:cubicBezTo>
                      <a:cubicBezTo>
                        <a:pt x="3" y="78"/>
                        <a:pt x="10" y="61"/>
                        <a:pt x="18" y="49"/>
                      </a:cubicBezTo>
                      <a:cubicBezTo>
                        <a:pt x="21" y="44"/>
                        <a:pt x="25" y="39"/>
                        <a:pt x="27" y="35"/>
                      </a:cubicBezTo>
                      <a:cubicBezTo>
                        <a:pt x="29" y="34"/>
                        <a:pt x="30" y="33"/>
                        <a:pt x="30" y="32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154" y="14"/>
                        <a:pt x="154" y="14"/>
                        <a:pt x="154" y="14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6" y="17"/>
                        <a:pt x="182" y="47"/>
                        <a:pt x="182" y="99"/>
                      </a:cubicBezTo>
                      <a:cubicBezTo>
                        <a:pt x="182" y="107"/>
                        <a:pt x="182" y="115"/>
                        <a:pt x="180" y="124"/>
                      </a:cubicBezTo>
                      <a:cubicBezTo>
                        <a:pt x="175" y="158"/>
                        <a:pt x="164" y="177"/>
                        <a:pt x="151" y="188"/>
                      </a:cubicBezTo>
                      <a:cubicBezTo>
                        <a:pt x="139" y="199"/>
                        <a:pt x="126" y="202"/>
                        <a:pt x="118" y="202"/>
                      </a:cubicBezTo>
                      <a:cubicBezTo>
                        <a:pt x="117" y="202"/>
                        <a:pt x="116" y="202"/>
                        <a:pt x="115" y="202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îṧ1idè">
                  <a:extLst>
                    <a:ext uri="{FF2B5EF4-FFF2-40B4-BE49-F238E27FC236}">
                      <a16:creationId xmlns:a16="http://schemas.microsoft.com/office/drawing/2014/main" id="{B7A3CCD7-8E9C-4212-BA2F-8DF5D65A6794}"/>
                    </a:ext>
                  </a:extLst>
                </p:cNvPr>
                <p:cNvSpPr/>
                <p:nvPr/>
              </p:nvSpPr>
              <p:spPr bwMode="auto">
                <a:xfrm>
                  <a:off x="4970463" y="3665538"/>
                  <a:ext cx="682625" cy="774700"/>
                </a:xfrm>
                <a:custGeom>
                  <a:avLst/>
                  <a:gdLst>
                    <a:gd name="T0" fmla="*/ 22 w 207"/>
                    <a:gd name="T1" fmla="*/ 0 h 235"/>
                    <a:gd name="T2" fmla="*/ 0 w 207"/>
                    <a:gd name="T3" fmla="*/ 168 h 235"/>
                    <a:gd name="T4" fmla="*/ 12 w 207"/>
                    <a:gd name="T5" fmla="*/ 235 h 235"/>
                    <a:gd name="T6" fmla="*/ 207 w 207"/>
                    <a:gd name="T7" fmla="*/ 15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235">
                      <a:moveTo>
                        <a:pt x="22" y="0"/>
                      </a:moveTo>
                      <a:cubicBezTo>
                        <a:pt x="22" y="0"/>
                        <a:pt x="33" y="135"/>
                        <a:pt x="0" y="168"/>
                      </a:cubicBezTo>
                      <a:cubicBezTo>
                        <a:pt x="12" y="235"/>
                        <a:pt x="12" y="235"/>
                        <a:pt x="12" y="235"/>
                      </a:cubicBezTo>
                      <a:cubicBezTo>
                        <a:pt x="207" y="152"/>
                        <a:pt x="207" y="152"/>
                        <a:pt x="207" y="15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iSḷíḓê">
                  <a:extLst>
                    <a:ext uri="{FF2B5EF4-FFF2-40B4-BE49-F238E27FC236}">
                      <a16:creationId xmlns:a16="http://schemas.microsoft.com/office/drawing/2014/main" id="{160A51EF-77A9-407F-96D4-1DF1150D8587}"/>
                    </a:ext>
                  </a:extLst>
                </p:cNvPr>
                <p:cNvSpPr/>
                <p:nvPr/>
              </p:nvSpPr>
              <p:spPr bwMode="auto">
                <a:xfrm>
                  <a:off x="4959351" y="3657600"/>
                  <a:ext cx="700088" cy="788988"/>
                </a:xfrm>
                <a:custGeom>
                  <a:avLst/>
                  <a:gdLst>
                    <a:gd name="T0" fmla="*/ 23 w 212"/>
                    <a:gd name="T1" fmla="*/ 2 h 239"/>
                    <a:gd name="T2" fmla="*/ 23 w 212"/>
                    <a:gd name="T3" fmla="*/ 6 h 239"/>
                    <a:gd name="T4" fmla="*/ 25 w 212"/>
                    <a:gd name="T5" fmla="*/ 52 h 239"/>
                    <a:gd name="T6" fmla="*/ 20 w 212"/>
                    <a:gd name="T7" fmla="*/ 119 h 239"/>
                    <a:gd name="T8" fmla="*/ 1 w 212"/>
                    <a:gd name="T9" fmla="*/ 169 h 239"/>
                    <a:gd name="T10" fmla="*/ 1 w 212"/>
                    <a:gd name="T11" fmla="*/ 171 h 239"/>
                    <a:gd name="T12" fmla="*/ 13 w 212"/>
                    <a:gd name="T13" fmla="*/ 237 h 239"/>
                    <a:gd name="T14" fmla="*/ 14 w 212"/>
                    <a:gd name="T15" fmla="*/ 239 h 239"/>
                    <a:gd name="T16" fmla="*/ 15 w 212"/>
                    <a:gd name="T17" fmla="*/ 239 h 239"/>
                    <a:gd name="T18" fmla="*/ 211 w 212"/>
                    <a:gd name="T19" fmla="*/ 155 h 239"/>
                    <a:gd name="T20" fmla="*/ 212 w 212"/>
                    <a:gd name="T21" fmla="*/ 153 h 239"/>
                    <a:gd name="T22" fmla="*/ 209 w 212"/>
                    <a:gd name="T23" fmla="*/ 152 h 239"/>
                    <a:gd name="T24" fmla="*/ 16 w 212"/>
                    <a:gd name="T25" fmla="*/ 234 h 239"/>
                    <a:gd name="T26" fmla="*/ 5 w 212"/>
                    <a:gd name="T27" fmla="*/ 170 h 239"/>
                    <a:gd name="T28" fmla="*/ 3 w 212"/>
                    <a:gd name="T29" fmla="*/ 170 h 239"/>
                    <a:gd name="T30" fmla="*/ 4 w 212"/>
                    <a:gd name="T31" fmla="*/ 172 h 239"/>
                    <a:gd name="T32" fmla="*/ 24 w 212"/>
                    <a:gd name="T33" fmla="*/ 120 h 239"/>
                    <a:gd name="T34" fmla="*/ 29 w 212"/>
                    <a:gd name="T35" fmla="*/ 52 h 239"/>
                    <a:gd name="T36" fmla="*/ 27 w 212"/>
                    <a:gd name="T37" fmla="*/ 2 h 239"/>
                    <a:gd name="T38" fmla="*/ 25 w 212"/>
                    <a:gd name="T39" fmla="*/ 0 h 239"/>
                    <a:gd name="T40" fmla="*/ 23 w 212"/>
                    <a:gd name="T41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2" h="239">
                      <a:moveTo>
                        <a:pt x="23" y="2"/>
                      </a:moveTo>
                      <a:cubicBezTo>
                        <a:pt x="23" y="2"/>
                        <a:pt x="23" y="4"/>
                        <a:pt x="23" y="6"/>
                      </a:cubicBezTo>
                      <a:cubicBezTo>
                        <a:pt x="24" y="13"/>
                        <a:pt x="25" y="31"/>
                        <a:pt x="25" y="52"/>
                      </a:cubicBezTo>
                      <a:cubicBezTo>
                        <a:pt x="25" y="73"/>
                        <a:pt x="24" y="97"/>
                        <a:pt x="20" y="119"/>
                      </a:cubicBezTo>
                      <a:cubicBezTo>
                        <a:pt x="17" y="141"/>
                        <a:pt x="11" y="160"/>
                        <a:pt x="1" y="169"/>
                      </a:cubicBezTo>
                      <a:cubicBezTo>
                        <a:pt x="1" y="169"/>
                        <a:pt x="0" y="170"/>
                        <a:pt x="1" y="171"/>
                      </a:cubicBezTo>
                      <a:cubicBezTo>
                        <a:pt x="13" y="237"/>
                        <a:pt x="13" y="237"/>
                        <a:pt x="13" y="237"/>
                      </a:cubicBezTo>
                      <a:cubicBezTo>
                        <a:pt x="13" y="238"/>
                        <a:pt x="13" y="238"/>
                        <a:pt x="14" y="239"/>
                      </a:cubicBezTo>
                      <a:cubicBezTo>
                        <a:pt x="14" y="239"/>
                        <a:pt x="15" y="239"/>
                        <a:pt x="15" y="239"/>
                      </a:cubicBezTo>
                      <a:cubicBezTo>
                        <a:pt x="211" y="155"/>
                        <a:pt x="211" y="155"/>
                        <a:pt x="211" y="155"/>
                      </a:cubicBezTo>
                      <a:cubicBezTo>
                        <a:pt x="212" y="155"/>
                        <a:pt x="212" y="154"/>
                        <a:pt x="212" y="153"/>
                      </a:cubicBezTo>
                      <a:cubicBezTo>
                        <a:pt x="211" y="152"/>
                        <a:pt x="210" y="151"/>
                        <a:pt x="209" y="152"/>
                      </a:cubicBezTo>
                      <a:cubicBezTo>
                        <a:pt x="16" y="234"/>
                        <a:pt x="16" y="234"/>
                        <a:pt x="16" y="234"/>
                      </a:cubicBezTo>
                      <a:cubicBezTo>
                        <a:pt x="5" y="170"/>
                        <a:pt x="5" y="170"/>
                        <a:pt x="5" y="170"/>
                      </a:cubicBezTo>
                      <a:cubicBezTo>
                        <a:pt x="3" y="170"/>
                        <a:pt x="3" y="170"/>
                        <a:pt x="3" y="170"/>
                      </a:cubicBezTo>
                      <a:cubicBezTo>
                        <a:pt x="4" y="172"/>
                        <a:pt x="4" y="172"/>
                        <a:pt x="4" y="172"/>
                      </a:cubicBezTo>
                      <a:cubicBezTo>
                        <a:pt x="15" y="161"/>
                        <a:pt x="21" y="142"/>
                        <a:pt x="24" y="120"/>
                      </a:cubicBezTo>
                      <a:cubicBezTo>
                        <a:pt x="28" y="98"/>
                        <a:pt x="29" y="73"/>
                        <a:pt x="29" y="52"/>
                      </a:cubicBezTo>
                      <a:cubicBezTo>
                        <a:pt x="29" y="24"/>
                        <a:pt x="27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  <a:cubicBezTo>
                        <a:pt x="24" y="0"/>
                        <a:pt x="23" y="1"/>
                        <a:pt x="23" y="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iSḻíḑè">
                  <a:extLst>
                    <a:ext uri="{FF2B5EF4-FFF2-40B4-BE49-F238E27FC236}">
                      <a16:creationId xmlns:a16="http://schemas.microsoft.com/office/drawing/2014/main" id="{801D604B-C142-4E3A-9AA5-621566881DA6}"/>
                    </a:ext>
                  </a:extLst>
                </p:cNvPr>
                <p:cNvSpPr/>
                <p:nvPr/>
              </p:nvSpPr>
              <p:spPr bwMode="auto">
                <a:xfrm>
                  <a:off x="4983163" y="3133725"/>
                  <a:ext cx="1063625" cy="290513"/>
                </a:xfrm>
                <a:custGeom>
                  <a:avLst/>
                  <a:gdLst>
                    <a:gd name="T0" fmla="*/ 322 w 322"/>
                    <a:gd name="T1" fmla="*/ 28 h 88"/>
                    <a:gd name="T2" fmla="*/ 172 w 322"/>
                    <a:gd name="T3" fmla="*/ 86 h 88"/>
                    <a:gd name="T4" fmla="*/ 0 w 322"/>
                    <a:gd name="T5" fmla="*/ 15 h 88"/>
                    <a:gd name="T6" fmla="*/ 45 w 322"/>
                    <a:gd name="T7" fmla="*/ 0 h 88"/>
                    <a:gd name="T8" fmla="*/ 186 w 322"/>
                    <a:gd name="T9" fmla="*/ 46 h 88"/>
                    <a:gd name="T10" fmla="*/ 276 w 322"/>
                    <a:gd name="T11" fmla="*/ 14 h 88"/>
                    <a:gd name="T12" fmla="*/ 322 w 322"/>
                    <a:gd name="T13" fmla="*/ 2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2" h="88">
                      <a:moveTo>
                        <a:pt x="322" y="28"/>
                      </a:moveTo>
                      <a:cubicBezTo>
                        <a:pt x="292" y="50"/>
                        <a:pt x="238" y="83"/>
                        <a:pt x="172" y="86"/>
                      </a:cubicBezTo>
                      <a:cubicBezTo>
                        <a:pt x="101" y="88"/>
                        <a:pt x="30" y="50"/>
                        <a:pt x="0" y="15"/>
                      </a:cubicBezTo>
                      <a:cubicBezTo>
                        <a:pt x="16" y="8"/>
                        <a:pt x="32" y="4"/>
                        <a:pt x="45" y="0"/>
                      </a:cubicBezTo>
                      <a:cubicBezTo>
                        <a:pt x="62" y="20"/>
                        <a:pt x="107" y="59"/>
                        <a:pt x="186" y="46"/>
                      </a:cubicBezTo>
                      <a:cubicBezTo>
                        <a:pt x="228" y="39"/>
                        <a:pt x="257" y="27"/>
                        <a:pt x="276" y="14"/>
                      </a:cubicBezTo>
                      <a:cubicBezTo>
                        <a:pt x="292" y="16"/>
                        <a:pt x="307" y="21"/>
                        <a:pt x="322" y="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iSḻíḓè">
                  <a:extLst>
                    <a:ext uri="{FF2B5EF4-FFF2-40B4-BE49-F238E27FC236}">
                      <a16:creationId xmlns:a16="http://schemas.microsoft.com/office/drawing/2014/main" id="{442B1445-0622-45B3-BE00-754140CD79EB}"/>
                    </a:ext>
                  </a:extLst>
                </p:cNvPr>
                <p:cNvSpPr/>
                <p:nvPr/>
              </p:nvSpPr>
              <p:spPr bwMode="auto">
                <a:xfrm>
                  <a:off x="4976813" y="3130550"/>
                  <a:ext cx="1073150" cy="290513"/>
                </a:xfrm>
                <a:custGeom>
                  <a:avLst/>
                  <a:gdLst>
                    <a:gd name="T0" fmla="*/ 324 w 325"/>
                    <a:gd name="T1" fmla="*/ 29 h 88"/>
                    <a:gd name="T2" fmla="*/ 323 w 325"/>
                    <a:gd name="T3" fmla="*/ 28 h 88"/>
                    <a:gd name="T4" fmla="*/ 174 w 325"/>
                    <a:gd name="T5" fmla="*/ 85 h 88"/>
                    <a:gd name="T6" fmla="*/ 167 w 325"/>
                    <a:gd name="T7" fmla="*/ 85 h 88"/>
                    <a:gd name="T8" fmla="*/ 3 w 325"/>
                    <a:gd name="T9" fmla="*/ 15 h 88"/>
                    <a:gd name="T10" fmla="*/ 2 w 325"/>
                    <a:gd name="T11" fmla="*/ 16 h 88"/>
                    <a:gd name="T12" fmla="*/ 2 w 325"/>
                    <a:gd name="T13" fmla="*/ 17 h 88"/>
                    <a:gd name="T14" fmla="*/ 48 w 325"/>
                    <a:gd name="T15" fmla="*/ 3 h 88"/>
                    <a:gd name="T16" fmla="*/ 47 w 325"/>
                    <a:gd name="T17" fmla="*/ 1 h 88"/>
                    <a:gd name="T18" fmla="*/ 46 w 325"/>
                    <a:gd name="T19" fmla="*/ 2 h 88"/>
                    <a:gd name="T20" fmla="*/ 158 w 325"/>
                    <a:gd name="T21" fmla="*/ 51 h 88"/>
                    <a:gd name="T22" fmla="*/ 188 w 325"/>
                    <a:gd name="T23" fmla="*/ 49 h 88"/>
                    <a:gd name="T24" fmla="*/ 278 w 325"/>
                    <a:gd name="T25" fmla="*/ 16 h 88"/>
                    <a:gd name="T26" fmla="*/ 278 w 325"/>
                    <a:gd name="T27" fmla="*/ 15 h 88"/>
                    <a:gd name="T28" fmla="*/ 277 w 325"/>
                    <a:gd name="T29" fmla="*/ 16 h 88"/>
                    <a:gd name="T30" fmla="*/ 323 w 325"/>
                    <a:gd name="T31" fmla="*/ 30 h 88"/>
                    <a:gd name="T32" fmla="*/ 324 w 325"/>
                    <a:gd name="T33" fmla="*/ 29 h 88"/>
                    <a:gd name="T34" fmla="*/ 323 w 325"/>
                    <a:gd name="T35" fmla="*/ 28 h 88"/>
                    <a:gd name="T36" fmla="*/ 324 w 325"/>
                    <a:gd name="T37" fmla="*/ 29 h 88"/>
                    <a:gd name="T38" fmla="*/ 324 w 325"/>
                    <a:gd name="T39" fmla="*/ 27 h 88"/>
                    <a:gd name="T40" fmla="*/ 278 w 325"/>
                    <a:gd name="T41" fmla="*/ 13 h 88"/>
                    <a:gd name="T42" fmla="*/ 277 w 325"/>
                    <a:gd name="T43" fmla="*/ 14 h 88"/>
                    <a:gd name="T44" fmla="*/ 188 w 325"/>
                    <a:gd name="T45" fmla="*/ 46 h 88"/>
                    <a:gd name="T46" fmla="*/ 158 w 325"/>
                    <a:gd name="T47" fmla="*/ 48 h 88"/>
                    <a:gd name="T48" fmla="*/ 48 w 325"/>
                    <a:gd name="T49" fmla="*/ 0 h 88"/>
                    <a:gd name="T50" fmla="*/ 47 w 325"/>
                    <a:gd name="T51" fmla="*/ 0 h 88"/>
                    <a:gd name="T52" fmla="*/ 1 w 325"/>
                    <a:gd name="T53" fmla="*/ 15 h 88"/>
                    <a:gd name="T54" fmla="*/ 0 w 325"/>
                    <a:gd name="T55" fmla="*/ 16 h 88"/>
                    <a:gd name="T56" fmla="*/ 1 w 325"/>
                    <a:gd name="T57" fmla="*/ 17 h 88"/>
                    <a:gd name="T58" fmla="*/ 167 w 325"/>
                    <a:gd name="T59" fmla="*/ 88 h 88"/>
                    <a:gd name="T60" fmla="*/ 174 w 325"/>
                    <a:gd name="T61" fmla="*/ 88 h 88"/>
                    <a:gd name="T62" fmla="*/ 325 w 325"/>
                    <a:gd name="T63" fmla="*/ 30 h 88"/>
                    <a:gd name="T64" fmla="*/ 325 w 325"/>
                    <a:gd name="T65" fmla="*/ 29 h 88"/>
                    <a:gd name="T66" fmla="*/ 324 w 325"/>
                    <a:gd name="T67" fmla="*/ 27 h 88"/>
                    <a:gd name="T68" fmla="*/ 324 w 325"/>
                    <a:gd name="T69" fmla="*/ 2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88">
                      <a:moveTo>
                        <a:pt x="324" y="29"/>
                      </a:move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293" y="50"/>
                        <a:pt x="239" y="83"/>
                        <a:pt x="174" y="85"/>
                      </a:cubicBezTo>
                      <a:cubicBezTo>
                        <a:pt x="172" y="85"/>
                        <a:pt x="170" y="85"/>
                        <a:pt x="167" y="85"/>
                      </a:cubicBezTo>
                      <a:cubicBezTo>
                        <a:pt x="99" y="85"/>
                        <a:pt x="32" y="49"/>
                        <a:pt x="3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9" y="11"/>
                        <a:pt x="34" y="6"/>
                        <a:pt x="48" y="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61" y="19"/>
                        <a:pt x="97" y="51"/>
                        <a:pt x="158" y="51"/>
                      </a:cubicBezTo>
                      <a:cubicBezTo>
                        <a:pt x="167" y="51"/>
                        <a:pt x="178" y="51"/>
                        <a:pt x="188" y="49"/>
                      </a:cubicBezTo>
                      <a:cubicBezTo>
                        <a:pt x="231" y="42"/>
                        <a:pt x="259" y="29"/>
                        <a:pt x="278" y="16"/>
                      </a:cubicBezTo>
                      <a:cubicBezTo>
                        <a:pt x="278" y="15"/>
                        <a:pt x="278" y="15"/>
                        <a:pt x="278" y="15"/>
                      </a:cubicBezTo>
                      <a:cubicBezTo>
                        <a:pt x="277" y="16"/>
                        <a:pt x="277" y="16"/>
                        <a:pt x="277" y="16"/>
                      </a:cubicBezTo>
                      <a:cubicBezTo>
                        <a:pt x="294" y="19"/>
                        <a:pt x="309" y="24"/>
                        <a:pt x="323" y="30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4" y="27"/>
                        <a:pt x="324" y="27"/>
                        <a:pt x="324" y="27"/>
                      </a:cubicBezTo>
                      <a:cubicBezTo>
                        <a:pt x="310" y="21"/>
                        <a:pt x="294" y="16"/>
                        <a:pt x="278" y="13"/>
                      </a:cubicBezTo>
                      <a:cubicBezTo>
                        <a:pt x="277" y="13"/>
                        <a:pt x="277" y="13"/>
                        <a:pt x="277" y="14"/>
                      </a:cubicBezTo>
                      <a:cubicBezTo>
                        <a:pt x="258" y="26"/>
                        <a:pt x="230" y="39"/>
                        <a:pt x="188" y="46"/>
                      </a:cubicBezTo>
                      <a:cubicBezTo>
                        <a:pt x="177" y="48"/>
                        <a:pt x="167" y="48"/>
                        <a:pt x="158" y="48"/>
                      </a:cubicBezTo>
                      <a:cubicBezTo>
                        <a:pt x="98" y="48"/>
                        <a:pt x="63" y="17"/>
                        <a:pt x="48" y="0"/>
                      </a:cubicBezTo>
                      <a:cubicBezTo>
                        <a:pt x="48" y="0"/>
                        <a:pt x="47" y="0"/>
                        <a:pt x="47" y="0"/>
                      </a:cubicBezTo>
                      <a:cubicBezTo>
                        <a:pt x="33" y="3"/>
                        <a:pt x="18" y="8"/>
                        <a:pt x="1" y="15"/>
                      </a:cubicBezTo>
                      <a:cubicBezTo>
                        <a:pt x="1" y="15"/>
                        <a:pt x="0" y="15"/>
                        <a:pt x="0" y="16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30" y="52"/>
                        <a:pt x="98" y="88"/>
                        <a:pt x="167" y="88"/>
                      </a:cubicBezTo>
                      <a:cubicBezTo>
                        <a:pt x="170" y="88"/>
                        <a:pt x="172" y="88"/>
                        <a:pt x="174" y="88"/>
                      </a:cubicBezTo>
                      <a:cubicBezTo>
                        <a:pt x="240" y="86"/>
                        <a:pt x="295" y="53"/>
                        <a:pt x="325" y="30"/>
                      </a:cubicBezTo>
                      <a:cubicBezTo>
                        <a:pt x="325" y="30"/>
                        <a:pt x="325" y="29"/>
                        <a:pt x="325" y="29"/>
                      </a:cubicBezTo>
                      <a:cubicBezTo>
                        <a:pt x="325" y="28"/>
                        <a:pt x="325" y="28"/>
                        <a:pt x="324" y="27"/>
                      </a:cubicBezTo>
                      <a:lnTo>
                        <a:pt x="324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îṣḷîḋê">
                  <a:extLst>
                    <a:ext uri="{FF2B5EF4-FFF2-40B4-BE49-F238E27FC236}">
                      <a16:creationId xmlns:a16="http://schemas.microsoft.com/office/drawing/2014/main" id="{9983FA7C-B848-4E62-8449-3377DE6D36B0}"/>
                    </a:ext>
                  </a:extLst>
                </p:cNvPr>
                <p:cNvSpPr/>
                <p:nvPr/>
              </p:nvSpPr>
              <p:spPr bwMode="auto">
                <a:xfrm>
                  <a:off x="4398963" y="4005263"/>
                  <a:ext cx="620713" cy="247650"/>
                </a:xfrm>
                <a:custGeom>
                  <a:avLst/>
                  <a:gdLst>
                    <a:gd name="T0" fmla="*/ 174 w 188"/>
                    <a:gd name="T1" fmla="*/ 74 h 75"/>
                    <a:gd name="T2" fmla="*/ 174 w 188"/>
                    <a:gd name="T3" fmla="*/ 74 h 75"/>
                    <a:gd name="T4" fmla="*/ 177 w 188"/>
                    <a:gd name="T5" fmla="*/ 60 h 75"/>
                    <a:gd name="T6" fmla="*/ 188 w 188"/>
                    <a:gd name="T7" fmla="*/ 34 h 75"/>
                    <a:gd name="T8" fmla="*/ 1 w 188"/>
                    <a:gd name="T9" fmla="*/ 0 h 75"/>
                    <a:gd name="T10" fmla="*/ 0 w 188"/>
                    <a:gd name="T11" fmla="*/ 43 h 75"/>
                    <a:gd name="T12" fmla="*/ 174 w 188"/>
                    <a:gd name="T13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8" h="75">
                      <a:moveTo>
                        <a:pt x="174" y="74"/>
                      </a:moveTo>
                      <a:cubicBezTo>
                        <a:pt x="174" y="74"/>
                        <a:pt x="174" y="74"/>
                        <a:pt x="174" y="74"/>
                      </a:cubicBezTo>
                      <a:cubicBezTo>
                        <a:pt x="173" y="69"/>
                        <a:pt x="175" y="64"/>
                        <a:pt x="177" y="60"/>
                      </a:cubicBezTo>
                      <a:cubicBezTo>
                        <a:pt x="182" y="53"/>
                        <a:pt x="185" y="44"/>
                        <a:pt x="188" y="34"/>
                      </a:cubicBezTo>
                      <a:cubicBezTo>
                        <a:pt x="100" y="35"/>
                        <a:pt x="39" y="16"/>
                        <a:pt x="1" y="0"/>
                      </a:cubicBezTo>
                      <a:cubicBezTo>
                        <a:pt x="0" y="14"/>
                        <a:pt x="0" y="29"/>
                        <a:pt x="0" y="43"/>
                      </a:cubicBezTo>
                      <a:cubicBezTo>
                        <a:pt x="70" y="70"/>
                        <a:pt x="134" y="75"/>
                        <a:pt x="174" y="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iŝļîdê">
                  <a:extLst>
                    <a:ext uri="{FF2B5EF4-FFF2-40B4-BE49-F238E27FC236}">
                      <a16:creationId xmlns:a16="http://schemas.microsoft.com/office/drawing/2014/main" id="{F64A1465-E2C6-442D-90DB-CCF1BF81F3D4}"/>
                    </a:ext>
                  </a:extLst>
                </p:cNvPr>
                <p:cNvSpPr/>
                <p:nvPr/>
              </p:nvSpPr>
              <p:spPr bwMode="auto">
                <a:xfrm>
                  <a:off x="4392613" y="3998913"/>
                  <a:ext cx="633413" cy="257175"/>
                </a:xfrm>
                <a:custGeom>
                  <a:avLst/>
                  <a:gdLst>
                    <a:gd name="T0" fmla="*/ 176 w 192"/>
                    <a:gd name="T1" fmla="*/ 76 h 78"/>
                    <a:gd name="T2" fmla="*/ 178 w 192"/>
                    <a:gd name="T3" fmla="*/ 76 h 78"/>
                    <a:gd name="T4" fmla="*/ 178 w 192"/>
                    <a:gd name="T5" fmla="*/ 75 h 78"/>
                    <a:gd name="T6" fmla="*/ 177 w 192"/>
                    <a:gd name="T7" fmla="*/ 73 h 78"/>
                    <a:gd name="T8" fmla="*/ 181 w 192"/>
                    <a:gd name="T9" fmla="*/ 62 h 78"/>
                    <a:gd name="T10" fmla="*/ 191 w 192"/>
                    <a:gd name="T11" fmla="*/ 37 h 78"/>
                    <a:gd name="T12" fmla="*/ 191 w 192"/>
                    <a:gd name="T13" fmla="*/ 35 h 78"/>
                    <a:gd name="T14" fmla="*/ 190 w 192"/>
                    <a:gd name="T15" fmla="*/ 35 h 78"/>
                    <a:gd name="T16" fmla="*/ 182 w 192"/>
                    <a:gd name="T17" fmla="*/ 35 h 78"/>
                    <a:gd name="T18" fmla="*/ 4 w 192"/>
                    <a:gd name="T19" fmla="*/ 0 h 78"/>
                    <a:gd name="T20" fmla="*/ 3 w 192"/>
                    <a:gd name="T21" fmla="*/ 0 h 78"/>
                    <a:gd name="T22" fmla="*/ 2 w 192"/>
                    <a:gd name="T23" fmla="*/ 1 h 78"/>
                    <a:gd name="T24" fmla="*/ 0 w 192"/>
                    <a:gd name="T25" fmla="*/ 45 h 78"/>
                    <a:gd name="T26" fmla="*/ 1 w 192"/>
                    <a:gd name="T27" fmla="*/ 47 h 78"/>
                    <a:gd name="T28" fmla="*/ 170 w 192"/>
                    <a:gd name="T29" fmla="*/ 78 h 78"/>
                    <a:gd name="T30" fmla="*/ 176 w 192"/>
                    <a:gd name="T31" fmla="*/ 78 h 78"/>
                    <a:gd name="T32" fmla="*/ 177 w 192"/>
                    <a:gd name="T33" fmla="*/ 77 h 78"/>
                    <a:gd name="T34" fmla="*/ 178 w 192"/>
                    <a:gd name="T35" fmla="*/ 76 h 78"/>
                    <a:gd name="T36" fmla="*/ 176 w 192"/>
                    <a:gd name="T37" fmla="*/ 76 h 78"/>
                    <a:gd name="T38" fmla="*/ 176 w 192"/>
                    <a:gd name="T39" fmla="*/ 75 h 78"/>
                    <a:gd name="T40" fmla="*/ 170 w 192"/>
                    <a:gd name="T41" fmla="*/ 75 h 78"/>
                    <a:gd name="T42" fmla="*/ 2 w 192"/>
                    <a:gd name="T43" fmla="*/ 44 h 78"/>
                    <a:gd name="T44" fmla="*/ 2 w 192"/>
                    <a:gd name="T45" fmla="*/ 45 h 78"/>
                    <a:gd name="T46" fmla="*/ 3 w 192"/>
                    <a:gd name="T47" fmla="*/ 45 h 78"/>
                    <a:gd name="T48" fmla="*/ 5 w 192"/>
                    <a:gd name="T49" fmla="*/ 2 h 78"/>
                    <a:gd name="T50" fmla="*/ 3 w 192"/>
                    <a:gd name="T51" fmla="*/ 2 h 78"/>
                    <a:gd name="T52" fmla="*/ 3 w 192"/>
                    <a:gd name="T53" fmla="*/ 3 h 78"/>
                    <a:gd name="T54" fmla="*/ 182 w 192"/>
                    <a:gd name="T55" fmla="*/ 38 h 78"/>
                    <a:gd name="T56" fmla="*/ 190 w 192"/>
                    <a:gd name="T57" fmla="*/ 38 h 78"/>
                    <a:gd name="T58" fmla="*/ 190 w 192"/>
                    <a:gd name="T59" fmla="*/ 36 h 78"/>
                    <a:gd name="T60" fmla="*/ 189 w 192"/>
                    <a:gd name="T61" fmla="*/ 36 h 78"/>
                    <a:gd name="T62" fmla="*/ 178 w 192"/>
                    <a:gd name="T63" fmla="*/ 61 h 78"/>
                    <a:gd name="T64" fmla="*/ 174 w 192"/>
                    <a:gd name="T65" fmla="*/ 73 h 78"/>
                    <a:gd name="T66" fmla="*/ 175 w 192"/>
                    <a:gd name="T67" fmla="*/ 76 h 78"/>
                    <a:gd name="T68" fmla="*/ 175 w 192"/>
                    <a:gd name="T69" fmla="*/ 76 h 78"/>
                    <a:gd name="T70" fmla="*/ 176 w 192"/>
                    <a:gd name="T71" fmla="*/ 76 h 78"/>
                    <a:gd name="T72" fmla="*/ 176 w 192"/>
                    <a:gd name="T73" fmla="*/ 75 h 78"/>
                    <a:gd name="T74" fmla="*/ 176 w 192"/>
                    <a:gd name="T75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2" h="78">
                      <a:moveTo>
                        <a:pt x="176" y="76"/>
                      </a:moveTo>
                      <a:cubicBezTo>
                        <a:pt x="178" y="76"/>
                        <a:pt x="178" y="76"/>
                        <a:pt x="178" y="76"/>
                      </a:cubicBezTo>
                      <a:cubicBezTo>
                        <a:pt x="178" y="75"/>
                        <a:pt x="178" y="75"/>
                        <a:pt x="178" y="75"/>
                      </a:cubicBezTo>
                      <a:cubicBezTo>
                        <a:pt x="177" y="75"/>
                        <a:pt x="177" y="74"/>
                        <a:pt x="177" y="73"/>
                      </a:cubicBezTo>
                      <a:cubicBezTo>
                        <a:pt x="177" y="69"/>
                        <a:pt x="179" y="65"/>
                        <a:pt x="181" y="62"/>
                      </a:cubicBezTo>
                      <a:cubicBezTo>
                        <a:pt x="185" y="56"/>
                        <a:pt x="189" y="47"/>
                        <a:pt x="191" y="37"/>
                      </a:cubicBezTo>
                      <a:cubicBezTo>
                        <a:pt x="192" y="36"/>
                        <a:pt x="191" y="36"/>
                        <a:pt x="191" y="35"/>
                      </a:cubicBezTo>
                      <a:cubicBezTo>
                        <a:pt x="191" y="35"/>
                        <a:pt x="190" y="35"/>
                        <a:pt x="190" y="35"/>
                      </a:cubicBezTo>
                      <a:cubicBezTo>
                        <a:pt x="187" y="35"/>
                        <a:pt x="185" y="35"/>
                        <a:pt x="182" y="35"/>
                      </a:cubicBezTo>
                      <a:cubicBezTo>
                        <a:pt x="99" y="35"/>
                        <a:pt x="40" y="16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6"/>
                        <a:pt x="0" y="31"/>
                        <a:pt x="0" y="45"/>
                      </a:cubicBezTo>
                      <a:cubicBezTo>
                        <a:pt x="0" y="46"/>
                        <a:pt x="1" y="47"/>
                        <a:pt x="1" y="47"/>
                      </a:cubicBezTo>
                      <a:cubicBezTo>
                        <a:pt x="68" y="72"/>
                        <a:pt x="129" y="78"/>
                        <a:pt x="170" y="78"/>
                      </a:cubicBezTo>
                      <a:cubicBezTo>
                        <a:pt x="172" y="78"/>
                        <a:pt x="174" y="78"/>
                        <a:pt x="176" y="78"/>
                      </a:cubicBezTo>
                      <a:cubicBezTo>
                        <a:pt x="177" y="78"/>
                        <a:pt x="177" y="78"/>
                        <a:pt x="177" y="77"/>
                      </a:cubicBezTo>
                      <a:cubicBezTo>
                        <a:pt x="178" y="77"/>
                        <a:pt x="178" y="76"/>
                        <a:pt x="178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cubicBezTo>
                        <a:pt x="174" y="75"/>
                        <a:pt x="172" y="75"/>
                        <a:pt x="170" y="75"/>
                      </a:cubicBezTo>
                      <a:cubicBezTo>
                        <a:pt x="130" y="75"/>
                        <a:pt x="69" y="69"/>
                        <a:pt x="2" y="44"/>
                      </a:cubicBez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31"/>
                        <a:pt x="4" y="16"/>
                        <a:pt x="5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9" y="19"/>
                        <a:pt x="98" y="38"/>
                        <a:pt x="182" y="38"/>
                      </a:cubicBezTo>
                      <a:cubicBezTo>
                        <a:pt x="185" y="38"/>
                        <a:pt x="187" y="38"/>
                        <a:pt x="190" y="38"/>
                      </a:cubicBezTo>
                      <a:cubicBezTo>
                        <a:pt x="190" y="36"/>
                        <a:pt x="190" y="36"/>
                        <a:pt x="190" y="36"/>
                      </a:cubicBezTo>
                      <a:cubicBezTo>
                        <a:pt x="189" y="36"/>
                        <a:pt x="189" y="36"/>
                        <a:pt x="189" y="36"/>
                      </a:cubicBezTo>
                      <a:cubicBezTo>
                        <a:pt x="186" y="46"/>
                        <a:pt x="182" y="54"/>
                        <a:pt x="178" y="61"/>
                      </a:cubicBezTo>
                      <a:cubicBezTo>
                        <a:pt x="176" y="64"/>
                        <a:pt x="174" y="68"/>
                        <a:pt x="174" y="73"/>
                      </a:cubicBezTo>
                      <a:cubicBezTo>
                        <a:pt x="174" y="74"/>
                        <a:pt x="174" y="75"/>
                        <a:pt x="175" y="76"/>
                      </a:cubicBezTo>
                      <a:cubicBezTo>
                        <a:pt x="175" y="76"/>
                        <a:pt x="175" y="76"/>
                        <a:pt x="175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lnTo>
                        <a:pt x="176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ïşḻíḋé">
                  <a:extLst>
                    <a:ext uri="{FF2B5EF4-FFF2-40B4-BE49-F238E27FC236}">
                      <a16:creationId xmlns:a16="http://schemas.microsoft.com/office/drawing/2014/main" id="{E56B5CA5-302D-4F3D-817C-AEF844994AA3}"/>
                    </a:ext>
                  </a:extLst>
                </p:cNvPr>
                <p:cNvSpPr/>
                <p:nvPr/>
              </p:nvSpPr>
              <p:spPr bwMode="auto">
                <a:xfrm>
                  <a:off x="4506913" y="4048125"/>
                  <a:ext cx="7938" cy="138113"/>
                </a:xfrm>
                <a:custGeom>
                  <a:avLst/>
                  <a:gdLst>
                    <a:gd name="T0" fmla="*/ 5 w 5"/>
                    <a:gd name="T1" fmla="*/ 0 h 87"/>
                    <a:gd name="T2" fmla="*/ 0 w 5"/>
                    <a:gd name="T3" fmla="*/ 87 h 87"/>
                    <a:gd name="T4" fmla="*/ 5 w 5"/>
                    <a:gd name="T5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7">
                      <a:moveTo>
                        <a:pt x="5" y="0"/>
                      </a:moveTo>
                      <a:lnTo>
                        <a:pt x="0" y="8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ïṡḷíḑê">
                  <a:extLst>
                    <a:ext uri="{FF2B5EF4-FFF2-40B4-BE49-F238E27FC236}">
                      <a16:creationId xmlns:a16="http://schemas.microsoft.com/office/drawing/2014/main" id="{5E7FBD76-737B-4B20-8457-18157A3A00E6}"/>
                    </a:ext>
                  </a:extLst>
                </p:cNvPr>
                <p:cNvSpPr/>
                <p:nvPr/>
              </p:nvSpPr>
              <p:spPr bwMode="auto">
                <a:xfrm flipH="1">
                  <a:off x="4506913" y="4048125"/>
                  <a:ext cx="7938" cy="13811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ïşḻïḋe">
                  <a:extLst>
                    <a:ext uri="{FF2B5EF4-FFF2-40B4-BE49-F238E27FC236}">
                      <a16:creationId xmlns:a16="http://schemas.microsoft.com/office/drawing/2014/main" id="{55965A75-4293-44CC-85A0-F1B54D79D3BF}"/>
                    </a:ext>
                  </a:extLst>
                </p:cNvPr>
                <p:cNvSpPr/>
                <p:nvPr/>
              </p:nvSpPr>
              <p:spPr bwMode="auto">
                <a:xfrm>
                  <a:off x="4500563" y="4041775"/>
                  <a:ext cx="20638" cy="150813"/>
                </a:xfrm>
                <a:custGeom>
                  <a:avLst/>
                  <a:gdLst>
                    <a:gd name="T0" fmla="*/ 2 w 6"/>
                    <a:gd name="T1" fmla="*/ 2 h 46"/>
                    <a:gd name="T2" fmla="*/ 0 w 6"/>
                    <a:gd name="T3" fmla="*/ 43 h 46"/>
                    <a:gd name="T4" fmla="*/ 2 w 6"/>
                    <a:gd name="T5" fmla="*/ 46 h 46"/>
                    <a:gd name="T6" fmla="*/ 4 w 6"/>
                    <a:gd name="T7" fmla="*/ 44 h 46"/>
                    <a:gd name="T8" fmla="*/ 6 w 6"/>
                    <a:gd name="T9" fmla="*/ 2 h 46"/>
                    <a:gd name="T10" fmla="*/ 4 w 6"/>
                    <a:gd name="T11" fmla="*/ 0 h 46"/>
                    <a:gd name="T12" fmla="*/ 2 w 6"/>
                    <a:gd name="T13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6">
                      <a:moveTo>
                        <a:pt x="2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5"/>
                        <a:pt x="1" y="46"/>
                        <a:pt x="2" y="46"/>
                      </a:cubicBezTo>
                      <a:cubicBezTo>
                        <a:pt x="3" y="46"/>
                        <a:pt x="4" y="45"/>
                        <a:pt x="4" y="44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2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îṡ1ïḑè">
                  <a:extLst>
                    <a:ext uri="{FF2B5EF4-FFF2-40B4-BE49-F238E27FC236}">
                      <a16:creationId xmlns:a16="http://schemas.microsoft.com/office/drawing/2014/main" id="{6C790B01-4A4A-4588-90AE-528F82F3D328}"/>
                    </a:ext>
                  </a:extLst>
                </p:cNvPr>
                <p:cNvSpPr/>
                <p:nvPr/>
              </p:nvSpPr>
              <p:spPr bwMode="auto">
                <a:xfrm>
                  <a:off x="4616451" y="4078288"/>
                  <a:ext cx="3175" cy="134938"/>
                </a:xfrm>
                <a:custGeom>
                  <a:avLst/>
                  <a:gdLst>
                    <a:gd name="T0" fmla="*/ 2 w 2"/>
                    <a:gd name="T1" fmla="*/ 0 h 85"/>
                    <a:gd name="T2" fmla="*/ 0 w 2"/>
                    <a:gd name="T3" fmla="*/ 85 h 85"/>
                    <a:gd name="T4" fmla="*/ 2 w 2"/>
                    <a:gd name="T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5">
                      <a:moveTo>
                        <a:pt x="2" y="0"/>
                      </a:moveTo>
                      <a:lnTo>
                        <a:pt x="0" y="8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íṩḷïde">
                  <a:extLst>
                    <a:ext uri="{FF2B5EF4-FFF2-40B4-BE49-F238E27FC236}">
                      <a16:creationId xmlns:a16="http://schemas.microsoft.com/office/drawing/2014/main" id="{FF864D35-4A5F-4892-BC51-2F0D3A1F1C8B}"/>
                    </a:ext>
                  </a:extLst>
                </p:cNvPr>
                <p:cNvSpPr/>
                <p:nvPr/>
              </p:nvSpPr>
              <p:spPr bwMode="auto">
                <a:xfrm flipH="1">
                  <a:off x="4616451" y="4078288"/>
                  <a:ext cx="3175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íṥḻiḍé">
                  <a:extLst>
                    <a:ext uri="{FF2B5EF4-FFF2-40B4-BE49-F238E27FC236}">
                      <a16:creationId xmlns:a16="http://schemas.microsoft.com/office/drawing/2014/main" id="{1001A2F8-7A91-40B0-9626-ED1D850248E2}"/>
                    </a:ext>
                  </a:extLst>
                </p:cNvPr>
                <p:cNvSpPr/>
                <p:nvPr/>
              </p:nvSpPr>
              <p:spPr bwMode="auto">
                <a:xfrm>
                  <a:off x="4619992" y="4073176"/>
                  <a:ext cx="15875" cy="149225"/>
                </a:xfrm>
                <a:custGeom>
                  <a:avLst/>
                  <a:gdLst>
                    <a:gd name="T0" fmla="*/ 1 w 5"/>
                    <a:gd name="T1" fmla="*/ 2 h 45"/>
                    <a:gd name="T2" fmla="*/ 0 w 5"/>
                    <a:gd name="T3" fmla="*/ 43 h 45"/>
                    <a:gd name="T4" fmla="*/ 2 w 5"/>
                    <a:gd name="T5" fmla="*/ 45 h 45"/>
                    <a:gd name="T6" fmla="*/ 4 w 5"/>
                    <a:gd name="T7" fmla="*/ 43 h 45"/>
                    <a:gd name="T8" fmla="*/ 5 w 5"/>
                    <a:gd name="T9" fmla="*/ 2 h 45"/>
                    <a:gd name="T10" fmla="*/ 3 w 5"/>
                    <a:gd name="T11" fmla="*/ 0 h 45"/>
                    <a:gd name="T12" fmla="*/ 1 w 5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5">
                      <a:moveTo>
                        <a:pt x="1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1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íṧḷíḍè">
                  <a:extLst>
                    <a:ext uri="{FF2B5EF4-FFF2-40B4-BE49-F238E27FC236}">
                      <a16:creationId xmlns:a16="http://schemas.microsoft.com/office/drawing/2014/main" id="{59FAFCF5-8D39-4120-ADAF-8710E6416DCD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custGeom>
                  <a:avLst/>
                  <a:gdLst>
                    <a:gd name="T0" fmla="*/ 0 h 85"/>
                    <a:gd name="T1" fmla="*/ 85 h 85"/>
                    <a:gd name="T2" fmla="*/ 0 h 8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î$ḻïḓè">
                  <a:extLst>
                    <a:ext uri="{FF2B5EF4-FFF2-40B4-BE49-F238E27FC236}">
                      <a16:creationId xmlns:a16="http://schemas.microsoft.com/office/drawing/2014/main" id="{3284AF8C-5525-4C4C-B56D-5FF2170FDA88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iṡľíďê">
                  <a:extLst>
                    <a:ext uri="{FF2B5EF4-FFF2-40B4-BE49-F238E27FC236}">
                      <a16:creationId xmlns:a16="http://schemas.microsoft.com/office/drawing/2014/main" id="{616BEE03-34D5-4932-A3DD-ABD6FD98A3CE}"/>
                    </a:ext>
                  </a:extLst>
                </p:cNvPr>
                <p:cNvSpPr/>
                <p:nvPr/>
              </p:nvSpPr>
              <p:spPr bwMode="auto">
                <a:xfrm>
                  <a:off x="4753899" y="4096640"/>
                  <a:ext cx="12700" cy="147638"/>
                </a:xfrm>
                <a:custGeom>
                  <a:avLst/>
                  <a:gdLst>
                    <a:gd name="T0" fmla="*/ 0 w 4"/>
                    <a:gd name="T1" fmla="*/ 2 h 45"/>
                    <a:gd name="T2" fmla="*/ 0 w 4"/>
                    <a:gd name="T3" fmla="*/ 43 h 45"/>
                    <a:gd name="T4" fmla="*/ 2 w 4"/>
                    <a:gd name="T5" fmla="*/ 45 h 45"/>
                    <a:gd name="T6" fmla="*/ 4 w 4"/>
                    <a:gd name="T7" fmla="*/ 43 h 45"/>
                    <a:gd name="T8" fmla="*/ 4 w 4"/>
                    <a:gd name="T9" fmla="*/ 2 h 45"/>
                    <a:gd name="T10" fmla="*/ 2 w 4"/>
                    <a:gd name="T11" fmla="*/ 0 h 45"/>
                    <a:gd name="T12" fmla="*/ 0 w 4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5">
                      <a:moveTo>
                        <a:pt x="0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ïsľîḓé">
                  <a:extLst>
                    <a:ext uri="{FF2B5EF4-FFF2-40B4-BE49-F238E27FC236}">
                      <a16:creationId xmlns:a16="http://schemas.microsoft.com/office/drawing/2014/main" id="{EAA6DA19-1CC8-47A3-BB43-F0EF447D0D1B}"/>
                    </a:ext>
                  </a:extLst>
                </p:cNvPr>
                <p:cNvSpPr/>
                <p:nvPr/>
              </p:nvSpPr>
              <p:spPr bwMode="auto">
                <a:xfrm>
                  <a:off x="4830763" y="4110038"/>
                  <a:ext cx="3175" cy="136525"/>
                </a:xfrm>
                <a:custGeom>
                  <a:avLst/>
                  <a:gdLst>
                    <a:gd name="T0" fmla="*/ 2 w 2"/>
                    <a:gd name="T1" fmla="*/ 0 h 86"/>
                    <a:gd name="T2" fmla="*/ 0 w 2"/>
                    <a:gd name="T3" fmla="*/ 86 h 86"/>
                    <a:gd name="T4" fmla="*/ 2 w 2"/>
                    <a:gd name="T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6">
                      <a:moveTo>
                        <a:pt x="2" y="0"/>
                      </a:moveTo>
                      <a:lnTo>
                        <a:pt x="0" y="8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ïSlîďe">
                  <a:extLst>
                    <a:ext uri="{FF2B5EF4-FFF2-40B4-BE49-F238E27FC236}">
                      <a16:creationId xmlns:a16="http://schemas.microsoft.com/office/drawing/2014/main" id="{453474E9-13A9-4A1F-AA42-9C08C420CE61}"/>
                    </a:ext>
                  </a:extLst>
                </p:cNvPr>
                <p:cNvSpPr/>
                <p:nvPr/>
              </p:nvSpPr>
              <p:spPr bwMode="auto">
                <a:xfrm flipH="1">
                  <a:off x="4830763" y="4110038"/>
                  <a:ext cx="3175" cy="136525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işļiḍé">
                  <a:extLst>
                    <a:ext uri="{FF2B5EF4-FFF2-40B4-BE49-F238E27FC236}">
                      <a16:creationId xmlns:a16="http://schemas.microsoft.com/office/drawing/2014/main" id="{9891FD41-619F-40A8-9F2C-3B655AE905FD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custGeom>
                  <a:avLst/>
                  <a:gdLst>
                    <a:gd name="T0" fmla="*/ 0 h 81"/>
                    <a:gd name="T1" fmla="*/ 81 h 81"/>
                    <a:gd name="T2" fmla="*/ 0 h 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iśḻïdè">
                  <a:extLst>
                    <a:ext uri="{FF2B5EF4-FFF2-40B4-BE49-F238E27FC236}">
                      <a16:creationId xmlns:a16="http://schemas.microsoft.com/office/drawing/2014/main" id="{D8E5CBC2-7AAE-4AB6-B83E-3E70B5B16986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îŝḷíḓê">
                  <a:extLst>
                    <a:ext uri="{FF2B5EF4-FFF2-40B4-BE49-F238E27FC236}">
                      <a16:creationId xmlns:a16="http://schemas.microsoft.com/office/drawing/2014/main" id="{EF609446-D78C-471C-A3D8-FAB5709E041C}"/>
                    </a:ext>
                  </a:extLst>
                </p:cNvPr>
                <p:cNvSpPr/>
                <p:nvPr/>
              </p:nvSpPr>
              <p:spPr bwMode="auto">
                <a:xfrm>
                  <a:off x="4879402" y="4111450"/>
                  <a:ext cx="14288" cy="142875"/>
                </a:xfrm>
                <a:custGeom>
                  <a:avLst/>
                  <a:gdLst>
                    <a:gd name="T0" fmla="*/ 0 w 4"/>
                    <a:gd name="T1" fmla="*/ 2 h 43"/>
                    <a:gd name="T2" fmla="*/ 0 w 4"/>
                    <a:gd name="T3" fmla="*/ 41 h 43"/>
                    <a:gd name="T4" fmla="*/ 2 w 4"/>
                    <a:gd name="T5" fmla="*/ 43 h 43"/>
                    <a:gd name="T6" fmla="*/ 4 w 4"/>
                    <a:gd name="T7" fmla="*/ 41 h 43"/>
                    <a:gd name="T8" fmla="*/ 4 w 4"/>
                    <a:gd name="T9" fmla="*/ 2 h 43"/>
                    <a:gd name="T10" fmla="*/ 2 w 4"/>
                    <a:gd name="T11" fmla="*/ 0 h 43"/>
                    <a:gd name="T12" fmla="*/ 0 w 4"/>
                    <a:gd name="T13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3">
                      <a:moveTo>
                        <a:pt x="0" y="2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1" y="43"/>
                        <a:pt x="2" y="43"/>
                      </a:cubicBezTo>
                      <a:cubicBezTo>
                        <a:pt x="3" y="43"/>
                        <a:pt x="4" y="42"/>
                        <a:pt x="4" y="4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îSļiḋè">
                  <a:extLst>
                    <a:ext uri="{FF2B5EF4-FFF2-40B4-BE49-F238E27FC236}">
                      <a16:creationId xmlns:a16="http://schemas.microsoft.com/office/drawing/2014/main" id="{5357D996-9C45-4D8B-BE0F-78256369A2F3}"/>
                    </a:ext>
                  </a:extLst>
                </p:cNvPr>
                <p:cNvSpPr/>
                <p:nvPr/>
              </p:nvSpPr>
              <p:spPr bwMode="auto">
                <a:xfrm>
                  <a:off x="4837113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iš1iḍè">
                  <a:extLst>
                    <a:ext uri="{FF2B5EF4-FFF2-40B4-BE49-F238E27FC236}">
                      <a16:creationId xmlns:a16="http://schemas.microsoft.com/office/drawing/2014/main" id="{257A14BB-9384-43A8-9E68-91E38A410430}"/>
                    </a:ext>
                  </a:extLst>
                </p:cNvPr>
                <p:cNvSpPr/>
                <p:nvPr/>
              </p:nvSpPr>
              <p:spPr bwMode="auto">
                <a:xfrm>
                  <a:off x="4833938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2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2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işľïḓê">
                  <a:extLst>
                    <a:ext uri="{FF2B5EF4-FFF2-40B4-BE49-F238E27FC236}">
                      <a16:creationId xmlns:a16="http://schemas.microsoft.com/office/drawing/2014/main" id="{BC0F43AA-716D-4760-B5EB-62395A2174BB}"/>
                    </a:ext>
                  </a:extLst>
                </p:cNvPr>
                <p:cNvSpPr/>
                <p:nvPr/>
              </p:nvSpPr>
              <p:spPr bwMode="auto">
                <a:xfrm>
                  <a:off x="4560888" y="3579813"/>
                  <a:ext cx="147638" cy="128588"/>
                </a:xfrm>
                <a:custGeom>
                  <a:avLst/>
                  <a:gdLst>
                    <a:gd name="T0" fmla="*/ 48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8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ïšḻïḋé">
                  <a:extLst>
                    <a:ext uri="{FF2B5EF4-FFF2-40B4-BE49-F238E27FC236}">
                      <a16:creationId xmlns:a16="http://schemas.microsoft.com/office/drawing/2014/main" id="{6EF56B41-6DC3-4B0F-B8BB-099422E4338C}"/>
                    </a:ext>
                  </a:extLst>
                </p:cNvPr>
                <p:cNvSpPr/>
                <p:nvPr/>
              </p:nvSpPr>
              <p:spPr bwMode="auto">
                <a:xfrm>
                  <a:off x="4557713" y="3576638"/>
                  <a:ext cx="153988" cy="134938"/>
                </a:xfrm>
                <a:custGeom>
                  <a:avLst/>
                  <a:gdLst>
                    <a:gd name="T0" fmla="*/ 50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2 w 97"/>
                    <a:gd name="T17" fmla="*/ 2 h 85"/>
                    <a:gd name="T18" fmla="*/ 50 w 97"/>
                    <a:gd name="T19" fmla="*/ 0 h 85"/>
                    <a:gd name="T20" fmla="*/ 47 w 97"/>
                    <a:gd name="T21" fmla="*/ 2 h 85"/>
                    <a:gd name="T22" fmla="*/ 50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2 w 97"/>
                    <a:gd name="T31" fmla="*/ 4 h 85"/>
                    <a:gd name="T32" fmla="*/ 50 w 97"/>
                    <a:gd name="T33" fmla="*/ 2 h 85"/>
                    <a:gd name="T34" fmla="*/ 47 w 97"/>
                    <a:gd name="T35" fmla="*/ 4 h 85"/>
                    <a:gd name="T36" fmla="*/ 50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50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7" y="2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ïSḻiďe">
                  <a:extLst>
                    <a:ext uri="{FF2B5EF4-FFF2-40B4-BE49-F238E27FC236}">
                      <a16:creationId xmlns:a16="http://schemas.microsoft.com/office/drawing/2014/main" id="{442C10B5-79F4-41E8-9B72-60F0B8FC660F}"/>
                    </a:ext>
                  </a:extLst>
                </p:cNvPr>
                <p:cNvSpPr/>
                <p:nvPr/>
              </p:nvSpPr>
              <p:spPr bwMode="auto">
                <a:xfrm>
                  <a:off x="4857751" y="3711575"/>
                  <a:ext cx="149225" cy="125413"/>
                </a:xfrm>
                <a:custGeom>
                  <a:avLst/>
                  <a:gdLst>
                    <a:gd name="T0" fmla="*/ 46 w 94"/>
                    <a:gd name="T1" fmla="*/ 0 h 79"/>
                    <a:gd name="T2" fmla="*/ 0 w 94"/>
                    <a:gd name="T3" fmla="*/ 79 h 79"/>
                    <a:gd name="T4" fmla="*/ 94 w 94"/>
                    <a:gd name="T5" fmla="*/ 79 h 79"/>
                    <a:gd name="T6" fmla="*/ 46 w 94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4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ïṥlídê">
                  <a:extLst>
                    <a:ext uri="{FF2B5EF4-FFF2-40B4-BE49-F238E27FC236}">
                      <a16:creationId xmlns:a16="http://schemas.microsoft.com/office/drawing/2014/main" id="{22F12E67-2154-485E-8558-212840DA3067}"/>
                    </a:ext>
                  </a:extLst>
                </p:cNvPr>
                <p:cNvSpPr/>
                <p:nvPr/>
              </p:nvSpPr>
              <p:spPr bwMode="auto">
                <a:xfrm>
                  <a:off x="4854576" y="3708400"/>
                  <a:ext cx="155575" cy="131763"/>
                </a:xfrm>
                <a:custGeom>
                  <a:avLst/>
                  <a:gdLst>
                    <a:gd name="T0" fmla="*/ 48 w 98"/>
                    <a:gd name="T1" fmla="*/ 2 h 83"/>
                    <a:gd name="T2" fmla="*/ 46 w 98"/>
                    <a:gd name="T3" fmla="*/ 0 h 83"/>
                    <a:gd name="T4" fmla="*/ 0 w 98"/>
                    <a:gd name="T5" fmla="*/ 81 h 83"/>
                    <a:gd name="T6" fmla="*/ 0 w 98"/>
                    <a:gd name="T7" fmla="*/ 83 h 83"/>
                    <a:gd name="T8" fmla="*/ 2 w 98"/>
                    <a:gd name="T9" fmla="*/ 83 h 83"/>
                    <a:gd name="T10" fmla="*/ 96 w 98"/>
                    <a:gd name="T11" fmla="*/ 83 h 83"/>
                    <a:gd name="T12" fmla="*/ 98 w 98"/>
                    <a:gd name="T13" fmla="*/ 83 h 83"/>
                    <a:gd name="T14" fmla="*/ 98 w 98"/>
                    <a:gd name="T15" fmla="*/ 81 h 83"/>
                    <a:gd name="T16" fmla="*/ 50 w 98"/>
                    <a:gd name="T17" fmla="*/ 0 h 83"/>
                    <a:gd name="T18" fmla="*/ 48 w 98"/>
                    <a:gd name="T19" fmla="*/ 0 h 83"/>
                    <a:gd name="T20" fmla="*/ 46 w 98"/>
                    <a:gd name="T21" fmla="*/ 0 h 83"/>
                    <a:gd name="T22" fmla="*/ 48 w 98"/>
                    <a:gd name="T23" fmla="*/ 2 h 83"/>
                    <a:gd name="T24" fmla="*/ 46 w 98"/>
                    <a:gd name="T25" fmla="*/ 2 h 83"/>
                    <a:gd name="T26" fmla="*/ 91 w 98"/>
                    <a:gd name="T27" fmla="*/ 79 h 83"/>
                    <a:gd name="T28" fmla="*/ 6 w 98"/>
                    <a:gd name="T29" fmla="*/ 79 h 83"/>
                    <a:gd name="T30" fmla="*/ 50 w 98"/>
                    <a:gd name="T31" fmla="*/ 2 h 83"/>
                    <a:gd name="T32" fmla="*/ 48 w 98"/>
                    <a:gd name="T33" fmla="*/ 2 h 83"/>
                    <a:gd name="T34" fmla="*/ 46 w 98"/>
                    <a:gd name="T35" fmla="*/ 2 h 83"/>
                    <a:gd name="T36" fmla="*/ 48 w 98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3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6" y="83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îşļidé">
                  <a:extLst>
                    <a:ext uri="{FF2B5EF4-FFF2-40B4-BE49-F238E27FC236}">
                      <a16:creationId xmlns:a16="http://schemas.microsoft.com/office/drawing/2014/main" id="{EEEFB780-9A6D-4C2F-BF5C-BC6E9AA40DA8}"/>
                    </a:ext>
                  </a:extLst>
                </p:cNvPr>
                <p:cNvSpPr/>
                <p:nvPr/>
              </p:nvSpPr>
              <p:spPr bwMode="auto">
                <a:xfrm>
                  <a:off x="4597401" y="3876675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ísḷíḓe">
                  <a:extLst>
                    <a:ext uri="{FF2B5EF4-FFF2-40B4-BE49-F238E27FC236}">
                      <a16:creationId xmlns:a16="http://schemas.microsoft.com/office/drawing/2014/main" id="{87F6E629-D93E-45C2-8122-A2892FD2D070}"/>
                    </a:ext>
                  </a:extLst>
                </p:cNvPr>
                <p:cNvSpPr/>
                <p:nvPr/>
              </p:nvSpPr>
              <p:spPr bwMode="auto">
                <a:xfrm>
                  <a:off x="4597401" y="3873500"/>
                  <a:ext cx="150813" cy="134938"/>
                </a:xfrm>
                <a:custGeom>
                  <a:avLst/>
                  <a:gdLst>
                    <a:gd name="T0" fmla="*/ 47 w 95"/>
                    <a:gd name="T1" fmla="*/ 2 h 85"/>
                    <a:gd name="T2" fmla="*/ 45 w 95"/>
                    <a:gd name="T3" fmla="*/ 2 h 85"/>
                    <a:gd name="T4" fmla="*/ 0 w 95"/>
                    <a:gd name="T5" fmla="*/ 81 h 85"/>
                    <a:gd name="T6" fmla="*/ 0 w 95"/>
                    <a:gd name="T7" fmla="*/ 83 h 85"/>
                    <a:gd name="T8" fmla="*/ 0 w 95"/>
                    <a:gd name="T9" fmla="*/ 85 h 85"/>
                    <a:gd name="T10" fmla="*/ 93 w 95"/>
                    <a:gd name="T11" fmla="*/ 85 h 85"/>
                    <a:gd name="T12" fmla="*/ 95 w 95"/>
                    <a:gd name="T13" fmla="*/ 83 h 85"/>
                    <a:gd name="T14" fmla="*/ 95 w 95"/>
                    <a:gd name="T15" fmla="*/ 81 h 85"/>
                    <a:gd name="T16" fmla="*/ 50 w 95"/>
                    <a:gd name="T17" fmla="*/ 2 h 85"/>
                    <a:gd name="T18" fmla="*/ 47 w 95"/>
                    <a:gd name="T19" fmla="*/ 0 h 85"/>
                    <a:gd name="T20" fmla="*/ 45 w 95"/>
                    <a:gd name="T21" fmla="*/ 2 h 85"/>
                    <a:gd name="T22" fmla="*/ 47 w 95"/>
                    <a:gd name="T23" fmla="*/ 2 h 85"/>
                    <a:gd name="T24" fmla="*/ 45 w 95"/>
                    <a:gd name="T25" fmla="*/ 4 h 85"/>
                    <a:gd name="T26" fmla="*/ 91 w 95"/>
                    <a:gd name="T27" fmla="*/ 81 h 85"/>
                    <a:gd name="T28" fmla="*/ 4 w 95"/>
                    <a:gd name="T29" fmla="*/ 81 h 85"/>
                    <a:gd name="T30" fmla="*/ 50 w 95"/>
                    <a:gd name="T31" fmla="*/ 4 h 85"/>
                    <a:gd name="T32" fmla="*/ 47 w 95"/>
                    <a:gd name="T33" fmla="*/ 2 h 85"/>
                    <a:gd name="T34" fmla="*/ 45 w 95"/>
                    <a:gd name="T35" fmla="*/ 4 h 85"/>
                    <a:gd name="T36" fmla="*/ 47 w 95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5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93" y="85"/>
                      </a:lnTo>
                      <a:lnTo>
                        <a:pt x="95" y="83"/>
                      </a:lnTo>
                      <a:lnTo>
                        <a:pt x="95" y="81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ïṣḻiḑê">
                  <a:extLst>
                    <a:ext uri="{FF2B5EF4-FFF2-40B4-BE49-F238E27FC236}">
                      <a16:creationId xmlns:a16="http://schemas.microsoft.com/office/drawing/2014/main" id="{AB926C3F-332E-4A45-9E4D-402FCD852908}"/>
                    </a:ext>
                  </a:extLst>
                </p:cNvPr>
                <p:cNvSpPr/>
                <p:nvPr/>
              </p:nvSpPr>
              <p:spPr bwMode="auto">
                <a:xfrm>
                  <a:off x="5135563" y="3486150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ïṧḷïḋe">
                  <a:extLst>
                    <a:ext uri="{FF2B5EF4-FFF2-40B4-BE49-F238E27FC236}">
                      <a16:creationId xmlns:a16="http://schemas.microsoft.com/office/drawing/2014/main" id="{4211990F-5991-4E68-93C8-A54840D3D33A}"/>
                    </a:ext>
                  </a:extLst>
                </p:cNvPr>
                <p:cNvSpPr/>
                <p:nvPr/>
              </p:nvSpPr>
              <p:spPr bwMode="auto">
                <a:xfrm>
                  <a:off x="5132388" y="3482975"/>
                  <a:ext cx="153988" cy="136525"/>
                </a:xfrm>
                <a:custGeom>
                  <a:avLst/>
                  <a:gdLst>
                    <a:gd name="T0" fmla="*/ 47 w 97"/>
                    <a:gd name="T1" fmla="*/ 2 h 86"/>
                    <a:gd name="T2" fmla="*/ 47 w 97"/>
                    <a:gd name="T3" fmla="*/ 2 h 86"/>
                    <a:gd name="T4" fmla="*/ 0 w 97"/>
                    <a:gd name="T5" fmla="*/ 83 h 86"/>
                    <a:gd name="T6" fmla="*/ 0 w 97"/>
                    <a:gd name="T7" fmla="*/ 86 h 86"/>
                    <a:gd name="T8" fmla="*/ 2 w 97"/>
                    <a:gd name="T9" fmla="*/ 86 h 86"/>
                    <a:gd name="T10" fmla="*/ 95 w 97"/>
                    <a:gd name="T11" fmla="*/ 86 h 86"/>
                    <a:gd name="T12" fmla="*/ 97 w 97"/>
                    <a:gd name="T13" fmla="*/ 86 h 86"/>
                    <a:gd name="T14" fmla="*/ 97 w 97"/>
                    <a:gd name="T15" fmla="*/ 83 h 86"/>
                    <a:gd name="T16" fmla="*/ 50 w 97"/>
                    <a:gd name="T17" fmla="*/ 2 h 86"/>
                    <a:gd name="T18" fmla="*/ 47 w 97"/>
                    <a:gd name="T19" fmla="*/ 0 h 86"/>
                    <a:gd name="T20" fmla="*/ 47 w 97"/>
                    <a:gd name="T21" fmla="*/ 2 h 86"/>
                    <a:gd name="T22" fmla="*/ 47 w 97"/>
                    <a:gd name="T23" fmla="*/ 2 h 86"/>
                    <a:gd name="T24" fmla="*/ 47 w 97"/>
                    <a:gd name="T25" fmla="*/ 4 h 86"/>
                    <a:gd name="T26" fmla="*/ 91 w 97"/>
                    <a:gd name="T27" fmla="*/ 81 h 86"/>
                    <a:gd name="T28" fmla="*/ 6 w 97"/>
                    <a:gd name="T29" fmla="*/ 81 h 86"/>
                    <a:gd name="T30" fmla="*/ 50 w 97"/>
                    <a:gd name="T31" fmla="*/ 4 h 86"/>
                    <a:gd name="T32" fmla="*/ 47 w 97"/>
                    <a:gd name="T33" fmla="*/ 2 h 86"/>
                    <a:gd name="T34" fmla="*/ 47 w 97"/>
                    <a:gd name="T35" fmla="*/ 4 h 86"/>
                    <a:gd name="T36" fmla="*/ 47 w 97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6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86"/>
                      </a:lnTo>
                      <a:lnTo>
                        <a:pt x="95" y="86"/>
                      </a:lnTo>
                      <a:lnTo>
                        <a:pt x="97" y="86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ísḻïḋê">
                  <a:extLst>
                    <a:ext uri="{FF2B5EF4-FFF2-40B4-BE49-F238E27FC236}">
                      <a16:creationId xmlns:a16="http://schemas.microsoft.com/office/drawing/2014/main" id="{E56546E2-5071-4DB9-81B2-B7D30DA6A1E8}"/>
                    </a:ext>
                  </a:extLst>
                </p:cNvPr>
                <p:cNvSpPr/>
                <p:nvPr/>
              </p:nvSpPr>
              <p:spPr bwMode="auto">
                <a:xfrm>
                  <a:off x="5411788" y="3727450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iṥḻíḍê">
                  <a:extLst>
                    <a:ext uri="{FF2B5EF4-FFF2-40B4-BE49-F238E27FC236}">
                      <a16:creationId xmlns:a16="http://schemas.microsoft.com/office/drawing/2014/main" id="{35E51168-4366-46F2-B104-227C100DD627}"/>
                    </a:ext>
                  </a:extLst>
                </p:cNvPr>
                <p:cNvSpPr/>
                <p:nvPr/>
              </p:nvSpPr>
              <p:spPr bwMode="auto">
                <a:xfrm>
                  <a:off x="5408613" y="3724275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iṥḻíḍe">
                  <a:extLst>
                    <a:ext uri="{FF2B5EF4-FFF2-40B4-BE49-F238E27FC236}">
                      <a16:creationId xmlns:a16="http://schemas.microsoft.com/office/drawing/2014/main" id="{04BA0561-A4AF-4914-A4E4-B495B9563B5B}"/>
                    </a:ext>
                  </a:extLst>
                </p:cNvPr>
                <p:cNvSpPr/>
                <p:nvPr/>
              </p:nvSpPr>
              <p:spPr bwMode="auto">
                <a:xfrm>
                  <a:off x="5541963" y="3486150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ïṩľïdè">
                  <a:extLst>
                    <a:ext uri="{FF2B5EF4-FFF2-40B4-BE49-F238E27FC236}">
                      <a16:creationId xmlns:a16="http://schemas.microsoft.com/office/drawing/2014/main" id="{774CF876-9E47-49B4-B7AA-A8B5C24B325C}"/>
                    </a:ext>
                  </a:extLst>
                </p:cNvPr>
                <p:cNvSpPr/>
                <p:nvPr/>
              </p:nvSpPr>
              <p:spPr bwMode="auto">
                <a:xfrm>
                  <a:off x="5541963" y="3482975"/>
                  <a:ext cx="150813" cy="136525"/>
                </a:xfrm>
                <a:custGeom>
                  <a:avLst/>
                  <a:gdLst>
                    <a:gd name="T0" fmla="*/ 47 w 95"/>
                    <a:gd name="T1" fmla="*/ 2 h 86"/>
                    <a:gd name="T2" fmla="*/ 45 w 95"/>
                    <a:gd name="T3" fmla="*/ 2 h 86"/>
                    <a:gd name="T4" fmla="*/ 0 w 95"/>
                    <a:gd name="T5" fmla="*/ 83 h 86"/>
                    <a:gd name="T6" fmla="*/ 0 w 95"/>
                    <a:gd name="T7" fmla="*/ 86 h 86"/>
                    <a:gd name="T8" fmla="*/ 0 w 95"/>
                    <a:gd name="T9" fmla="*/ 86 h 86"/>
                    <a:gd name="T10" fmla="*/ 93 w 95"/>
                    <a:gd name="T11" fmla="*/ 86 h 86"/>
                    <a:gd name="T12" fmla="*/ 95 w 95"/>
                    <a:gd name="T13" fmla="*/ 86 h 86"/>
                    <a:gd name="T14" fmla="*/ 95 w 95"/>
                    <a:gd name="T15" fmla="*/ 83 h 86"/>
                    <a:gd name="T16" fmla="*/ 49 w 95"/>
                    <a:gd name="T17" fmla="*/ 2 h 86"/>
                    <a:gd name="T18" fmla="*/ 47 w 95"/>
                    <a:gd name="T19" fmla="*/ 0 h 86"/>
                    <a:gd name="T20" fmla="*/ 45 w 95"/>
                    <a:gd name="T21" fmla="*/ 2 h 86"/>
                    <a:gd name="T22" fmla="*/ 47 w 95"/>
                    <a:gd name="T23" fmla="*/ 2 h 86"/>
                    <a:gd name="T24" fmla="*/ 45 w 95"/>
                    <a:gd name="T25" fmla="*/ 4 h 86"/>
                    <a:gd name="T26" fmla="*/ 89 w 95"/>
                    <a:gd name="T27" fmla="*/ 81 h 86"/>
                    <a:gd name="T28" fmla="*/ 4 w 95"/>
                    <a:gd name="T29" fmla="*/ 81 h 86"/>
                    <a:gd name="T30" fmla="*/ 49 w 95"/>
                    <a:gd name="T31" fmla="*/ 4 h 86"/>
                    <a:gd name="T32" fmla="*/ 47 w 95"/>
                    <a:gd name="T33" fmla="*/ 2 h 86"/>
                    <a:gd name="T34" fmla="*/ 45 w 95"/>
                    <a:gd name="T35" fmla="*/ 4 h 86"/>
                    <a:gd name="T36" fmla="*/ 47 w 95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6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93" y="86"/>
                      </a:lnTo>
                      <a:lnTo>
                        <a:pt x="95" y="86"/>
                      </a:lnTo>
                      <a:lnTo>
                        <a:pt x="95" y="83"/>
                      </a:lnTo>
                      <a:lnTo>
                        <a:pt x="49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89" y="81"/>
                      </a:lnTo>
                      <a:lnTo>
                        <a:pt x="4" y="81"/>
                      </a:lnTo>
                      <a:lnTo>
                        <a:pt x="49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išḻîḑe">
                  <a:extLst>
                    <a:ext uri="{FF2B5EF4-FFF2-40B4-BE49-F238E27FC236}">
                      <a16:creationId xmlns:a16="http://schemas.microsoft.com/office/drawing/2014/main" id="{60B11C57-8DB4-4955-ACBA-6ABF97DC446D}"/>
                    </a:ext>
                  </a:extLst>
                </p:cNvPr>
                <p:cNvSpPr/>
                <p:nvPr/>
              </p:nvSpPr>
              <p:spPr bwMode="auto">
                <a:xfrm>
                  <a:off x="5799138" y="3711575"/>
                  <a:ext cx="147638" cy="125413"/>
                </a:xfrm>
                <a:custGeom>
                  <a:avLst/>
                  <a:gdLst>
                    <a:gd name="T0" fmla="*/ 46 w 93"/>
                    <a:gd name="T1" fmla="*/ 0 h 79"/>
                    <a:gd name="T2" fmla="*/ 0 w 93"/>
                    <a:gd name="T3" fmla="*/ 79 h 79"/>
                    <a:gd name="T4" fmla="*/ 93 w 93"/>
                    <a:gd name="T5" fmla="*/ 79 h 79"/>
                    <a:gd name="T6" fmla="*/ 46 w 93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3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iṣļíďê">
                  <a:extLst>
                    <a:ext uri="{FF2B5EF4-FFF2-40B4-BE49-F238E27FC236}">
                      <a16:creationId xmlns:a16="http://schemas.microsoft.com/office/drawing/2014/main" id="{3A8C7502-7905-46C3-A2A0-9956D9596A76}"/>
                    </a:ext>
                  </a:extLst>
                </p:cNvPr>
                <p:cNvSpPr/>
                <p:nvPr/>
              </p:nvSpPr>
              <p:spPr bwMode="auto">
                <a:xfrm>
                  <a:off x="5795963" y="3708400"/>
                  <a:ext cx="153988" cy="131763"/>
                </a:xfrm>
                <a:custGeom>
                  <a:avLst/>
                  <a:gdLst>
                    <a:gd name="T0" fmla="*/ 48 w 97"/>
                    <a:gd name="T1" fmla="*/ 2 h 83"/>
                    <a:gd name="T2" fmla="*/ 48 w 97"/>
                    <a:gd name="T3" fmla="*/ 0 h 83"/>
                    <a:gd name="T4" fmla="*/ 0 w 97"/>
                    <a:gd name="T5" fmla="*/ 81 h 83"/>
                    <a:gd name="T6" fmla="*/ 0 w 97"/>
                    <a:gd name="T7" fmla="*/ 83 h 83"/>
                    <a:gd name="T8" fmla="*/ 2 w 97"/>
                    <a:gd name="T9" fmla="*/ 83 h 83"/>
                    <a:gd name="T10" fmla="*/ 95 w 97"/>
                    <a:gd name="T11" fmla="*/ 83 h 83"/>
                    <a:gd name="T12" fmla="*/ 97 w 97"/>
                    <a:gd name="T13" fmla="*/ 83 h 83"/>
                    <a:gd name="T14" fmla="*/ 97 w 97"/>
                    <a:gd name="T15" fmla="*/ 81 h 83"/>
                    <a:gd name="T16" fmla="*/ 50 w 97"/>
                    <a:gd name="T17" fmla="*/ 0 h 83"/>
                    <a:gd name="T18" fmla="*/ 48 w 97"/>
                    <a:gd name="T19" fmla="*/ 0 h 83"/>
                    <a:gd name="T20" fmla="*/ 48 w 97"/>
                    <a:gd name="T21" fmla="*/ 0 h 83"/>
                    <a:gd name="T22" fmla="*/ 48 w 97"/>
                    <a:gd name="T23" fmla="*/ 2 h 83"/>
                    <a:gd name="T24" fmla="*/ 48 w 97"/>
                    <a:gd name="T25" fmla="*/ 2 h 83"/>
                    <a:gd name="T26" fmla="*/ 91 w 97"/>
                    <a:gd name="T27" fmla="*/ 79 h 83"/>
                    <a:gd name="T28" fmla="*/ 6 w 97"/>
                    <a:gd name="T29" fmla="*/ 79 h 83"/>
                    <a:gd name="T30" fmla="*/ 50 w 97"/>
                    <a:gd name="T31" fmla="*/ 2 h 83"/>
                    <a:gd name="T32" fmla="*/ 48 w 97"/>
                    <a:gd name="T33" fmla="*/ 2 h 83"/>
                    <a:gd name="T34" fmla="*/ 48 w 97"/>
                    <a:gd name="T35" fmla="*/ 2 h 83"/>
                    <a:gd name="T36" fmla="*/ 48 w 97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3">
                      <a:moveTo>
                        <a:pt x="48" y="2"/>
                      </a:moveTo>
                      <a:lnTo>
                        <a:pt x="48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5" y="83"/>
                      </a:lnTo>
                      <a:lnTo>
                        <a:pt x="97" y="83"/>
                      </a:lnTo>
                      <a:lnTo>
                        <a:pt x="97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7" name="ïṥḻïḋe">
                  <a:extLst>
                    <a:ext uri="{FF2B5EF4-FFF2-40B4-BE49-F238E27FC236}">
                      <a16:creationId xmlns:a16="http://schemas.microsoft.com/office/drawing/2014/main" id="{BBCA0B1C-7BBE-4C73-B013-1C9D213D2CCD}"/>
                    </a:ext>
                  </a:extLst>
                </p:cNvPr>
                <p:cNvSpPr/>
                <p:nvPr/>
              </p:nvSpPr>
              <p:spPr bwMode="auto">
                <a:xfrm>
                  <a:off x="5135563" y="3856038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iṥliďe">
                  <a:extLst>
                    <a:ext uri="{FF2B5EF4-FFF2-40B4-BE49-F238E27FC236}">
                      <a16:creationId xmlns:a16="http://schemas.microsoft.com/office/drawing/2014/main" id="{14F2C9C2-6147-415C-96AD-70A25217AA3C}"/>
                    </a:ext>
                  </a:extLst>
                </p:cNvPr>
                <p:cNvSpPr/>
                <p:nvPr/>
              </p:nvSpPr>
              <p:spPr bwMode="auto">
                <a:xfrm>
                  <a:off x="5132388" y="3852863"/>
                  <a:ext cx="153988" cy="134938"/>
                </a:xfrm>
                <a:custGeom>
                  <a:avLst/>
                  <a:gdLst>
                    <a:gd name="T0" fmla="*/ 47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0 w 97"/>
                    <a:gd name="T17" fmla="*/ 2 h 85"/>
                    <a:gd name="T18" fmla="*/ 47 w 97"/>
                    <a:gd name="T19" fmla="*/ 0 h 85"/>
                    <a:gd name="T20" fmla="*/ 47 w 97"/>
                    <a:gd name="T21" fmla="*/ 2 h 85"/>
                    <a:gd name="T22" fmla="*/ 47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0 w 97"/>
                    <a:gd name="T31" fmla="*/ 4 h 85"/>
                    <a:gd name="T32" fmla="*/ 47 w 97"/>
                    <a:gd name="T33" fmla="*/ 2 h 85"/>
                    <a:gd name="T34" fmla="*/ 47 w 97"/>
                    <a:gd name="T35" fmla="*/ 4 h 85"/>
                    <a:gd name="T36" fmla="*/ 47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ïṣľîďê">
                  <a:extLst>
                    <a:ext uri="{FF2B5EF4-FFF2-40B4-BE49-F238E27FC236}">
                      <a16:creationId xmlns:a16="http://schemas.microsoft.com/office/drawing/2014/main" id="{40213332-3A20-43F0-AE27-4C1A07269122}"/>
                    </a:ext>
                  </a:extLst>
                </p:cNvPr>
                <p:cNvSpPr/>
                <p:nvPr/>
              </p:nvSpPr>
              <p:spPr bwMode="auto">
                <a:xfrm>
                  <a:off x="5411788" y="40052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ïṣḻîḓè">
                  <a:extLst>
                    <a:ext uri="{FF2B5EF4-FFF2-40B4-BE49-F238E27FC236}">
                      <a16:creationId xmlns:a16="http://schemas.microsoft.com/office/drawing/2014/main" id="{F3C7E8D0-0E90-4726-8BFC-943A582675C6}"/>
                    </a:ext>
                  </a:extLst>
                </p:cNvPr>
                <p:cNvSpPr/>
                <p:nvPr/>
              </p:nvSpPr>
              <p:spPr bwMode="auto">
                <a:xfrm>
                  <a:off x="5408613" y="40020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iṣḻîḍé">
                  <a:extLst>
                    <a:ext uri="{FF2B5EF4-FFF2-40B4-BE49-F238E27FC236}">
                      <a16:creationId xmlns:a16="http://schemas.microsoft.com/office/drawing/2014/main" id="{311C9C04-D89D-4B80-8019-5A59A69170F8}"/>
                    </a:ext>
                  </a:extLst>
                </p:cNvPr>
                <p:cNvSpPr/>
                <p:nvPr/>
              </p:nvSpPr>
              <p:spPr bwMode="auto">
                <a:xfrm>
                  <a:off x="5062538" y="4173538"/>
                  <a:ext cx="144463" cy="128588"/>
                </a:xfrm>
                <a:custGeom>
                  <a:avLst/>
                  <a:gdLst>
                    <a:gd name="T0" fmla="*/ 46 w 91"/>
                    <a:gd name="T1" fmla="*/ 0 h 81"/>
                    <a:gd name="T2" fmla="*/ 0 w 91"/>
                    <a:gd name="T3" fmla="*/ 81 h 81"/>
                    <a:gd name="T4" fmla="*/ 91 w 91"/>
                    <a:gd name="T5" fmla="*/ 81 h 81"/>
                    <a:gd name="T6" fmla="*/ 46 w 91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1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iŝḷïḍê">
                  <a:extLst>
                    <a:ext uri="{FF2B5EF4-FFF2-40B4-BE49-F238E27FC236}">
                      <a16:creationId xmlns:a16="http://schemas.microsoft.com/office/drawing/2014/main" id="{36788D03-A709-4B03-9BE9-3B714B3C0FC0}"/>
                    </a:ext>
                  </a:extLst>
                </p:cNvPr>
                <p:cNvSpPr/>
                <p:nvPr/>
              </p:nvSpPr>
              <p:spPr bwMode="auto">
                <a:xfrm>
                  <a:off x="5059363" y="4170363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3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1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3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iS1iḑé">
                  <a:extLst>
                    <a:ext uri="{FF2B5EF4-FFF2-40B4-BE49-F238E27FC236}">
                      <a16:creationId xmlns:a16="http://schemas.microsoft.com/office/drawing/2014/main" id="{D63E30AE-DC66-400A-8924-7F57F1872C10}"/>
                    </a:ext>
                  </a:extLst>
                </p:cNvPr>
                <p:cNvSpPr/>
                <p:nvPr/>
              </p:nvSpPr>
              <p:spPr bwMode="auto">
                <a:xfrm>
                  <a:off x="5930901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ïSḻïḑe">
                  <a:extLst>
                    <a:ext uri="{FF2B5EF4-FFF2-40B4-BE49-F238E27FC236}">
                      <a16:creationId xmlns:a16="http://schemas.microsoft.com/office/drawing/2014/main" id="{1952995D-A09F-4939-8BEA-5B26E2185C03}"/>
                    </a:ext>
                  </a:extLst>
                </p:cNvPr>
                <p:cNvSpPr/>
                <p:nvPr/>
              </p:nvSpPr>
              <p:spPr bwMode="auto">
                <a:xfrm>
                  <a:off x="5927726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1 w 98"/>
                    <a:gd name="T27" fmla="*/ 81 h 85"/>
                    <a:gd name="T28" fmla="*/ 6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ïṡḷïḑè">
                  <a:extLst>
                    <a:ext uri="{FF2B5EF4-FFF2-40B4-BE49-F238E27FC236}">
                      <a16:creationId xmlns:a16="http://schemas.microsoft.com/office/drawing/2014/main" id="{6C73912A-EA68-486C-A521-8D59C6F95AFA}"/>
                    </a:ext>
                  </a:extLst>
                </p:cNvPr>
                <p:cNvSpPr/>
                <p:nvPr/>
              </p:nvSpPr>
              <p:spPr bwMode="auto">
                <a:xfrm>
                  <a:off x="6191251" y="3598863"/>
                  <a:ext cx="146050" cy="128588"/>
                </a:xfrm>
                <a:custGeom>
                  <a:avLst/>
                  <a:gdLst>
                    <a:gd name="T0" fmla="*/ 46 w 92"/>
                    <a:gd name="T1" fmla="*/ 0 h 81"/>
                    <a:gd name="T2" fmla="*/ 0 w 92"/>
                    <a:gd name="T3" fmla="*/ 81 h 81"/>
                    <a:gd name="T4" fmla="*/ 92 w 92"/>
                    <a:gd name="T5" fmla="*/ 81 h 81"/>
                    <a:gd name="T6" fmla="*/ 46 w 92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2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ï$ḷíďé">
                  <a:extLst>
                    <a:ext uri="{FF2B5EF4-FFF2-40B4-BE49-F238E27FC236}">
                      <a16:creationId xmlns:a16="http://schemas.microsoft.com/office/drawing/2014/main" id="{1644379D-2FEA-44ED-900E-252AA78DA19D}"/>
                    </a:ext>
                  </a:extLst>
                </p:cNvPr>
                <p:cNvSpPr/>
                <p:nvPr/>
              </p:nvSpPr>
              <p:spPr bwMode="auto">
                <a:xfrm>
                  <a:off x="6188076" y="3595688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4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2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4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2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iṩ1îďè">
                  <a:extLst>
                    <a:ext uri="{FF2B5EF4-FFF2-40B4-BE49-F238E27FC236}">
                      <a16:creationId xmlns:a16="http://schemas.microsoft.com/office/drawing/2014/main" id="{43CD4D9B-379F-4121-A952-BA2AA636FDCA}"/>
                    </a:ext>
                  </a:extLst>
                </p:cNvPr>
                <p:cNvSpPr/>
                <p:nvPr/>
              </p:nvSpPr>
              <p:spPr bwMode="auto">
                <a:xfrm>
                  <a:off x="5422901" y="3767138"/>
                  <a:ext cx="1858963" cy="944563"/>
                </a:xfrm>
                <a:custGeom>
                  <a:avLst/>
                  <a:gdLst>
                    <a:gd name="T0" fmla="*/ 915 w 1171"/>
                    <a:gd name="T1" fmla="*/ 0 h 595"/>
                    <a:gd name="T2" fmla="*/ 278 w 1171"/>
                    <a:gd name="T3" fmla="*/ 0 h 595"/>
                    <a:gd name="T4" fmla="*/ 0 w 1171"/>
                    <a:gd name="T5" fmla="*/ 595 h 595"/>
                    <a:gd name="T6" fmla="*/ 884 w 1171"/>
                    <a:gd name="T7" fmla="*/ 595 h 595"/>
                    <a:gd name="T8" fmla="*/ 1171 w 1171"/>
                    <a:gd name="T9" fmla="*/ 0 h 595"/>
                    <a:gd name="T10" fmla="*/ 915 w 1171"/>
                    <a:gd name="T11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1" h="595">
                      <a:moveTo>
                        <a:pt x="915" y="0"/>
                      </a:moveTo>
                      <a:lnTo>
                        <a:pt x="278" y="0"/>
                      </a:lnTo>
                      <a:lnTo>
                        <a:pt x="0" y="595"/>
                      </a:lnTo>
                      <a:lnTo>
                        <a:pt x="884" y="595"/>
                      </a:lnTo>
                      <a:lnTo>
                        <a:pt x="1171" y="0"/>
                      </a:lnTo>
                      <a:lnTo>
                        <a:pt x="9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íş1íḍê">
                  <a:extLst>
                    <a:ext uri="{FF2B5EF4-FFF2-40B4-BE49-F238E27FC236}">
                      <a16:creationId xmlns:a16="http://schemas.microsoft.com/office/drawing/2014/main" id="{03BC60A5-6812-47CE-B6A0-4B72E63B8C9F}"/>
                    </a:ext>
                  </a:extLst>
                </p:cNvPr>
                <p:cNvSpPr/>
                <p:nvPr/>
              </p:nvSpPr>
              <p:spPr bwMode="auto">
                <a:xfrm>
                  <a:off x="5414963" y="3760788"/>
                  <a:ext cx="1876425" cy="957263"/>
                </a:xfrm>
                <a:custGeom>
                  <a:avLst/>
                  <a:gdLst>
                    <a:gd name="T0" fmla="*/ 442 w 568"/>
                    <a:gd name="T1" fmla="*/ 2 h 290"/>
                    <a:gd name="T2" fmla="*/ 442 w 568"/>
                    <a:gd name="T3" fmla="*/ 0 h 290"/>
                    <a:gd name="T4" fmla="*/ 136 w 568"/>
                    <a:gd name="T5" fmla="*/ 0 h 290"/>
                    <a:gd name="T6" fmla="*/ 134 w 568"/>
                    <a:gd name="T7" fmla="*/ 2 h 290"/>
                    <a:gd name="T8" fmla="*/ 0 w 568"/>
                    <a:gd name="T9" fmla="*/ 287 h 290"/>
                    <a:gd name="T10" fmla="*/ 0 w 568"/>
                    <a:gd name="T11" fmla="*/ 289 h 290"/>
                    <a:gd name="T12" fmla="*/ 2 w 568"/>
                    <a:gd name="T13" fmla="*/ 290 h 290"/>
                    <a:gd name="T14" fmla="*/ 427 w 568"/>
                    <a:gd name="T15" fmla="*/ 290 h 290"/>
                    <a:gd name="T16" fmla="*/ 429 w 568"/>
                    <a:gd name="T17" fmla="*/ 289 h 290"/>
                    <a:gd name="T18" fmla="*/ 567 w 568"/>
                    <a:gd name="T19" fmla="*/ 3 h 290"/>
                    <a:gd name="T20" fmla="*/ 567 w 568"/>
                    <a:gd name="T21" fmla="*/ 1 h 290"/>
                    <a:gd name="T22" fmla="*/ 565 w 568"/>
                    <a:gd name="T23" fmla="*/ 0 h 290"/>
                    <a:gd name="T24" fmla="*/ 442 w 568"/>
                    <a:gd name="T25" fmla="*/ 0 h 290"/>
                    <a:gd name="T26" fmla="*/ 442 w 568"/>
                    <a:gd name="T27" fmla="*/ 2 h 290"/>
                    <a:gd name="T28" fmla="*/ 442 w 568"/>
                    <a:gd name="T29" fmla="*/ 4 h 290"/>
                    <a:gd name="T30" fmla="*/ 562 w 568"/>
                    <a:gd name="T31" fmla="*/ 4 h 290"/>
                    <a:gd name="T32" fmla="*/ 426 w 568"/>
                    <a:gd name="T33" fmla="*/ 286 h 290"/>
                    <a:gd name="T34" fmla="*/ 5 w 568"/>
                    <a:gd name="T35" fmla="*/ 286 h 290"/>
                    <a:gd name="T36" fmla="*/ 137 w 568"/>
                    <a:gd name="T37" fmla="*/ 4 h 290"/>
                    <a:gd name="T38" fmla="*/ 442 w 568"/>
                    <a:gd name="T39" fmla="*/ 4 h 290"/>
                    <a:gd name="T40" fmla="*/ 442 w 568"/>
                    <a:gd name="T41" fmla="*/ 2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8" h="290">
                      <a:moveTo>
                        <a:pt x="442" y="2"/>
                      </a:move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135" y="0"/>
                        <a:pt x="135" y="1"/>
                        <a:pt x="134" y="2"/>
                      </a:cubicBezTo>
                      <a:cubicBezTo>
                        <a:pt x="0" y="287"/>
                        <a:pt x="0" y="287"/>
                        <a:pt x="0" y="287"/>
                      </a:cubicBezTo>
                      <a:cubicBezTo>
                        <a:pt x="0" y="288"/>
                        <a:pt x="0" y="288"/>
                        <a:pt x="0" y="289"/>
                      </a:cubicBezTo>
                      <a:cubicBezTo>
                        <a:pt x="1" y="290"/>
                        <a:pt x="1" y="290"/>
                        <a:pt x="2" y="290"/>
                      </a:cubicBezTo>
                      <a:cubicBezTo>
                        <a:pt x="427" y="290"/>
                        <a:pt x="427" y="290"/>
                        <a:pt x="427" y="290"/>
                      </a:cubicBezTo>
                      <a:cubicBezTo>
                        <a:pt x="428" y="290"/>
                        <a:pt x="428" y="289"/>
                        <a:pt x="429" y="289"/>
                      </a:cubicBezTo>
                      <a:cubicBezTo>
                        <a:pt x="567" y="3"/>
                        <a:pt x="567" y="3"/>
                        <a:pt x="567" y="3"/>
                      </a:cubicBezTo>
                      <a:cubicBezTo>
                        <a:pt x="568" y="3"/>
                        <a:pt x="567" y="2"/>
                        <a:pt x="567" y="1"/>
                      </a:cubicBezTo>
                      <a:cubicBezTo>
                        <a:pt x="567" y="1"/>
                        <a:pt x="566" y="0"/>
                        <a:pt x="565" y="0"/>
                      </a:cubicBez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cubicBezTo>
                        <a:pt x="562" y="4"/>
                        <a:pt x="562" y="4"/>
                        <a:pt x="562" y="4"/>
                      </a:cubicBezTo>
                      <a:cubicBezTo>
                        <a:pt x="426" y="286"/>
                        <a:pt x="426" y="286"/>
                        <a:pt x="426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lnTo>
                        <a:pt x="442" y="2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îŝ1íḑé">
                  <a:extLst>
                    <a:ext uri="{FF2B5EF4-FFF2-40B4-BE49-F238E27FC236}">
                      <a16:creationId xmlns:a16="http://schemas.microsoft.com/office/drawing/2014/main" id="{D877AAEE-C6D0-42DB-BB14-A23F2291174D}"/>
                    </a:ext>
                  </a:extLst>
                </p:cNvPr>
                <p:cNvSpPr/>
                <p:nvPr/>
              </p:nvSpPr>
              <p:spPr bwMode="auto">
                <a:xfrm>
                  <a:off x="6218238" y="4121150"/>
                  <a:ext cx="260350" cy="25717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îsḻïďê">
                  <a:extLst>
                    <a:ext uri="{FF2B5EF4-FFF2-40B4-BE49-F238E27FC236}">
                      <a16:creationId xmlns:a16="http://schemas.microsoft.com/office/drawing/2014/main" id="{7B5CCDDE-4C04-4F94-A266-8D97EAAEFE98}"/>
                    </a:ext>
                  </a:extLst>
                </p:cNvPr>
                <p:cNvSpPr/>
                <p:nvPr/>
              </p:nvSpPr>
              <p:spPr bwMode="auto">
                <a:xfrm>
                  <a:off x="6211888" y="4113213"/>
                  <a:ext cx="273050" cy="271463"/>
                </a:xfrm>
                <a:custGeom>
                  <a:avLst/>
                  <a:gdLst>
                    <a:gd name="T0" fmla="*/ 2 w 83"/>
                    <a:gd name="T1" fmla="*/ 41 h 82"/>
                    <a:gd name="T2" fmla="*/ 4 w 83"/>
                    <a:gd name="T3" fmla="*/ 41 h 82"/>
                    <a:gd name="T4" fmla="*/ 15 w 83"/>
                    <a:gd name="T5" fmla="*/ 14 h 82"/>
                    <a:gd name="T6" fmla="*/ 41 w 83"/>
                    <a:gd name="T7" fmla="*/ 4 h 82"/>
                    <a:gd name="T8" fmla="*/ 68 w 83"/>
                    <a:gd name="T9" fmla="*/ 14 h 82"/>
                    <a:gd name="T10" fmla="*/ 79 w 83"/>
                    <a:gd name="T11" fmla="*/ 41 h 82"/>
                    <a:gd name="T12" fmla="*/ 68 w 83"/>
                    <a:gd name="T13" fmla="*/ 67 h 82"/>
                    <a:gd name="T14" fmla="*/ 41 w 83"/>
                    <a:gd name="T15" fmla="*/ 78 h 82"/>
                    <a:gd name="T16" fmla="*/ 15 w 83"/>
                    <a:gd name="T17" fmla="*/ 67 h 82"/>
                    <a:gd name="T18" fmla="*/ 4 w 83"/>
                    <a:gd name="T19" fmla="*/ 41 h 82"/>
                    <a:gd name="T20" fmla="*/ 2 w 83"/>
                    <a:gd name="T21" fmla="*/ 41 h 82"/>
                    <a:gd name="T22" fmla="*/ 0 w 83"/>
                    <a:gd name="T23" fmla="*/ 41 h 82"/>
                    <a:gd name="T24" fmla="*/ 41 w 83"/>
                    <a:gd name="T25" fmla="*/ 82 h 82"/>
                    <a:gd name="T26" fmla="*/ 83 w 83"/>
                    <a:gd name="T27" fmla="*/ 41 h 82"/>
                    <a:gd name="T28" fmla="*/ 41 w 83"/>
                    <a:gd name="T29" fmla="*/ 0 h 82"/>
                    <a:gd name="T30" fmla="*/ 0 w 83"/>
                    <a:gd name="T31" fmla="*/ 41 h 82"/>
                    <a:gd name="T32" fmla="*/ 2 w 83"/>
                    <a:gd name="T33" fmla="*/ 4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82">
                      <a:moveTo>
                        <a:pt x="2" y="41"/>
                      </a:move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4" y="31"/>
                        <a:pt x="8" y="21"/>
                        <a:pt x="15" y="14"/>
                      </a:cubicBezTo>
                      <a:cubicBezTo>
                        <a:pt x="22" y="8"/>
                        <a:pt x="31" y="4"/>
                        <a:pt x="41" y="4"/>
                      </a:cubicBezTo>
                      <a:cubicBezTo>
                        <a:pt x="52" y="4"/>
                        <a:pt x="61" y="8"/>
                        <a:pt x="68" y="14"/>
                      </a:cubicBezTo>
                      <a:cubicBezTo>
                        <a:pt x="74" y="21"/>
                        <a:pt x="79" y="31"/>
                        <a:pt x="79" y="41"/>
                      </a:cubicBezTo>
                      <a:cubicBezTo>
                        <a:pt x="79" y="51"/>
                        <a:pt x="74" y="60"/>
                        <a:pt x="68" y="67"/>
                      </a:cubicBezTo>
                      <a:cubicBezTo>
                        <a:pt x="61" y="74"/>
                        <a:pt x="52" y="78"/>
                        <a:pt x="41" y="78"/>
                      </a:cubicBezTo>
                      <a:cubicBezTo>
                        <a:pt x="31" y="78"/>
                        <a:pt x="22" y="74"/>
                        <a:pt x="15" y="67"/>
                      </a:cubicBezTo>
                      <a:cubicBezTo>
                        <a:pt x="8" y="60"/>
                        <a:pt x="4" y="51"/>
                        <a:pt x="4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64" y="82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ïś1ídè">
                  <a:extLst>
                    <a:ext uri="{FF2B5EF4-FFF2-40B4-BE49-F238E27FC236}">
                      <a16:creationId xmlns:a16="http://schemas.microsoft.com/office/drawing/2014/main" id="{CD69ACE1-D606-49EF-AE92-9D7524DE2CA4}"/>
                    </a:ext>
                  </a:extLst>
                </p:cNvPr>
                <p:cNvSpPr/>
                <p:nvPr/>
              </p:nvSpPr>
              <p:spPr bwMode="auto">
                <a:xfrm>
                  <a:off x="5756276" y="2638425"/>
                  <a:ext cx="58738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iŝlíde">
                  <a:extLst>
                    <a:ext uri="{FF2B5EF4-FFF2-40B4-BE49-F238E27FC236}">
                      <a16:creationId xmlns:a16="http://schemas.microsoft.com/office/drawing/2014/main" id="{16DCA3D8-1081-4F40-9C23-65443E3422E4}"/>
                    </a:ext>
                  </a:extLst>
                </p:cNvPr>
                <p:cNvSpPr/>
                <p:nvPr/>
              </p:nvSpPr>
              <p:spPr bwMode="auto">
                <a:xfrm>
                  <a:off x="5689601" y="2865438"/>
                  <a:ext cx="109538" cy="60325"/>
                </a:xfrm>
                <a:custGeom>
                  <a:avLst/>
                  <a:gdLst>
                    <a:gd name="T0" fmla="*/ 32 w 33"/>
                    <a:gd name="T1" fmla="*/ 1 h 18"/>
                    <a:gd name="T2" fmla="*/ 31 w 33"/>
                    <a:gd name="T3" fmla="*/ 0 h 18"/>
                    <a:gd name="T4" fmla="*/ 0 w 33"/>
                    <a:gd name="T5" fmla="*/ 6 h 18"/>
                    <a:gd name="T6" fmla="*/ 0 w 33"/>
                    <a:gd name="T7" fmla="*/ 6 h 18"/>
                    <a:gd name="T8" fmla="*/ 0 w 33"/>
                    <a:gd name="T9" fmla="*/ 7 h 18"/>
                    <a:gd name="T10" fmla="*/ 6 w 33"/>
                    <a:gd name="T11" fmla="*/ 13 h 18"/>
                    <a:gd name="T12" fmla="*/ 19 w 33"/>
                    <a:gd name="T13" fmla="*/ 18 h 18"/>
                    <a:gd name="T14" fmla="*/ 27 w 33"/>
                    <a:gd name="T15" fmla="*/ 14 h 18"/>
                    <a:gd name="T16" fmla="*/ 33 w 33"/>
                    <a:gd name="T17" fmla="*/ 2 h 18"/>
                    <a:gd name="T18" fmla="*/ 32 w 33"/>
                    <a:gd name="T19" fmla="*/ 1 h 18"/>
                    <a:gd name="T20" fmla="*/ 31 w 33"/>
                    <a:gd name="T21" fmla="*/ 0 h 18"/>
                    <a:gd name="T22" fmla="*/ 32 w 33"/>
                    <a:gd name="T23" fmla="*/ 1 h 18"/>
                    <a:gd name="T24" fmla="*/ 31 w 33"/>
                    <a:gd name="T25" fmla="*/ 1 h 18"/>
                    <a:gd name="T26" fmla="*/ 25 w 33"/>
                    <a:gd name="T27" fmla="*/ 13 h 18"/>
                    <a:gd name="T28" fmla="*/ 19 w 33"/>
                    <a:gd name="T29" fmla="*/ 16 h 18"/>
                    <a:gd name="T30" fmla="*/ 7 w 33"/>
                    <a:gd name="T31" fmla="*/ 11 h 18"/>
                    <a:gd name="T32" fmla="*/ 3 w 33"/>
                    <a:gd name="T33" fmla="*/ 7 h 18"/>
                    <a:gd name="T34" fmla="*/ 2 w 33"/>
                    <a:gd name="T35" fmla="*/ 6 h 18"/>
                    <a:gd name="T36" fmla="*/ 1 w 33"/>
                    <a:gd name="T37" fmla="*/ 6 h 18"/>
                    <a:gd name="T38" fmla="*/ 1 w 33"/>
                    <a:gd name="T39" fmla="*/ 7 h 18"/>
                    <a:gd name="T40" fmla="*/ 1 w 33"/>
                    <a:gd name="T41" fmla="*/ 8 h 18"/>
                    <a:gd name="T42" fmla="*/ 32 w 33"/>
                    <a:gd name="T43" fmla="*/ 2 h 18"/>
                    <a:gd name="T44" fmla="*/ 32 w 33"/>
                    <a:gd name="T45" fmla="*/ 1 h 18"/>
                    <a:gd name="T46" fmla="*/ 31 w 33"/>
                    <a:gd name="T47" fmla="*/ 1 h 18"/>
                    <a:gd name="T48" fmla="*/ 32 w 33"/>
                    <a:gd name="T4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3" h="18">
                      <a:moveTo>
                        <a:pt x="32" y="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2" y="10"/>
                        <a:pt x="6" y="13"/>
                      </a:cubicBezTo>
                      <a:cubicBezTo>
                        <a:pt x="9" y="15"/>
                        <a:pt x="14" y="18"/>
                        <a:pt x="19" y="18"/>
                      </a:cubicBezTo>
                      <a:cubicBezTo>
                        <a:pt x="22" y="18"/>
                        <a:pt x="25" y="17"/>
                        <a:pt x="27" y="14"/>
                      </a:cubicBezTo>
                      <a:cubicBezTo>
                        <a:pt x="29" y="12"/>
                        <a:pt x="31" y="8"/>
                        <a:pt x="33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29" y="7"/>
                        <a:pt x="27" y="11"/>
                        <a:pt x="25" y="13"/>
                      </a:cubicBezTo>
                      <a:cubicBezTo>
                        <a:pt x="23" y="15"/>
                        <a:pt x="21" y="16"/>
                        <a:pt x="19" y="16"/>
                      </a:cubicBezTo>
                      <a:cubicBezTo>
                        <a:pt x="15" y="16"/>
                        <a:pt x="10" y="14"/>
                        <a:pt x="7" y="11"/>
                      </a:cubicBezTo>
                      <a:cubicBezTo>
                        <a:pt x="5" y="10"/>
                        <a:pt x="4" y="8"/>
                        <a:pt x="3" y="7"/>
                      </a:cubicBez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lnTo>
                        <a:pt x="32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íś1îḑé">
                  <a:extLst>
                    <a:ext uri="{FF2B5EF4-FFF2-40B4-BE49-F238E27FC236}">
                      <a16:creationId xmlns:a16="http://schemas.microsoft.com/office/drawing/2014/main" id="{1FEC2911-DFB7-434E-A58B-7B32C63FA434}"/>
                    </a:ext>
                  </a:extLst>
                </p:cNvPr>
                <p:cNvSpPr/>
                <p:nvPr/>
              </p:nvSpPr>
              <p:spPr bwMode="auto">
                <a:xfrm>
                  <a:off x="5541963" y="2770188"/>
                  <a:ext cx="111125" cy="112713"/>
                </a:xfrm>
                <a:prstGeom prst="ellipse">
                  <a:avLst/>
                </a:pr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ïśḻïdê">
                  <a:extLst>
                    <a:ext uri="{FF2B5EF4-FFF2-40B4-BE49-F238E27FC236}">
                      <a16:creationId xmlns:a16="http://schemas.microsoft.com/office/drawing/2014/main" id="{2028B214-8B41-4860-A6B3-C8B9D6A5C5B6}"/>
                    </a:ext>
                  </a:extLst>
                </p:cNvPr>
                <p:cNvSpPr/>
                <p:nvPr/>
              </p:nvSpPr>
              <p:spPr bwMode="auto">
                <a:xfrm>
                  <a:off x="5567363" y="2678113"/>
                  <a:ext cx="60325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iṥļiďé">
                  <a:extLst>
                    <a:ext uri="{FF2B5EF4-FFF2-40B4-BE49-F238E27FC236}">
                      <a16:creationId xmlns:a16="http://schemas.microsoft.com/office/drawing/2014/main" id="{07B6F1E0-463B-46AB-A00B-881BCD9947EA}"/>
                    </a:ext>
                  </a:extLst>
                </p:cNvPr>
                <p:cNvSpPr/>
                <p:nvPr/>
              </p:nvSpPr>
              <p:spPr bwMode="auto">
                <a:xfrm>
                  <a:off x="5818188" y="2697163"/>
                  <a:ext cx="76200" cy="112713"/>
                </a:xfrm>
                <a:custGeom>
                  <a:avLst/>
                  <a:gdLst>
                    <a:gd name="T0" fmla="*/ 17 w 23"/>
                    <a:gd name="T1" fmla="*/ 0 h 34"/>
                    <a:gd name="T2" fmla="*/ 0 w 23"/>
                    <a:gd name="T3" fmla="*/ 17 h 34"/>
                    <a:gd name="T4" fmla="*/ 17 w 23"/>
                    <a:gd name="T5" fmla="*/ 34 h 34"/>
                    <a:gd name="T6" fmla="*/ 21 w 23"/>
                    <a:gd name="T7" fmla="*/ 33 h 34"/>
                    <a:gd name="T8" fmla="*/ 21 w 23"/>
                    <a:gd name="T9" fmla="*/ 29 h 34"/>
                    <a:gd name="T10" fmla="*/ 23 w 23"/>
                    <a:gd name="T11" fmla="*/ 4 h 34"/>
                    <a:gd name="T12" fmla="*/ 23 w 23"/>
                    <a:gd name="T13" fmla="*/ 1 h 34"/>
                    <a:gd name="T14" fmla="*/ 17 w 23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4">
                      <a:moveTo>
                        <a:pt x="17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18" y="34"/>
                        <a:pt x="20" y="34"/>
                        <a:pt x="21" y="33"/>
                      </a:cubicBezTo>
                      <a:cubicBezTo>
                        <a:pt x="21" y="32"/>
                        <a:pt x="21" y="31"/>
                        <a:pt x="21" y="29"/>
                      </a:cubicBezTo>
                      <a:cubicBezTo>
                        <a:pt x="23" y="20"/>
                        <a:pt x="23" y="12"/>
                        <a:pt x="23" y="4"/>
                      </a:cubicBezTo>
                      <a:cubicBezTo>
                        <a:pt x="23" y="3"/>
                        <a:pt x="23" y="2"/>
                        <a:pt x="23" y="1"/>
                      </a:cubicBezTo>
                      <a:cubicBezTo>
                        <a:pt x="21" y="0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îśļiḓé">
                  <a:extLst>
                    <a:ext uri="{FF2B5EF4-FFF2-40B4-BE49-F238E27FC236}">
                      <a16:creationId xmlns:a16="http://schemas.microsoft.com/office/drawing/2014/main" id="{A7592234-8502-4770-925A-B96370A448DC}"/>
                    </a:ext>
                  </a:extLst>
                </p:cNvPr>
                <p:cNvSpPr/>
                <p:nvPr/>
              </p:nvSpPr>
              <p:spPr bwMode="auto">
                <a:xfrm>
                  <a:off x="5888038" y="2701925"/>
                  <a:ext cx="12700" cy="104775"/>
                </a:xfrm>
                <a:custGeom>
                  <a:avLst/>
                  <a:gdLst>
                    <a:gd name="T0" fmla="*/ 2 w 4"/>
                    <a:gd name="T1" fmla="*/ 0 h 32"/>
                    <a:gd name="T2" fmla="*/ 2 w 4"/>
                    <a:gd name="T3" fmla="*/ 3 h 32"/>
                    <a:gd name="T4" fmla="*/ 0 w 4"/>
                    <a:gd name="T5" fmla="*/ 28 h 32"/>
                    <a:gd name="T6" fmla="*/ 0 w 4"/>
                    <a:gd name="T7" fmla="*/ 32 h 32"/>
                    <a:gd name="T8" fmla="*/ 1 w 4"/>
                    <a:gd name="T9" fmla="*/ 32 h 32"/>
                    <a:gd name="T10" fmla="*/ 2 w 4"/>
                    <a:gd name="T11" fmla="*/ 29 h 32"/>
                    <a:gd name="T12" fmla="*/ 4 w 4"/>
                    <a:gd name="T13" fmla="*/ 1 h 32"/>
                    <a:gd name="T14" fmla="*/ 2 w 4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2">
                      <a:moveTo>
                        <a:pt x="2" y="0"/>
                      </a:move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1"/>
                        <a:pt x="2" y="19"/>
                        <a:pt x="0" y="28"/>
                      </a:cubicBezTo>
                      <a:cubicBezTo>
                        <a:pt x="0" y="30"/>
                        <a:pt x="0" y="31"/>
                        <a:pt x="0" y="32"/>
                      </a:cubicBezTo>
                      <a:cubicBezTo>
                        <a:pt x="0" y="32"/>
                        <a:pt x="1" y="32"/>
                        <a:pt x="1" y="32"/>
                      </a:cubicBezTo>
                      <a:cubicBezTo>
                        <a:pt x="2" y="31"/>
                        <a:pt x="2" y="30"/>
                        <a:pt x="2" y="29"/>
                      </a:cubicBezTo>
                      <a:cubicBezTo>
                        <a:pt x="3" y="19"/>
                        <a:pt x="4" y="10"/>
                        <a:pt x="4" y="1"/>
                      </a:cubicBezTo>
                      <a:cubicBezTo>
                        <a:pt x="3" y="1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4723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išḻïḋé">
                  <a:extLst>
                    <a:ext uri="{FF2B5EF4-FFF2-40B4-BE49-F238E27FC236}">
                      <a16:creationId xmlns:a16="http://schemas.microsoft.com/office/drawing/2014/main" id="{E573AB1F-360A-44E4-AAE9-75C99E867E8F}"/>
                    </a:ext>
                  </a:extLst>
                </p:cNvPr>
                <p:cNvSpPr/>
                <p:nvPr/>
              </p:nvSpPr>
              <p:spPr bwMode="auto">
                <a:xfrm>
                  <a:off x="5218113" y="2063750"/>
                  <a:ext cx="936625" cy="858838"/>
                </a:xfrm>
                <a:custGeom>
                  <a:avLst/>
                  <a:gdLst>
                    <a:gd name="T0" fmla="*/ 253 w 284"/>
                    <a:gd name="T1" fmla="*/ 48 h 260"/>
                    <a:gd name="T2" fmla="*/ 101 w 284"/>
                    <a:gd name="T3" fmla="*/ 56 h 260"/>
                    <a:gd name="T4" fmla="*/ 40 w 284"/>
                    <a:gd name="T5" fmla="*/ 112 h 260"/>
                    <a:gd name="T6" fmla="*/ 6 w 284"/>
                    <a:gd name="T7" fmla="*/ 174 h 260"/>
                    <a:gd name="T8" fmla="*/ 57 w 284"/>
                    <a:gd name="T9" fmla="*/ 260 h 260"/>
                    <a:gd name="T10" fmla="*/ 59 w 284"/>
                    <a:gd name="T11" fmla="*/ 250 h 260"/>
                    <a:gd name="T12" fmla="*/ 53 w 284"/>
                    <a:gd name="T13" fmla="*/ 224 h 260"/>
                    <a:gd name="T14" fmla="*/ 29 w 284"/>
                    <a:gd name="T15" fmla="*/ 200 h 260"/>
                    <a:gd name="T16" fmla="*/ 53 w 284"/>
                    <a:gd name="T17" fmla="*/ 176 h 260"/>
                    <a:gd name="T18" fmla="*/ 73 w 284"/>
                    <a:gd name="T19" fmla="*/ 187 h 260"/>
                    <a:gd name="T20" fmla="*/ 90 w 284"/>
                    <a:gd name="T21" fmla="*/ 191 h 260"/>
                    <a:gd name="T22" fmla="*/ 90 w 284"/>
                    <a:gd name="T23" fmla="*/ 130 h 260"/>
                    <a:gd name="T24" fmla="*/ 157 w 284"/>
                    <a:gd name="T25" fmla="*/ 146 h 260"/>
                    <a:gd name="T26" fmla="*/ 253 w 284"/>
                    <a:gd name="T2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260">
                      <a:moveTo>
                        <a:pt x="253" y="48"/>
                      </a:moveTo>
                      <a:cubicBezTo>
                        <a:pt x="222" y="0"/>
                        <a:pt x="124" y="23"/>
                        <a:pt x="101" y="56"/>
                      </a:cubicBezTo>
                      <a:cubicBezTo>
                        <a:pt x="101" y="56"/>
                        <a:pt x="45" y="51"/>
                        <a:pt x="40" y="112"/>
                      </a:cubicBezTo>
                      <a:cubicBezTo>
                        <a:pt x="40" y="112"/>
                        <a:pt x="0" y="124"/>
                        <a:pt x="6" y="174"/>
                      </a:cubicBezTo>
                      <a:cubicBezTo>
                        <a:pt x="11" y="225"/>
                        <a:pt x="51" y="260"/>
                        <a:pt x="57" y="260"/>
                      </a:cubicBezTo>
                      <a:cubicBezTo>
                        <a:pt x="57" y="260"/>
                        <a:pt x="59" y="256"/>
                        <a:pt x="59" y="250"/>
                      </a:cubicBezTo>
                      <a:cubicBezTo>
                        <a:pt x="60" y="241"/>
                        <a:pt x="60" y="229"/>
                        <a:pt x="53" y="224"/>
                      </a:cubicBezTo>
                      <a:cubicBezTo>
                        <a:pt x="40" y="224"/>
                        <a:pt x="29" y="213"/>
                        <a:pt x="29" y="200"/>
                      </a:cubicBezTo>
                      <a:cubicBezTo>
                        <a:pt x="29" y="187"/>
                        <a:pt x="40" y="176"/>
                        <a:pt x="53" y="176"/>
                      </a:cubicBezTo>
                      <a:cubicBezTo>
                        <a:pt x="61" y="176"/>
                        <a:pt x="69" y="180"/>
                        <a:pt x="73" y="187"/>
                      </a:cubicBezTo>
                      <a:cubicBezTo>
                        <a:pt x="80" y="191"/>
                        <a:pt x="87" y="194"/>
                        <a:pt x="90" y="191"/>
                      </a:cubicBezTo>
                      <a:cubicBezTo>
                        <a:pt x="96" y="185"/>
                        <a:pt x="96" y="147"/>
                        <a:pt x="90" y="130"/>
                      </a:cubicBezTo>
                      <a:cubicBezTo>
                        <a:pt x="84" y="112"/>
                        <a:pt x="123" y="147"/>
                        <a:pt x="157" y="146"/>
                      </a:cubicBezTo>
                      <a:cubicBezTo>
                        <a:pt x="221" y="144"/>
                        <a:pt x="284" y="95"/>
                        <a:pt x="253" y="48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î$ļïďè">
                  <a:extLst>
                    <a:ext uri="{FF2B5EF4-FFF2-40B4-BE49-F238E27FC236}">
                      <a16:creationId xmlns:a16="http://schemas.microsoft.com/office/drawing/2014/main" id="{7D94EE6A-0B68-4CDB-A7C8-36817B397573}"/>
                    </a:ext>
                  </a:extLst>
                </p:cNvPr>
                <p:cNvSpPr/>
                <p:nvPr/>
              </p:nvSpPr>
              <p:spPr bwMode="auto">
                <a:xfrm>
                  <a:off x="5332413" y="2671763"/>
                  <a:ext cx="100013" cy="42863"/>
                </a:xfrm>
                <a:custGeom>
                  <a:avLst/>
                  <a:gdLst>
                    <a:gd name="T0" fmla="*/ 4 w 30"/>
                    <a:gd name="T1" fmla="*/ 12 h 13"/>
                    <a:gd name="T2" fmla="*/ 4 w 30"/>
                    <a:gd name="T3" fmla="*/ 11 h 13"/>
                    <a:gd name="T4" fmla="*/ 8 w 30"/>
                    <a:gd name="T5" fmla="*/ 7 h 13"/>
                    <a:gd name="T6" fmla="*/ 17 w 30"/>
                    <a:gd name="T7" fmla="*/ 4 h 13"/>
                    <a:gd name="T8" fmla="*/ 27 w 30"/>
                    <a:gd name="T9" fmla="*/ 8 h 13"/>
                    <a:gd name="T10" fmla="*/ 30 w 30"/>
                    <a:gd name="T11" fmla="*/ 7 h 13"/>
                    <a:gd name="T12" fmla="*/ 29 w 30"/>
                    <a:gd name="T13" fmla="*/ 4 h 13"/>
                    <a:gd name="T14" fmla="*/ 17 w 30"/>
                    <a:gd name="T15" fmla="*/ 0 h 13"/>
                    <a:gd name="T16" fmla="*/ 5 w 30"/>
                    <a:gd name="T17" fmla="*/ 5 h 13"/>
                    <a:gd name="T18" fmla="*/ 1 w 30"/>
                    <a:gd name="T19" fmla="*/ 10 h 13"/>
                    <a:gd name="T20" fmla="*/ 2 w 30"/>
                    <a:gd name="T21" fmla="*/ 12 h 13"/>
                    <a:gd name="T22" fmla="*/ 4 w 30"/>
                    <a:gd name="T2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0" h="13">
                      <a:moveTo>
                        <a:pt x="4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6" y="9"/>
                        <a:pt x="8" y="7"/>
                      </a:cubicBezTo>
                      <a:cubicBezTo>
                        <a:pt x="10" y="5"/>
                        <a:pt x="13" y="4"/>
                        <a:pt x="17" y="4"/>
                      </a:cubicBezTo>
                      <a:cubicBezTo>
                        <a:pt x="19" y="4"/>
                        <a:pt x="23" y="5"/>
                        <a:pt x="27" y="8"/>
                      </a:cubicBezTo>
                      <a:cubicBezTo>
                        <a:pt x="28" y="8"/>
                        <a:pt x="29" y="8"/>
                        <a:pt x="30" y="7"/>
                      </a:cubicBezTo>
                      <a:cubicBezTo>
                        <a:pt x="30" y="6"/>
                        <a:pt x="30" y="5"/>
                        <a:pt x="29" y="4"/>
                      </a:cubicBezTo>
                      <a:cubicBezTo>
                        <a:pt x="25" y="1"/>
                        <a:pt x="20" y="0"/>
                        <a:pt x="17" y="0"/>
                      </a:cubicBezTo>
                      <a:cubicBezTo>
                        <a:pt x="11" y="0"/>
                        <a:pt x="7" y="2"/>
                        <a:pt x="5" y="5"/>
                      </a:cubicBezTo>
                      <a:cubicBezTo>
                        <a:pt x="2" y="7"/>
                        <a:pt x="1" y="9"/>
                        <a:pt x="1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îšļídé">
                <a:extLst>
                  <a:ext uri="{FF2B5EF4-FFF2-40B4-BE49-F238E27FC236}">
                    <a16:creationId xmlns:a16="http://schemas.microsoft.com/office/drawing/2014/main" id="{827F883F-C29B-45AC-9C3F-57A0D4D6BDCD}"/>
                  </a:ext>
                </a:extLst>
              </p:cNvPr>
              <p:cNvGrpSpPr/>
              <p:nvPr/>
            </p:nvGrpSpPr>
            <p:grpSpPr>
              <a:xfrm>
                <a:off x="9785351" y="2514600"/>
                <a:ext cx="423863" cy="431801"/>
                <a:chOff x="4219576" y="2870200"/>
                <a:chExt cx="423863" cy="431801"/>
              </a:xfrm>
            </p:grpSpPr>
            <p:sp>
              <p:nvSpPr>
                <p:cNvPr id="18" name="i$1íḋé">
                  <a:extLst>
                    <a:ext uri="{FF2B5EF4-FFF2-40B4-BE49-F238E27FC236}">
                      <a16:creationId xmlns:a16="http://schemas.microsoft.com/office/drawing/2014/main" id="{CD289A2D-9731-4AF1-A940-24518B07F189}"/>
                    </a:ext>
                  </a:extLst>
                </p:cNvPr>
                <p:cNvSpPr/>
                <p:nvPr/>
              </p:nvSpPr>
              <p:spPr bwMode="auto">
                <a:xfrm>
                  <a:off x="4224338" y="3008313"/>
                  <a:ext cx="290513" cy="290513"/>
                </a:xfrm>
                <a:prstGeom prst="ellipse">
                  <a:avLst/>
                </a:prstGeom>
                <a:solidFill>
                  <a:srgbClr val="FADE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î$ḷîḓé">
                  <a:extLst>
                    <a:ext uri="{FF2B5EF4-FFF2-40B4-BE49-F238E27FC236}">
                      <a16:creationId xmlns:a16="http://schemas.microsoft.com/office/drawing/2014/main" id="{57150A15-5ABB-42B1-B3BE-D04F60D32545}"/>
                    </a:ext>
                  </a:extLst>
                </p:cNvPr>
                <p:cNvSpPr/>
                <p:nvPr/>
              </p:nvSpPr>
              <p:spPr bwMode="auto">
                <a:xfrm>
                  <a:off x="4219576" y="3005138"/>
                  <a:ext cx="298450" cy="296863"/>
                </a:xfrm>
                <a:custGeom>
                  <a:avLst/>
                  <a:gdLst>
                    <a:gd name="T0" fmla="*/ 1 w 90"/>
                    <a:gd name="T1" fmla="*/ 45 h 90"/>
                    <a:gd name="T2" fmla="*/ 2 w 90"/>
                    <a:gd name="T3" fmla="*/ 45 h 90"/>
                    <a:gd name="T4" fmla="*/ 15 w 90"/>
                    <a:gd name="T5" fmla="*/ 15 h 90"/>
                    <a:gd name="T6" fmla="*/ 45 w 90"/>
                    <a:gd name="T7" fmla="*/ 2 h 90"/>
                    <a:gd name="T8" fmla="*/ 75 w 90"/>
                    <a:gd name="T9" fmla="*/ 15 h 90"/>
                    <a:gd name="T10" fmla="*/ 88 w 90"/>
                    <a:gd name="T11" fmla="*/ 45 h 90"/>
                    <a:gd name="T12" fmla="*/ 75 w 90"/>
                    <a:gd name="T13" fmla="*/ 75 h 90"/>
                    <a:gd name="T14" fmla="*/ 45 w 90"/>
                    <a:gd name="T15" fmla="*/ 88 h 90"/>
                    <a:gd name="T16" fmla="*/ 15 w 90"/>
                    <a:gd name="T17" fmla="*/ 75 h 90"/>
                    <a:gd name="T18" fmla="*/ 2 w 90"/>
                    <a:gd name="T19" fmla="*/ 45 h 90"/>
                    <a:gd name="T20" fmla="*/ 1 w 90"/>
                    <a:gd name="T21" fmla="*/ 45 h 90"/>
                    <a:gd name="T22" fmla="*/ 0 w 90"/>
                    <a:gd name="T23" fmla="*/ 45 h 90"/>
                    <a:gd name="T24" fmla="*/ 45 w 90"/>
                    <a:gd name="T25" fmla="*/ 90 h 90"/>
                    <a:gd name="T26" fmla="*/ 90 w 90"/>
                    <a:gd name="T27" fmla="*/ 45 h 90"/>
                    <a:gd name="T28" fmla="*/ 45 w 90"/>
                    <a:gd name="T29" fmla="*/ 0 h 90"/>
                    <a:gd name="T30" fmla="*/ 0 w 90"/>
                    <a:gd name="T31" fmla="*/ 45 h 90"/>
                    <a:gd name="T32" fmla="*/ 1 w 90"/>
                    <a:gd name="T33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" h="90">
                      <a:moveTo>
                        <a:pt x="1" y="45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33"/>
                        <a:pt x="7" y="22"/>
                        <a:pt x="15" y="15"/>
                      </a:cubicBezTo>
                      <a:cubicBezTo>
                        <a:pt x="22" y="7"/>
                        <a:pt x="33" y="2"/>
                        <a:pt x="45" y="2"/>
                      </a:cubicBezTo>
                      <a:cubicBezTo>
                        <a:pt x="57" y="2"/>
                        <a:pt x="68" y="7"/>
                        <a:pt x="75" y="15"/>
                      </a:cubicBezTo>
                      <a:cubicBezTo>
                        <a:pt x="83" y="22"/>
                        <a:pt x="88" y="33"/>
                        <a:pt x="88" y="45"/>
                      </a:cubicBezTo>
                      <a:cubicBezTo>
                        <a:pt x="88" y="57"/>
                        <a:pt x="83" y="68"/>
                        <a:pt x="75" y="75"/>
                      </a:cubicBezTo>
                      <a:cubicBezTo>
                        <a:pt x="68" y="83"/>
                        <a:pt x="57" y="88"/>
                        <a:pt x="45" y="88"/>
                      </a:cubicBezTo>
                      <a:cubicBezTo>
                        <a:pt x="33" y="88"/>
                        <a:pt x="22" y="83"/>
                        <a:pt x="15" y="75"/>
                      </a:cubicBezTo>
                      <a:cubicBezTo>
                        <a:pt x="7" y="68"/>
                        <a:pt x="2" y="57"/>
                        <a:pt x="2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70"/>
                        <a:pt x="20" y="90"/>
                        <a:pt x="45" y="90"/>
                      </a:cubicBezTo>
                      <a:cubicBezTo>
                        <a:pt x="70" y="90"/>
                        <a:pt x="90" y="70"/>
                        <a:pt x="90" y="45"/>
                      </a:cubicBezTo>
                      <a:cubicBezTo>
                        <a:pt x="90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lnTo>
                        <a:pt x="1" y="4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îśļíḍé">
                  <a:extLst>
                    <a:ext uri="{FF2B5EF4-FFF2-40B4-BE49-F238E27FC236}">
                      <a16:creationId xmlns:a16="http://schemas.microsoft.com/office/drawing/2014/main" id="{1E01A05B-9E44-4C55-B50B-651F7FB19B1A}"/>
                    </a:ext>
                  </a:extLst>
                </p:cNvPr>
                <p:cNvSpPr/>
                <p:nvPr/>
              </p:nvSpPr>
              <p:spPr bwMode="auto">
                <a:xfrm>
                  <a:off x="4435476" y="2873375"/>
                  <a:ext cx="207963" cy="204788"/>
                </a:xfrm>
                <a:custGeom>
                  <a:avLst/>
                  <a:gdLst>
                    <a:gd name="T0" fmla="*/ 131 w 131"/>
                    <a:gd name="T1" fmla="*/ 0 h 129"/>
                    <a:gd name="T2" fmla="*/ 0 w 131"/>
                    <a:gd name="T3" fmla="*/ 16 h 129"/>
                    <a:gd name="T4" fmla="*/ 112 w 131"/>
                    <a:gd name="T5" fmla="*/ 129 h 129"/>
                    <a:gd name="T6" fmla="*/ 131 w 131"/>
                    <a:gd name="T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129">
                      <a:moveTo>
                        <a:pt x="131" y="0"/>
                      </a:moveTo>
                      <a:lnTo>
                        <a:pt x="0" y="16"/>
                      </a:lnTo>
                      <a:lnTo>
                        <a:pt x="112" y="129"/>
                      </a:ln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îS1idê">
                  <a:extLst>
                    <a:ext uri="{FF2B5EF4-FFF2-40B4-BE49-F238E27FC236}">
                      <a16:creationId xmlns:a16="http://schemas.microsoft.com/office/drawing/2014/main" id="{E2FB8AC4-78CD-44A2-B510-3513DBC6F13F}"/>
                    </a:ext>
                  </a:extLst>
                </p:cNvPr>
                <p:cNvSpPr/>
                <p:nvPr/>
              </p:nvSpPr>
              <p:spPr bwMode="auto">
                <a:xfrm>
                  <a:off x="4432301" y="2870200"/>
                  <a:ext cx="211138" cy="211138"/>
                </a:xfrm>
                <a:custGeom>
                  <a:avLst/>
                  <a:gdLst>
                    <a:gd name="T0" fmla="*/ 64 w 64"/>
                    <a:gd name="T1" fmla="*/ 1 h 64"/>
                    <a:gd name="T2" fmla="*/ 63 w 64"/>
                    <a:gd name="T3" fmla="*/ 0 h 64"/>
                    <a:gd name="T4" fmla="*/ 1 w 64"/>
                    <a:gd name="T5" fmla="*/ 8 h 64"/>
                    <a:gd name="T6" fmla="*/ 0 w 64"/>
                    <a:gd name="T7" fmla="*/ 9 h 64"/>
                    <a:gd name="T8" fmla="*/ 1 w 64"/>
                    <a:gd name="T9" fmla="*/ 10 h 64"/>
                    <a:gd name="T10" fmla="*/ 54 w 64"/>
                    <a:gd name="T11" fmla="*/ 63 h 64"/>
                    <a:gd name="T12" fmla="*/ 55 w 64"/>
                    <a:gd name="T13" fmla="*/ 64 h 64"/>
                    <a:gd name="T14" fmla="*/ 56 w 64"/>
                    <a:gd name="T15" fmla="*/ 63 h 64"/>
                    <a:gd name="T16" fmla="*/ 64 w 64"/>
                    <a:gd name="T17" fmla="*/ 1 h 64"/>
                    <a:gd name="T18" fmla="*/ 64 w 64"/>
                    <a:gd name="T19" fmla="*/ 0 h 64"/>
                    <a:gd name="T20" fmla="*/ 63 w 64"/>
                    <a:gd name="T21" fmla="*/ 0 h 64"/>
                    <a:gd name="T22" fmla="*/ 64 w 64"/>
                    <a:gd name="T23" fmla="*/ 1 h 64"/>
                    <a:gd name="T24" fmla="*/ 63 w 64"/>
                    <a:gd name="T25" fmla="*/ 0 h 64"/>
                    <a:gd name="T26" fmla="*/ 54 w 64"/>
                    <a:gd name="T27" fmla="*/ 60 h 64"/>
                    <a:gd name="T28" fmla="*/ 4 w 64"/>
                    <a:gd name="T29" fmla="*/ 10 h 64"/>
                    <a:gd name="T30" fmla="*/ 64 w 64"/>
                    <a:gd name="T31" fmla="*/ 1 h 64"/>
                    <a:gd name="T32" fmla="*/ 64 w 64"/>
                    <a:gd name="T33" fmla="*/ 1 h 64"/>
                    <a:gd name="T34" fmla="*/ 63 w 64"/>
                    <a:gd name="T35" fmla="*/ 0 h 64"/>
                    <a:gd name="T36" fmla="*/ 64 w 64"/>
                    <a:gd name="T37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4" h="64">
                      <a:moveTo>
                        <a:pt x="64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5" y="64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lnTo>
                        <a:pt x="64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iśļíḍe">
                  <a:extLst>
                    <a:ext uri="{FF2B5EF4-FFF2-40B4-BE49-F238E27FC236}">
                      <a16:creationId xmlns:a16="http://schemas.microsoft.com/office/drawing/2014/main" id="{A13351DC-8122-4B32-8C26-5167D997689E}"/>
                    </a:ext>
                  </a:extLst>
                </p:cNvPr>
                <p:cNvSpPr/>
                <p:nvPr/>
              </p:nvSpPr>
              <p:spPr bwMode="auto">
                <a:xfrm>
                  <a:off x="4362451" y="2955925"/>
                  <a:ext cx="195263" cy="193675"/>
                </a:xfrm>
                <a:custGeom>
                  <a:avLst/>
                  <a:gdLst>
                    <a:gd name="T0" fmla="*/ 39 w 123"/>
                    <a:gd name="T1" fmla="*/ 122 h 122"/>
                    <a:gd name="T2" fmla="*/ 0 w 123"/>
                    <a:gd name="T3" fmla="*/ 83 h 122"/>
                    <a:gd name="T4" fmla="*/ 81 w 123"/>
                    <a:gd name="T5" fmla="*/ 0 h 122"/>
                    <a:gd name="T6" fmla="*/ 123 w 123"/>
                    <a:gd name="T7" fmla="*/ 41 h 122"/>
                    <a:gd name="T8" fmla="*/ 39 w 123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122">
                      <a:moveTo>
                        <a:pt x="39" y="122"/>
                      </a:moveTo>
                      <a:lnTo>
                        <a:pt x="0" y="83"/>
                      </a:lnTo>
                      <a:lnTo>
                        <a:pt x="81" y="0"/>
                      </a:lnTo>
                      <a:lnTo>
                        <a:pt x="123" y="41"/>
                      </a:lnTo>
                      <a:lnTo>
                        <a:pt x="39" y="122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iṡlïdé">
                  <a:extLst>
                    <a:ext uri="{FF2B5EF4-FFF2-40B4-BE49-F238E27FC236}">
                      <a16:creationId xmlns:a16="http://schemas.microsoft.com/office/drawing/2014/main" id="{2B7449CB-72D2-46A0-B540-D51B1FC618F2}"/>
                    </a:ext>
                  </a:extLst>
                </p:cNvPr>
                <p:cNvSpPr/>
                <p:nvPr/>
              </p:nvSpPr>
              <p:spPr bwMode="auto">
                <a:xfrm>
                  <a:off x="4359276" y="2952750"/>
                  <a:ext cx="201613" cy="200025"/>
                </a:xfrm>
                <a:custGeom>
                  <a:avLst/>
                  <a:gdLst>
                    <a:gd name="T0" fmla="*/ 20 w 61"/>
                    <a:gd name="T1" fmla="*/ 60 h 61"/>
                    <a:gd name="T2" fmla="*/ 21 w 61"/>
                    <a:gd name="T3" fmla="*/ 60 h 61"/>
                    <a:gd name="T4" fmla="*/ 2 w 61"/>
                    <a:gd name="T5" fmla="*/ 41 h 61"/>
                    <a:gd name="T6" fmla="*/ 40 w 61"/>
                    <a:gd name="T7" fmla="*/ 2 h 61"/>
                    <a:gd name="T8" fmla="*/ 59 w 61"/>
                    <a:gd name="T9" fmla="*/ 21 h 61"/>
                    <a:gd name="T10" fmla="*/ 20 w 61"/>
                    <a:gd name="T11" fmla="*/ 60 h 61"/>
                    <a:gd name="T12" fmla="*/ 20 w 61"/>
                    <a:gd name="T13" fmla="*/ 60 h 61"/>
                    <a:gd name="T14" fmla="*/ 21 w 61"/>
                    <a:gd name="T15" fmla="*/ 60 h 61"/>
                    <a:gd name="T16" fmla="*/ 20 w 61"/>
                    <a:gd name="T17" fmla="*/ 60 h 61"/>
                    <a:gd name="T18" fmla="*/ 21 w 61"/>
                    <a:gd name="T19" fmla="*/ 61 h 61"/>
                    <a:gd name="T20" fmla="*/ 61 w 61"/>
                    <a:gd name="T21" fmla="*/ 21 h 61"/>
                    <a:gd name="T22" fmla="*/ 61 w 61"/>
                    <a:gd name="T23" fmla="*/ 21 h 61"/>
                    <a:gd name="T24" fmla="*/ 61 w 61"/>
                    <a:gd name="T25" fmla="*/ 20 h 61"/>
                    <a:gd name="T26" fmla="*/ 41 w 61"/>
                    <a:gd name="T27" fmla="*/ 0 h 61"/>
                    <a:gd name="T28" fmla="*/ 40 w 61"/>
                    <a:gd name="T29" fmla="*/ 0 h 61"/>
                    <a:gd name="T30" fmla="*/ 0 w 61"/>
                    <a:gd name="T31" fmla="*/ 40 h 61"/>
                    <a:gd name="T32" fmla="*/ 0 w 61"/>
                    <a:gd name="T33" fmla="*/ 41 h 61"/>
                    <a:gd name="T34" fmla="*/ 0 w 61"/>
                    <a:gd name="T35" fmla="*/ 41 h 61"/>
                    <a:gd name="T36" fmla="*/ 20 w 61"/>
                    <a:gd name="T37" fmla="*/ 61 h 61"/>
                    <a:gd name="T38" fmla="*/ 20 w 61"/>
                    <a:gd name="T39" fmla="*/ 61 h 61"/>
                    <a:gd name="T40" fmla="*/ 21 w 61"/>
                    <a:gd name="T41" fmla="*/ 61 h 61"/>
                    <a:gd name="T42" fmla="*/ 20 w 61"/>
                    <a:gd name="T43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1" h="61">
                      <a:moveTo>
                        <a:pt x="20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0" y="0"/>
                        <a:pt x="4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íšḷíde">
                <a:extLst>
                  <a:ext uri="{FF2B5EF4-FFF2-40B4-BE49-F238E27FC236}">
                    <a16:creationId xmlns:a16="http://schemas.microsoft.com/office/drawing/2014/main" id="{87F6A71A-C825-490B-A759-5AA2A2B494E1}"/>
                  </a:ext>
                </a:extLst>
              </p:cNvPr>
              <p:cNvSpPr/>
              <p:nvPr/>
            </p:nvSpPr>
            <p:spPr bwMode="auto">
              <a:xfrm flipH="1">
                <a:off x="8875806" y="2771019"/>
                <a:ext cx="66119" cy="181106"/>
              </a:xfrm>
              <a:custGeom>
                <a:avLst/>
                <a:gdLst>
                  <a:gd name="T0" fmla="*/ 23 w 23"/>
                  <a:gd name="T1" fmla="*/ 0 h 63"/>
                  <a:gd name="T2" fmla="*/ 0 w 23"/>
                  <a:gd name="T3" fmla="*/ 36 h 63"/>
                  <a:gd name="T4" fmla="*/ 23 w 23"/>
                  <a:gd name="T5" fmla="*/ 63 h 63"/>
                  <a:gd name="T6" fmla="*/ 23 w 2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3">
                    <a:moveTo>
                      <a:pt x="23" y="0"/>
                    </a:moveTo>
                    <a:lnTo>
                      <a:pt x="0" y="36"/>
                    </a:lnTo>
                    <a:lnTo>
                      <a:pt x="23" y="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iṣḻíḋé">
              <a:extLst>
                <a:ext uri="{FF2B5EF4-FFF2-40B4-BE49-F238E27FC236}">
                  <a16:creationId xmlns:a16="http://schemas.microsoft.com/office/drawing/2014/main" id="{AF6B3069-C9F1-4C04-B2B7-02754BDC672F}"/>
                </a:ext>
              </a:extLst>
            </p:cNvPr>
            <p:cNvSpPr txBox="1"/>
            <p:nvPr/>
          </p:nvSpPr>
          <p:spPr>
            <a:xfrm>
              <a:off x="426376" y="1581908"/>
              <a:ext cx="7667733" cy="4089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dirty="0"/>
                <a:t>    编程思路可能会因人而异，我一般习惯编程前在纸上画一画流程，写一写需要注意的关键点等。这里给几条关于编程习惯的建议：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（</a:t>
              </a:r>
              <a:r>
                <a:rPr lang="en-US" altLang="zh-CN" sz="2100" dirty="0"/>
                <a:t>1</a:t>
              </a:r>
              <a:r>
                <a:rPr lang="zh-CN" altLang="en-US" sz="2100" dirty="0"/>
                <a:t>）参数名称取得清晰一点，最好不同类型的参数用特定取名模式区分一下，如前后缀、大小写等；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（</a:t>
              </a:r>
              <a:r>
                <a:rPr lang="en-US" altLang="zh-CN" sz="2100" dirty="0"/>
                <a:t>2</a:t>
              </a:r>
              <a:r>
                <a:rPr lang="zh-CN" altLang="en-US" sz="2100" dirty="0"/>
                <a:t>）可能会反复用到的代码块，应写成函数；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（</a:t>
              </a:r>
              <a:r>
                <a:rPr lang="en-US" altLang="zh-CN" sz="2100" dirty="0"/>
                <a:t>3</a:t>
              </a:r>
              <a:r>
                <a:rPr lang="zh-CN" altLang="en-US" sz="2100" dirty="0"/>
                <a:t>）尽量写全注释（不然时间久了真的会忘掉写了什么）；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（</a:t>
              </a:r>
              <a:r>
                <a:rPr lang="en-US" altLang="zh-CN" sz="2100" dirty="0"/>
                <a:t>4</a:t>
              </a:r>
              <a:r>
                <a:rPr lang="zh-CN" altLang="en-US" sz="2100" dirty="0"/>
                <a:t>）简单胜于复杂，同样的功能，适当的使用</a:t>
              </a:r>
              <a:r>
                <a:rPr lang="en-US" altLang="zh-CN" sz="2100" dirty="0" err="1"/>
                <a:t>matlab</a:t>
              </a:r>
              <a:r>
                <a:rPr lang="zh-CN" altLang="en-US" sz="2100" dirty="0"/>
                <a:t>、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en-US" altLang="zh-CN" sz="2100" dirty="0"/>
                <a:t>python</a:t>
              </a:r>
              <a:r>
                <a:rPr lang="zh-CN" altLang="en-US" sz="2100" dirty="0"/>
                <a:t>带的一些库函数或合适的数据结构，实现起来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可能大大简化，且更易于代码维护。</a:t>
              </a:r>
            </a:p>
          </p:txBody>
        </p:sp>
      </p:grpSp>
      <p:sp>
        <p:nvSpPr>
          <p:cNvPr id="102" name="iŝḻíḋé">
            <a:extLst>
              <a:ext uri="{FF2B5EF4-FFF2-40B4-BE49-F238E27FC236}">
                <a16:creationId xmlns:a16="http://schemas.microsoft.com/office/drawing/2014/main" id="{6FA95814-8461-49CA-93F2-2F0CBEC74D86}"/>
              </a:ext>
            </a:extLst>
          </p:cNvPr>
          <p:cNvSpPr txBox="1"/>
          <p:nvPr/>
        </p:nvSpPr>
        <p:spPr>
          <a:xfrm>
            <a:off x="5262405" y="675828"/>
            <a:ext cx="166718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/>
              <a:t>关于编程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D4CCC6-0153-4EC7-9785-7DF6B8A90782}"/>
              </a:ext>
            </a:extLst>
          </p:cNvPr>
          <p:cNvSpPr txBox="1"/>
          <p:nvPr/>
        </p:nvSpPr>
        <p:spPr>
          <a:xfrm>
            <a:off x="3655659" y="683418"/>
            <a:ext cx="166718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/>
              <a:t>彭同学说：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9990162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96A4D0-DE19-4A41-A10F-49CDE6A52180}"/>
              </a:ext>
            </a:extLst>
          </p:cNvPr>
          <p:cNvGrpSpPr/>
          <p:nvPr/>
        </p:nvGrpSpPr>
        <p:grpSpPr>
          <a:xfrm>
            <a:off x="660401" y="626731"/>
            <a:ext cx="11531599" cy="5453539"/>
            <a:chOff x="426377" y="1072490"/>
            <a:chExt cx="11092523" cy="5061610"/>
          </a:xfrm>
        </p:grpSpPr>
        <p:grpSp>
          <p:nvGrpSpPr>
            <p:cNvPr id="9" name="í$ḷíďê">
              <a:extLst>
                <a:ext uri="{FF2B5EF4-FFF2-40B4-BE49-F238E27FC236}">
                  <a16:creationId xmlns:a16="http://schemas.microsoft.com/office/drawing/2014/main" id="{15DAE2BD-7DFE-4333-9765-5C3245407793}"/>
                </a:ext>
              </a:extLst>
            </p:cNvPr>
            <p:cNvGrpSpPr/>
            <p:nvPr/>
          </p:nvGrpSpPr>
          <p:grpSpPr>
            <a:xfrm>
              <a:off x="426377" y="1072490"/>
              <a:ext cx="9929113" cy="5052084"/>
              <a:chOff x="426377" y="2559071"/>
              <a:chExt cx="9929113" cy="5052084"/>
            </a:xfrm>
          </p:grpSpPr>
          <p:sp>
            <p:nvSpPr>
              <p:cNvPr id="100" name="îṣľîḑé">
                <a:extLst>
                  <a:ext uri="{FF2B5EF4-FFF2-40B4-BE49-F238E27FC236}">
                    <a16:creationId xmlns:a16="http://schemas.microsoft.com/office/drawing/2014/main" id="{39D79AFF-E79F-4A11-9E73-494B06AFE7C7}"/>
                  </a:ext>
                </a:extLst>
              </p:cNvPr>
              <p:cNvSpPr/>
              <p:nvPr/>
            </p:nvSpPr>
            <p:spPr>
              <a:xfrm>
                <a:off x="426377" y="2626407"/>
                <a:ext cx="9929113" cy="4984748"/>
              </a:xfrm>
              <a:prstGeom prst="roundRect">
                <a:avLst>
                  <a:gd name="adj" fmla="val 6615"/>
                </a:avLst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îṡļîḍé">
                <a:extLst>
                  <a:ext uri="{FF2B5EF4-FFF2-40B4-BE49-F238E27FC236}">
                    <a16:creationId xmlns:a16="http://schemas.microsoft.com/office/drawing/2014/main" id="{9134F228-880F-46B3-B69A-083408D83A3B}"/>
                  </a:ext>
                </a:extLst>
              </p:cNvPr>
              <p:cNvSpPr/>
              <p:nvPr/>
            </p:nvSpPr>
            <p:spPr>
              <a:xfrm>
                <a:off x="426377" y="2559071"/>
                <a:ext cx="9929113" cy="577622"/>
              </a:xfrm>
              <a:custGeom>
                <a:avLst/>
                <a:gdLst>
                  <a:gd name="connsiteX0" fmla="*/ 329741 w 8267700"/>
                  <a:gd name="connsiteY0" fmla="*/ 0 h 577622"/>
                  <a:gd name="connsiteX1" fmla="*/ 7937959 w 8267700"/>
                  <a:gd name="connsiteY1" fmla="*/ 0 h 577622"/>
                  <a:gd name="connsiteX2" fmla="*/ 8267700 w 8267700"/>
                  <a:gd name="connsiteY2" fmla="*/ 329741 h 577622"/>
                  <a:gd name="connsiteX3" fmla="*/ 8267700 w 8267700"/>
                  <a:gd name="connsiteY3" fmla="*/ 577622 h 577622"/>
                  <a:gd name="connsiteX4" fmla="*/ 0 w 8267700"/>
                  <a:gd name="connsiteY4" fmla="*/ 577622 h 577622"/>
                  <a:gd name="connsiteX5" fmla="*/ 0 w 8267700"/>
                  <a:gd name="connsiteY5" fmla="*/ 329741 h 577622"/>
                  <a:gd name="connsiteX6" fmla="*/ 329741 w 8267700"/>
                  <a:gd name="connsiteY6" fmla="*/ 0 h 57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7700" h="577622">
                    <a:moveTo>
                      <a:pt x="329741" y="0"/>
                    </a:moveTo>
                    <a:lnTo>
                      <a:pt x="7937959" y="0"/>
                    </a:lnTo>
                    <a:cubicBezTo>
                      <a:pt x="8120070" y="0"/>
                      <a:pt x="8267700" y="147630"/>
                      <a:pt x="8267700" y="329741"/>
                    </a:cubicBezTo>
                    <a:lnTo>
                      <a:pt x="8267700" y="577622"/>
                    </a:lnTo>
                    <a:lnTo>
                      <a:pt x="0" y="577622"/>
                    </a:lnTo>
                    <a:lnTo>
                      <a:pt x="0" y="329741"/>
                    </a:lnTo>
                    <a:cubicBezTo>
                      <a:pt x="0" y="147630"/>
                      <a:pt x="147630" y="0"/>
                      <a:pt x="3297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îs1îde">
              <a:extLst>
                <a:ext uri="{FF2B5EF4-FFF2-40B4-BE49-F238E27FC236}">
                  <a16:creationId xmlns:a16="http://schemas.microsoft.com/office/drawing/2014/main" id="{546F2766-505F-4D78-BB84-B29A3573C73E}"/>
                </a:ext>
              </a:extLst>
            </p:cNvPr>
            <p:cNvGrpSpPr/>
            <p:nvPr/>
          </p:nvGrpSpPr>
          <p:grpSpPr>
            <a:xfrm>
              <a:off x="525072" y="1368868"/>
              <a:ext cx="544891" cy="148711"/>
              <a:chOff x="-1140442" y="1389914"/>
              <a:chExt cx="544891" cy="148711"/>
            </a:xfrm>
          </p:grpSpPr>
          <p:sp>
            <p:nvSpPr>
              <p:cNvPr id="89" name="iṩľïdè">
                <a:extLst>
                  <a:ext uri="{FF2B5EF4-FFF2-40B4-BE49-F238E27FC236}">
                    <a16:creationId xmlns:a16="http://schemas.microsoft.com/office/drawing/2014/main" id="{C8346BA7-43A2-46A8-ACA3-4ACFA42A487F}"/>
                  </a:ext>
                </a:extLst>
              </p:cNvPr>
              <p:cNvSpPr/>
              <p:nvPr/>
            </p:nvSpPr>
            <p:spPr>
              <a:xfrm>
                <a:off x="-1140442" y="1394608"/>
                <a:ext cx="144016" cy="14401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îṣ1iďé">
                <a:extLst>
                  <a:ext uri="{FF2B5EF4-FFF2-40B4-BE49-F238E27FC236}">
                    <a16:creationId xmlns:a16="http://schemas.microsoft.com/office/drawing/2014/main" id="{BF4E5367-834F-49B9-A1F2-8E9EC6E6D82A}"/>
                  </a:ext>
                </a:extLst>
              </p:cNvPr>
              <p:cNvSpPr/>
              <p:nvPr/>
            </p:nvSpPr>
            <p:spPr>
              <a:xfrm>
                <a:off x="-939177" y="1389914"/>
                <a:ext cx="144016" cy="14401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íş1ïḑè">
                <a:extLst>
                  <a:ext uri="{FF2B5EF4-FFF2-40B4-BE49-F238E27FC236}">
                    <a16:creationId xmlns:a16="http://schemas.microsoft.com/office/drawing/2014/main" id="{BFBAFDE4-AB89-4F3E-93DB-DEA8251D1201}"/>
                  </a:ext>
                </a:extLst>
              </p:cNvPr>
              <p:cNvSpPr/>
              <p:nvPr/>
            </p:nvSpPr>
            <p:spPr>
              <a:xfrm>
                <a:off x="-739567" y="1394609"/>
                <a:ext cx="144016" cy="144016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î$ḷïḑè">
              <a:extLst>
                <a:ext uri="{FF2B5EF4-FFF2-40B4-BE49-F238E27FC236}">
                  <a16:creationId xmlns:a16="http://schemas.microsoft.com/office/drawing/2014/main" id="{A913DD86-30F5-4366-9387-2799B1B17CDD}"/>
                </a:ext>
              </a:extLst>
            </p:cNvPr>
            <p:cNvGrpSpPr/>
            <p:nvPr/>
          </p:nvGrpSpPr>
          <p:grpSpPr>
            <a:xfrm>
              <a:off x="6172995" y="1660465"/>
              <a:ext cx="5345905" cy="4473635"/>
              <a:chOff x="6172995" y="1660465"/>
              <a:chExt cx="5345905" cy="4473635"/>
            </a:xfrm>
          </p:grpSpPr>
          <p:grpSp>
            <p:nvGrpSpPr>
              <p:cNvPr id="15" name="ïṣlîḍé">
                <a:extLst>
                  <a:ext uri="{FF2B5EF4-FFF2-40B4-BE49-F238E27FC236}">
                    <a16:creationId xmlns:a16="http://schemas.microsoft.com/office/drawing/2014/main" id="{895F19F8-159B-40E0-8F24-737E960A34C9}"/>
                  </a:ext>
                </a:extLst>
              </p:cNvPr>
              <p:cNvGrpSpPr/>
              <p:nvPr/>
            </p:nvGrpSpPr>
            <p:grpSpPr>
              <a:xfrm>
                <a:off x="6172995" y="1660465"/>
                <a:ext cx="5345905" cy="4473635"/>
                <a:chOff x="4119551" y="2063750"/>
                <a:chExt cx="3171837" cy="2654301"/>
              </a:xfrm>
            </p:grpSpPr>
            <p:sp>
              <p:nvSpPr>
                <p:cNvPr id="24" name="íṣḻíďê">
                  <a:extLst>
                    <a:ext uri="{FF2B5EF4-FFF2-40B4-BE49-F238E27FC236}">
                      <a16:creationId xmlns:a16="http://schemas.microsoft.com/office/drawing/2014/main" id="{94E13F82-E429-4803-8928-7F726DC3231F}"/>
                    </a:ext>
                  </a:extLst>
                </p:cNvPr>
                <p:cNvSpPr/>
                <p:nvPr/>
              </p:nvSpPr>
              <p:spPr bwMode="auto">
                <a:xfrm>
                  <a:off x="5132388" y="2859088"/>
                  <a:ext cx="762000" cy="469900"/>
                </a:xfrm>
                <a:custGeom>
                  <a:avLst/>
                  <a:gdLst>
                    <a:gd name="T0" fmla="*/ 0 w 231"/>
                    <a:gd name="T1" fmla="*/ 83 h 142"/>
                    <a:gd name="T2" fmla="*/ 43 w 231"/>
                    <a:gd name="T3" fmla="*/ 73 h 142"/>
                    <a:gd name="T4" fmla="*/ 88 w 231"/>
                    <a:gd name="T5" fmla="*/ 0 h 142"/>
                    <a:gd name="T6" fmla="*/ 172 w 231"/>
                    <a:gd name="T7" fmla="*/ 45 h 142"/>
                    <a:gd name="T8" fmla="*/ 222 w 231"/>
                    <a:gd name="T9" fmla="*/ 96 h 142"/>
                    <a:gd name="T10" fmla="*/ 231 w 231"/>
                    <a:gd name="T11" fmla="*/ 97 h 142"/>
                    <a:gd name="T12" fmla="*/ 141 w 231"/>
                    <a:gd name="T13" fmla="*/ 129 h 142"/>
                    <a:gd name="T14" fmla="*/ 0 w 231"/>
                    <a:gd name="T15" fmla="*/ 8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1" h="142">
                      <a:moveTo>
                        <a:pt x="0" y="83"/>
                      </a:moveTo>
                      <a:cubicBezTo>
                        <a:pt x="18" y="79"/>
                        <a:pt x="33" y="76"/>
                        <a:pt x="43" y="73"/>
                      </a:cubicBezTo>
                      <a:cubicBezTo>
                        <a:pt x="82" y="62"/>
                        <a:pt x="88" y="0"/>
                        <a:pt x="88" y="0"/>
                      </a:cubicBezTo>
                      <a:cubicBezTo>
                        <a:pt x="172" y="45"/>
                        <a:pt x="172" y="45"/>
                        <a:pt x="172" y="45"/>
                      </a:cubicBezTo>
                      <a:cubicBezTo>
                        <a:pt x="172" y="45"/>
                        <a:pt x="172" y="90"/>
                        <a:pt x="222" y="96"/>
                      </a:cubicBezTo>
                      <a:cubicBezTo>
                        <a:pt x="225" y="96"/>
                        <a:pt x="228" y="96"/>
                        <a:pt x="231" y="97"/>
                      </a:cubicBezTo>
                      <a:cubicBezTo>
                        <a:pt x="212" y="110"/>
                        <a:pt x="183" y="122"/>
                        <a:pt x="141" y="129"/>
                      </a:cubicBezTo>
                      <a:cubicBezTo>
                        <a:pt x="62" y="142"/>
                        <a:pt x="17" y="103"/>
                        <a:pt x="0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íṧļîḍè">
                  <a:extLst>
                    <a:ext uri="{FF2B5EF4-FFF2-40B4-BE49-F238E27FC236}">
                      <a16:creationId xmlns:a16="http://schemas.microsoft.com/office/drawing/2014/main" id="{121B3722-2AC0-4E9A-AE0E-00318D87D118}"/>
                    </a:ext>
                  </a:extLst>
                </p:cNvPr>
                <p:cNvSpPr/>
                <p:nvPr/>
              </p:nvSpPr>
              <p:spPr bwMode="auto">
                <a:xfrm>
                  <a:off x="5124451" y="2852738"/>
                  <a:ext cx="776288" cy="449263"/>
                </a:xfrm>
                <a:custGeom>
                  <a:avLst/>
                  <a:gdLst>
                    <a:gd name="T0" fmla="*/ 2 w 235"/>
                    <a:gd name="T1" fmla="*/ 85 h 136"/>
                    <a:gd name="T2" fmla="*/ 3 w 235"/>
                    <a:gd name="T3" fmla="*/ 87 h 136"/>
                    <a:gd name="T4" fmla="*/ 46 w 235"/>
                    <a:gd name="T5" fmla="*/ 77 h 136"/>
                    <a:gd name="T6" fmla="*/ 70 w 235"/>
                    <a:gd name="T7" fmla="*/ 60 h 136"/>
                    <a:gd name="T8" fmla="*/ 92 w 235"/>
                    <a:gd name="T9" fmla="*/ 3 h 136"/>
                    <a:gd name="T10" fmla="*/ 90 w 235"/>
                    <a:gd name="T11" fmla="*/ 2 h 136"/>
                    <a:gd name="T12" fmla="*/ 89 w 235"/>
                    <a:gd name="T13" fmla="*/ 4 h 136"/>
                    <a:gd name="T14" fmla="*/ 173 w 235"/>
                    <a:gd name="T15" fmla="*/ 49 h 136"/>
                    <a:gd name="T16" fmla="*/ 174 w 235"/>
                    <a:gd name="T17" fmla="*/ 47 h 136"/>
                    <a:gd name="T18" fmla="*/ 172 w 235"/>
                    <a:gd name="T19" fmla="*/ 47 h 136"/>
                    <a:gd name="T20" fmla="*/ 179 w 235"/>
                    <a:gd name="T21" fmla="*/ 71 h 136"/>
                    <a:gd name="T22" fmla="*/ 224 w 235"/>
                    <a:gd name="T23" fmla="*/ 100 h 136"/>
                    <a:gd name="T24" fmla="*/ 224 w 235"/>
                    <a:gd name="T25" fmla="*/ 100 h 136"/>
                    <a:gd name="T26" fmla="*/ 232 w 235"/>
                    <a:gd name="T27" fmla="*/ 101 h 136"/>
                    <a:gd name="T28" fmla="*/ 233 w 235"/>
                    <a:gd name="T29" fmla="*/ 99 h 136"/>
                    <a:gd name="T30" fmla="*/ 231 w 235"/>
                    <a:gd name="T31" fmla="*/ 97 h 136"/>
                    <a:gd name="T32" fmla="*/ 143 w 235"/>
                    <a:gd name="T33" fmla="*/ 129 h 136"/>
                    <a:gd name="T34" fmla="*/ 113 w 235"/>
                    <a:gd name="T35" fmla="*/ 132 h 136"/>
                    <a:gd name="T36" fmla="*/ 4 w 235"/>
                    <a:gd name="T37" fmla="*/ 84 h 136"/>
                    <a:gd name="T38" fmla="*/ 2 w 235"/>
                    <a:gd name="T39" fmla="*/ 85 h 136"/>
                    <a:gd name="T40" fmla="*/ 3 w 235"/>
                    <a:gd name="T41" fmla="*/ 87 h 136"/>
                    <a:gd name="T42" fmla="*/ 2 w 235"/>
                    <a:gd name="T43" fmla="*/ 85 h 136"/>
                    <a:gd name="T44" fmla="*/ 1 w 235"/>
                    <a:gd name="T45" fmla="*/ 86 h 136"/>
                    <a:gd name="T46" fmla="*/ 113 w 235"/>
                    <a:gd name="T47" fmla="*/ 136 h 136"/>
                    <a:gd name="T48" fmla="*/ 144 w 235"/>
                    <a:gd name="T49" fmla="*/ 133 h 136"/>
                    <a:gd name="T50" fmla="*/ 234 w 235"/>
                    <a:gd name="T51" fmla="*/ 100 h 136"/>
                    <a:gd name="T52" fmla="*/ 234 w 235"/>
                    <a:gd name="T53" fmla="*/ 98 h 136"/>
                    <a:gd name="T54" fmla="*/ 233 w 235"/>
                    <a:gd name="T55" fmla="*/ 97 h 136"/>
                    <a:gd name="T56" fmla="*/ 225 w 235"/>
                    <a:gd name="T57" fmla="*/ 96 h 136"/>
                    <a:gd name="T58" fmla="*/ 225 w 235"/>
                    <a:gd name="T59" fmla="*/ 96 h 136"/>
                    <a:gd name="T60" fmla="*/ 182 w 235"/>
                    <a:gd name="T61" fmla="*/ 69 h 136"/>
                    <a:gd name="T62" fmla="*/ 177 w 235"/>
                    <a:gd name="T63" fmla="*/ 54 h 136"/>
                    <a:gd name="T64" fmla="*/ 176 w 235"/>
                    <a:gd name="T65" fmla="*/ 49 h 136"/>
                    <a:gd name="T66" fmla="*/ 176 w 235"/>
                    <a:gd name="T67" fmla="*/ 48 h 136"/>
                    <a:gd name="T68" fmla="*/ 176 w 235"/>
                    <a:gd name="T69" fmla="*/ 47 h 136"/>
                    <a:gd name="T70" fmla="*/ 175 w 235"/>
                    <a:gd name="T71" fmla="*/ 45 h 136"/>
                    <a:gd name="T72" fmla="*/ 91 w 235"/>
                    <a:gd name="T73" fmla="*/ 1 h 136"/>
                    <a:gd name="T74" fmla="*/ 89 w 235"/>
                    <a:gd name="T75" fmla="*/ 1 h 136"/>
                    <a:gd name="T76" fmla="*/ 88 w 235"/>
                    <a:gd name="T77" fmla="*/ 2 h 136"/>
                    <a:gd name="T78" fmla="*/ 88 w 235"/>
                    <a:gd name="T79" fmla="*/ 3 h 136"/>
                    <a:gd name="T80" fmla="*/ 79 w 235"/>
                    <a:gd name="T81" fmla="*/ 37 h 136"/>
                    <a:gd name="T82" fmla="*/ 66 w 235"/>
                    <a:gd name="T83" fmla="*/ 59 h 136"/>
                    <a:gd name="T84" fmla="*/ 45 w 235"/>
                    <a:gd name="T85" fmla="*/ 73 h 136"/>
                    <a:gd name="T86" fmla="*/ 2 w 235"/>
                    <a:gd name="T87" fmla="*/ 83 h 136"/>
                    <a:gd name="T88" fmla="*/ 0 w 235"/>
                    <a:gd name="T89" fmla="*/ 85 h 136"/>
                    <a:gd name="T90" fmla="*/ 1 w 235"/>
                    <a:gd name="T91" fmla="*/ 86 h 136"/>
                    <a:gd name="T92" fmla="*/ 2 w 235"/>
                    <a:gd name="T93" fmla="*/ 8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35" h="136">
                      <a:moveTo>
                        <a:pt x="2" y="85"/>
                      </a:move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0" y="83"/>
                        <a:pt x="35" y="80"/>
                        <a:pt x="46" y="77"/>
                      </a:cubicBezTo>
                      <a:cubicBezTo>
                        <a:pt x="56" y="74"/>
                        <a:pt x="64" y="68"/>
                        <a:pt x="70" y="60"/>
                      </a:cubicBezTo>
                      <a:cubicBezTo>
                        <a:pt x="89" y="38"/>
                        <a:pt x="92" y="3"/>
                        <a:pt x="92" y="3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173" y="49"/>
                        <a:pt x="173" y="49"/>
                        <a:pt x="173" y="49"/>
                      </a:cubicBezTo>
                      <a:cubicBezTo>
                        <a:pt x="174" y="47"/>
                        <a:pt x="174" y="47"/>
                        <a:pt x="174" y="47"/>
                      </a:cubicBezTo>
                      <a:cubicBezTo>
                        <a:pt x="172" y="47"/>
                        <a:pt x="172" y="47"/>
                        <a:pt x="172" y="47"/>
                      </a:cubicBezTo>
                      <a:cubicBezTo>
                        <a:pt x="172" y="47"/>
                        <a:pt x="172" y="59"/>
                        <a:pt x="179" y="71"/>
                      </a:cubicBezTo>
                      <a:cubicBezTo>
                        <a:pt x="185" y="84"/>
                        <a:pt x="198" y="97"/>
                        <a:pt x="224" y="100"/>
                      </a:cubicBezTo>
                      <a:cubicBezTo>
                        <a:pt x="224" y="100"/>
                        <a:pt x="224" y="100"/>
                        <a:pt x="224" y="100"/>
                      </a:cubicBezTo>
                      <a:cubicBezTo>
                        <a:pt x="227" y="100"/>
                        <a:pt x="230" y="100"/>
                        <a:pt x="232" y="101"/>
                      </a:cubicBezTo>
                      <a:cubicBezTo>
                        <a:pt x="233" y="99"/>
                        <a:pt x="233" y="99"/>
                        <a:pt x="233" y="99"/>
                      </a:cubicBezTo>
                      <a:cubicBezTo>
                        <a:pt x="231" y="97"/>
                        <a:pt x="231" y="97"/>
                        <a:pt x="231" y="97"/>
                      </a:cubicBezTo>
                      <a:cubicBezTo>
                        <a:pt x="213" y="110"/>
                        <a:pt x="185" y="123"/>
                        <a:pt x="143" y="129"/>
                      </a:cubicBezTo>
                      <a:cubicBezTo>
                        <a:pt x="132" y="131"/>
                        <a:pt x="122" y="132"/>
                        <a:pt x="113" y="132"/>
                      </a:cubicBezTo>
                      <a:cubicBezTo>
                        <a:pt x="53" y="132"/>
                        <a:pt x="18" y="100"/>
                        <a:pt x="4" y="84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5" y="103"/>
                        <a:pt x="51" y="136"/>
                        <a:pt x="113" y="136"/>
                      </a:cubicBezTo>
                      <a:cubicBezTo>
                        <a:pt x="122" y="136"/>
                        <a:pt x="133" y="135"/>
                        <a:pt x="144" y="133"/>
                      </a:cubicBezTo>
                      <a:cubicBezTo>
                        <a:pt x="186" y="126"/>
                        <a:pt x="215" y="113"/>
                        <a:pt x="234" y="100"/>
                      </a:cubicBezTo>
                      <a:cubicBezTo>
                        <a:pt x="234" y="100"/>
                        <a:pt x="235" y="99"/>
                        <a:pt x="234" y="98"/>
                      </a:cubicBezTo>
                      <a:cubicBezTo>
                        <a:pt x="234" y="98"/>
                        <a:pt x="234" y="97"/>
                        <a:pt x="233" y="97"/>
                      </a:cubicBezTo>
                      <a:cubicBezTo>
                        <a:pt x="230" y="96"/>
                        <a:pt x="227" y="96"/>
                        <a:pt x="225" y="96"/>
                      </a:cubicBezTo>
                      <a:cubicBezTo>
                        <a:pt x="225" y="96"/>
                        <a:pt x="225" y="96"/>
                        <a:pt x="225" y="96"/>
                      </a:cubicBezTo>
                      <a:cubicBezTo>
                        <a:pt x="200" y="93"/>
                        <a:pt x="188" y="81"/>
                        <a:pt x="182" y="69"/>
                      </a:cubicBezTo>
                      <a:cubicBezTo>
                        <a:pt x="179" y="64"/>
                        <a:pt x="178" y="58"/>
                        <a:pt x="177" y="54"/>
                      </a:cubicBezTo>
                      <a:cubicBezTo>
                        <a:pt x="176" y="52"/>
                        <a:pt x="176" y="50"/>
                        <a:pt x="176" y="49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47"/>
                        <a:pt x="176" y="47"/>
                        <a:pt x="176" y="47"/>
                      </a:cubicBezTo>
                      <a:cubicBezTo>
                        <a:pt x="176" y="46"/>
                        <a:pt x="176" y="46"/>
                        <a:pt x="175" y="45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cubicBezTo>
                        <a:pt x="88" y="1"/>
                        <a:pt x="88" y="1"/>
                        <a:pt x="88" y="2"/>
                      </a:cubicBezTo>
                      <a:cubicBezTo>
                        <a:pt x="88" y="2"/>
                        <a:pt x="88" y="2"/>
                        <a:pt x="88" y="3"/>
                      </a:cubicBezTo>
                      <a:cubicBezTo>
                        <a:pt x="88" y="6"/>
                        <a:pt x="86" y="21"/>
                        <a:pt x="79" y="37"/>
                      </a:cubicBezTo>
                      <a:cubicBezTo>
                        <a:pt x="76" y="45"/>
                        <a:pt x="72" y="53"/>
                        <a:pt x="66" y="59"/>
                      </a:cubicBezTo>
                      <a:cubicBezTo>
                        <a:pt x="60" y="66"/>
                        <a:pt x="53" y="71"/>
                        <a:pt x="45" y="73"/>
                      </a:cubicBezTo>
                      <a:cubicBezTo>
                        <a:pt x="34" y="76"/>
                        <a:pt x="19" y="79"/>
                        <a:pt x="2" y="83"/>
                      </a:cubicBezTo>
                      <a:cubicBezTo>
                        <a:pt x="1" y="83"/>
                        <a:pt x="1" y="84"/>
                        <a:pt x="0" y="85"/>
                      </a:cubicBezTo>
                      <a:cubicBezTo>
                        <a:pt x="0" y="85"/>
                        <a:pt x="0" y="86"/>
                        <a:pt x="1" y="86"/>
                      </a:cubicBezTo>
                      <a:lnTo>
                        <a:pt x="2" y="8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iṣlïḓê">
                  <a:extLst>
                    <a:ext uri="{FF2B5EF4-FFF2-40B4-BE49-F238E27FC236}">
                      <a16:creationId xmlns:a16="http://schemas.microsoft.com/office/drawing/2014/main" id="{758575C2-C550-4ABE-9236-EED9411812BC}"/>
                    </a:ext>
                  </a:extLst>
                </p:cNvPr>
                <p:cNvSpPr/>
                <p:nvPr/>
              </p:nvSpPr>
              <p:spPr bwMode="auto">
                <a:xfrm>
                  <a:off x="4119551" y="3189288"/>
                  <a:ext cx="2360613" cy="1528763"/>
                </a:xfrm>
                <a:custGeom>
                  <a:avLst/>
                  <a:gdLst>
                    <a:gd name="T0" fmla="*/ 715 w 715"/>
                    <a:gd name="T1" fmla="*/ 463 h 463"/>
                    <a:gd name="T2" fmla="*/ 56 w 715"/>
                    <a:gd name="T3" fmla="*/ 463 h 463"/>
                    <a:gd name="T4" fmla="*/ 82 w 715"/>
                    <a:gd name="T5" fmla="*/ 110 h 463"/>
                    <a:gd name="T6" fmla="*/ 215 w 715"/>
                    <a:gd name="T7" fmla="*/ 0 h 463"/>
                    <a:gd name="T8" fmla="*/ 387 w 715"/>
                    <a:gd name="T9" fmla="*/ 71 h 463"/>
                    <a:gd name="T10" fmla="*/ 537 w 715"/>
                    <a:gd name="T11" fmla="*/ 13 h 463"/>
                    <a:gd name="T12" fmla="*/ 715 w 715"/>
                    <a:gd name="T13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5" h="463">
                      <a:moveTo>
                        <a:pt x="715" y="463"/>
                      </a:moveTo>
                      <a:cubicBezTo>
                        <a:pt x="56" y="463"/>
                        <a:pt x="56" y="463"/>
                        <a:pt x="56" y="463"/>
                      </a:cubicBezTo>
                      <a:cubicBezTo>
                        <a:pt x="56" y="463"/>
                        <a:pt x="0" y="228"/>
                        <a:pt x="82" y="110"/>
                      </a:cubicBezTo>
                      <a:cubicBezTo>
                        <a:pt x="125" y="48"/>
                        <a:pt x="173" y="17"/>
                        <a:pt x="215" y="0"/>
                      </a:cubicBezTo>
                      <a:cubicBezTo>
                        <a:pt x="245" y="35"/>
                        <a:pt x="316" y="73"/>
                        <a:pt x="387" y="71"/>
                      </a:cubicBezTo>
                      <a:cubicBezTo>
                        <a:pt x="453" y="68"/>
                        <a:pt x="507" y="35"/>
                        <a:pt x="537" y="13"/>
                      </a:cubicBezTo>
                      <a:cubicBezTo>
                        <a:pt x="713" y="95"/>
                        <a:pt x="715" y="463"/>
                        <a:pt x="715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iSļíḑé">
                  <a:extLst>
                    <a:ext uri="{FF2B5EF4-FFF2-40B4-BE49-F238E27FC236}">
                      <a16:creationId xmlns:a16="http://schemas.microsoft.com/office/drawing/2014/main" id="{1B01DB25-BFEB-448F-85D7-A000483339D2}"/>
                    </a:ext>
                  </a:extLst>
                </p:cNvPr>
                <p:cNvSpPr/>
                <p:nvPr/>
              </p:nvSpPr>
              <p:spPr bwMode="auto">
                <a:xfrm>
                  <a:off x="4392613" y="3176588"/>
                  <a:ext cx="2247900" cy="1541463"/>
                </a:xfrm>
                <a:custGeom>
                  <a:avLst/>
                  <a:gdLst>
                    <a:gd name="T0" fmla="*/ 679 w 681"/>
                    <a:gd name="T1" fmla="*/ 465 h 467"/>
                    <a:gd name="T2" fmla="*/ 679 w 681"/>
                    <a:gd name="T3" fmla="*/ 463 h 467"/>
                    <a:gd name="T4" fmla="*/ 20 w 681"/>
                    <a:gd name="T5" fmla="*/ 463 h 467"/>
                    <a:gd name="T6" fmla="*/ 20 w 681"/>
                    <a:gd name="T7" fmla="*/ 465 h 467"/>
                    <a:gd name="T8" fmla="*/ 22 w 681"/>
                    <a:gd name="T9" fmla="*/ 465 h 467"/>
                    <a:gd name="T10" fmla="*/ 22 w 681"/>
                    <a:gd name="T11" fmla="*/ 461 h 467"/>
                    <a:gd name="T12" fmla="*/ 4 w 681"/>
                    <a:gd name="T13" fmla="*/ 297 h 467"/>
                    <a:gd name="T14" fmla="*/ 48 w 681"/>
                    <a:gd name="T15" fmla="*/ 113 h 467"/>
                    <a:gd name="T16" fmla="*/ 179 w 681"/>
                    <a:gd name="T17" fmla="*/ 4 h 467"/>
                    <a:gd name="T18" fmla="*/ 179 w 681"/>
                    <a:gd name="T19" fmla="*/ 2 h 467"/>
                    <a:gd name="T20" fmla="*/ 177 w 681"/>
                    <a:gd name="T21" fmla="*/ 3 h 467"/>
                    <a:gd name="T22" fmla="*/ 246 w 681"/>
                    <a:gd name="T23" fmla="*/ 52 h 467"/>
                    <a:gd name="T24" fmla="*/ 344 w 681"/>
                    <a:gd name="T25" fmla="*/ 75 h 467"/>
                    <a:gd name="T26" fmla="*/ 351 w 681"/>
                    <a:gd name="T27" fmla="*/ 75 h 467"/>
                    <a:gd name="T28" fmla="*/ 502 w 681"/>
                    <a:gd name="T29" fmla="*/ 16 h 467"/>
                    <a:gd name="T30" fmla="*/ 501 w 681"/>
                    <a:gd name="T31" fmla="*/ 15 h 467"/>
                    <a:gd name="T32" fmla="*/ 500 w 681"/>
                    <a:gd name="T33" fmla="*/ 17 h 467"/>
                    <a:gd name="T34" fmla="*/ 601 w 681"/>
                    <a:gd name="T35" fmla="*/ 121 h 467"/>
                    <a:gd name="T36" fmla="*/ 667 w 681"/>
                    <a:gd name="T37" fmla="*/ 345 h 467"/>
                    <a:gd name="T38" fmla="*/ 676 w 681"/>
                    <a:gd name="T39" fmla="*/ 431 h 467"/>
                    <a:gd name="T40" fmla="*/ 677 w 681"/>
                    <a:gd name="T41" fmla="*/ 456 h 467"/>
                    <a:gd name="T42" fmla="*/ 677 w 681"/>
                    <a:gd name="T43" fmla="*/ 465 h 467"/>
                    <a:gd name="T44" fmla="*/ 679 w 681"/>
                    <a:gd name="T45" fmla="*/ 465 h 467"/>
                    <a:gd name="T46" fmla="*/ 679 w 681"/>
                    <a:gd name="T47" fmla="*/ 463 h 467"/>
                    <a:gd name="T48" fmla="*/ 679 w 681"/>
                    <a:gd name="T49" fmla="*/ 465 h 467"/>
                    <a:gd name="T50" fmla="*/ 681 w 681"/>
                    <a:gd name="T51" fmla="*/ 465 h 467"/>
                    <a:gd name="T52" fmla="*/ 658 w 681"/>
                    <a:gd name="T53" fmla="*/ 270 h 467"/>
                    <a:gd name="T54" fmla="*/ 604 w 681"/>
                    <a:gd name="T55" fmla="*/ 119 h 467"/>
                    <a:gd name="T56" fmla="*/ 501 w 681"/>
                    <a:gd name="T57" fmla="*/ 13 h 467"/>
                    <a:gd name="T58" fmla="*/ 499 w 681"/>
                    <a:gd name="T59" fmla="*/ 13 h 467"/>
                    <a:gd name="T60" fmla="*/ 351 w 681"/>
                    <a:gd name="T61" fmla="*/ 71 h 467"/>
                    <a:gd name="T62" fmla="*/ 344 w 681"/>
                    <a:gd name="T63" fmla="*/ 71 h 467"/>
                    <a:gd name="T64" fmla="*/ 247 w 681"/>
                    <a:gd name="T65" fmla="*/ 48 h 467"/>
                    <a:gd name="T66" fmla="*/ 180 w 681"/>
                    <a:gd name="T67" fmla="*/ 1 h 467"/>
                    <a:gd name="T68" fmla="*/ 178 w 681"/>
                    <a:gd name="T69" fmla="*/ 0 h 467"/>
                    <a:gd name="T70" fmla="*/ 44 w 681"/>
                    <a:gd name="T71" fmla="*/ 111 h 467"/>
                    <a:gd name="T72" fmla="*/ 0 w 681"/>
                    <a:gd name="T73" fmla="*/ 297 h 467"/>
                    <a:gd name="T74" fmla="*/ 18 w 681"/>
                    <a:gd name="T75" fmla="*/ 465 h 467"/>
                    <a:gd name="T76" fmla="*/ 20 w 681"/>
                    <a:gd name="T77" fmla="*/ 467 h 467"/>
                    <a:gd name="T78" fmla="*/ 679 w 681"/>
                    <a:gd name="T79" fmla="*/ 467 h 467"/>
                    <a:gd name="T80" fmla="*/ 680 w 681"/>
                    <a:gd name="T81" fmla="*/ 466 h 467"/>
                    <a:gd name="T82" fmla="*/ 681 w 681"/>
                    <a:gd name="T83" fmla="*/ 465 h 467"/>
                    <a:gd name="T84" fmla="*/ 679 w 681"/>
                    <a:gd name="T85" fmla="*/ 465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1" h="467">
                      <a:moveTo>
                        <a:pt x="679" y="465"/>
                      </a:move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20" y="463"/>
                        <a:pt x="20" y="463"/>
                        <a:pt x="20" y="463"/>
                      </a:cubicBezTo>
                      <a:cubicBezTo>
                        <a:pt x="20" y="465"/>
                        <a:pt x="20" y="465"/>
                        <a:pt x="20" y="465"/>
                      </a:cubicBezTo>
                      <a:cubicBezTo>
                        <a:pt x="22" y="465"/>
                        <a:pt x="22" y="465"/>
                        <a:pt x="22" y="465"/>
                      </a:cubicBezTo>
                      <a:cubicBezTo>
                        <a:pt x="22" y="465"/>
                        <a:pt x="22" y="463"/>
                        <a:pt x="22" y="461"/>
                      </a:cubicBezTo>
                      <a:cubicBezTo>
                        <a:pt x="18" y="445"/>
                        <a:pt x="4" y="375"/>
                        <a:pt x="4" y="297"/>
                      </a:cubicBezTo>
                      <a:cubicBezTo>
                        <a:pt x="4" y="232"/>
                        <a:pt x="14" y="162"/>
                        <a:pt x="48" y="113"/>
                      </a:cubicBezTo>
                      <a:cubicBezTo>
                        <a:pt x="90" y="51"/>
                        <a:pt x="138" y="21"/>
                        <a:pt x="179" y="4"/>
                      </a:cubicBezTo>
                      <a:cubicBezTo>
                        <a:pt x="179" y="2"/>
                        <a:pt x="179" y="2"/>
                        <a:pt x="179" y="2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92" y="21"/>
                        <a:pt x="216" y="38"/>
                        <a:pt x="246" y="52"/>
                      </a:cubicBezTo>
                      <a:cubicBezTo>
                        <a:pt x="275" y="65"/>
                        <a:pt x="309" y="75"/>
                        <a:pt x="344" y="75"/>
                      </a:cubicBezTo>
                      <a:cubicBezTo>
                        <a:pt x="347" y="75"/>
                        <a:pt x="349" y="75"/>
                        <a:pt x="351" y="75"/>
                      </a:cubicBezTo>
                      <a:cubicBezTo>
                        <a:pt x="418" y="72"/>
                        <a:pt x="472" y="39"/>
                        <a:pt x="502" y="16"/>
                      </a:cubicBezTo>
                      <a:cubicBezTo>
                        <a:pt x="501" y="15"/>
                        <a:pt x="501" y="15"/>
                        <a:pt x="501" y="15"/>
                      </a:cubicBezTo>
                      <a:cubicBezTo>
                        <a:pt x="500" y="17"/>
                        <a:pt x="500" y="17"/>
                        <a:pt x="500" y="17"/>
                      </a:cubicBezTo>
                      <a:cubicBezTo>
                        <a:pt x="543" y="37"/>
                        <a:pt x="576" y="75"/>
                        <a:pt x="601" y="121"/>
                      </a:cubicBezTo>
                      <a:cubicBezTo>
                        <a:pt x="638" y="190"/>
                        <a:pt x="657" y="276"/>
                        <a:pt x="667" y="345"/>
                      </a:cubicBezTo>
                      <a:cubicBezTo>
                        <a:pt x="672" y="379"/>
                        <a:pt x="674" y="409"/>
                        <a:pt x="676" y="431"/>
                      </a:cubicBezTo>
                      <a:cubicBezTo>
                        <a:pt x="676" y="441"/>
                        <a:pt x="677" y="450"/>
                        <a:pt x="677" y="456"/>
                      </a:cubicBezTo>
                      <a:cubicBezTo>
                        <a:pt x="677" y="462"/>
                        <a:pt x="677" y="465"/>
                        <a:pt x="677" y="465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81" y="465"/>
                        <a:pt x="681" y="465"/>
                        <a:pt x="681" y="465"/>
                      </a:cubicBezTo>
                      <a:cubicBezTo>
                        <a:pt x="681" y="465"/>
                        <a:pt x="680" y="373"/>
                        <a:pt x="658" y="270"/>
                      </a:cubicBezTo>
                      <a:cubicBezTo>
                        <a:pt x="646" y="219"/>
                        <a:pt x="630" y="165"/>
                        <a:pt x="604" y="119"/>
                      </a:cubicBezTo>
                      <a:cubicBezTo>
                        <a:pt x="579" y="73"/>
                        <a:pt x="546" y="34"/>
                        <a:pt x="501" y="13"/>
                      </a:cubicBezTo>
                      <a:cubicBezTo>
                        <a:pt x="501" y="13"/>
                        <a:pt x="500" y="13"/>
                        <a:pt x="499" y="13"/>
                      </a:cubicBezTo>
                      <a:cubicBezTo>
                        <a:pt x="470" y="36"/>
                        <a:pt x="416" y="68"/>
                        <a:pt x="351" y="71"/>
                      </a:cubicBezTo>
                      <a:cubicBezTo>
                        <a:pt x="349" y="71"/>
                        <a:pt x="347" y="71"/>
                        <a:pt x="344" y="71"/>
                      </a:cubicBezTo>
                      <a:cubicBezTo>
                        <a:pt x="310" y="71"/>
                        <a:pt x="276" y="62"/>
                        <a:pt x="247" y="48"/>
                      </a:cubicBezTo>
                      <a:cubicBezTo>
                        <a:pt x="219" y="35"/>
                        <a:pt x="195" y="17"/>
                        <a:pt x="180" y="1"/>
                      </a:cubicBezTo>
                      <a:cubicBezTo>
                        <a:pt x="180" y="0"/>
                        <a:pt x="179" y="0"/>
                        <a:pt x="178" y="0"/>
                      </a:cubicBezTo>
                      <a:cubicBezTo>
                        <a:pt x="136" y="17"/>
                        <a:pt x="88" y="48"/>
                        <a:pt x="44" y="111"/>
                      </a:cubicBezTo>
                      <a:cubicBezTo>
                        <a:pt x="10" y="161"/>
                        <a:pt x="0" y="232"/>
                        <a:pt x="0" y="297"/>
                      </a:cubicBezTo>
                      <a:cubicBezTo>
                        <a:pt x="0" y="386"/>
                        <a:pt x="18" y="465"/>
                        <a:pt x="18" y="465"/>
                      </a:cubicBezTo>
                      <a:cubicBezTo>
                        <a:pt x="19" y="466"/>
                        <a:pt x="19" y="467"/>
                        <a:pt x="20" y="467"/>
                      </a:cubicBezTo>
                      <a:cubicBezTo>
                        <a:pt x="679" y="467"/>
                        <a:pt x="679" y="467"/>
                        <a:pt x="679" y="467"/>
                      </a:cubicBezTo>
                      <a:cubicBezTo>
                        <a:pt x="679" y="467"/>
                        <a:pt x="680" y="467"/>
                        <a:pt x="680" y="466"/>
                      </a:cubicBezTo>
                      <a:cubicBezTo>
                        <a:pt x="681" y="466"/>
                        <a:pt x="681" y="466"/>
                        <a:pt x="681" y="465"/>
                      </a:cubicBezTo>
                      <a:lnTo>
                        <a:pt x="679" y="46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8" name="ïṥľïdê">
                  <a:extLst>
                    <a:ext uri="{FF2B5EF4-FFF2-40B4-BE49-F238E27FC236}">
                      <a16:creationId xmlns:a16="http://schemas.microsoft.com/office/drawing/2014/main" id="{1E7BFFA6-51D4-4419-A17A-108D4F4AA175}"/>
                    </a:ext>
                  </a:extLst>
                </p:cNvPr>
                <p:cNvSpPr/>
                <p:nvPr/>
              </p:nvSpPr>
              <p:spPr bwMode="auto">
                <a:xfrm>
                  <a:off x="5270501" y="2387600"/>
                  <a:ext cx="660400" cy="673100"/>
                </a:xfrm>
                <a:custGeom>
                  <a:avLst/>
                  <a:gdLst>
                    <a:gd name="T0" fmla="*/ 122 w 200"/>
                    <a:gd name="T1" fmla="*/ 202 h 204"/>
                    <a:gd name="T2" fmla="*/ 189 w 200"/>
                    <a:gd name="T3" fmla="*/ 124 h 204"/>
                    <a:gd name="T4" fmla="*/ 161 w 200"/>
                    <a:gd name="T5" fmla="*/ 12 h 204"/>
                    <a:gd name="T6" fmla="*/ 94 w 200"/>
                    <a:gd name="T7" fmla="*/ 0 h 204"/>
                    <a:gd name="T8" fmla="*/ 38 w 200"/>
                    <a:gd name="T9" fmla="*/ 28 h 204"/>
                    <a:gd name="T10" fmla="*/ 11 w 200"/>
                    <a:gd name="T11" fmla="*/ 112 h 204"/>
                    <a:gd name="T12" fmla="*/ 75 w 200"/>
                    <a:gd name="T13" fmla="*/ 188 h 204"/>
                    <a:gd name="T14" fmla="*/ 122 w 200"/>
                    <a:gd name="T15" fmla="*/ 202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4">
                      <a:moveTo>
                        <a:pt x="122" y="202"/>
                      </a:moveTo>
                      <a:cubicBezTo>
                        <a:pt x="135" y="204"/>
                        <a:pt x="178" y="197"/>
                        <a:pt x="189" y="124"/>
                      </a:cubicBezTo>
                      <a:cubicBezTo>
                        <a:pt x="200" y="51"/>
                        <a:pt x="161" y="12"/>
                        <a:pt x="161" y="12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0" y="67"/>
                        <a:pt x="11" y="112"/>
                      </a:cubicBezTo>
                      <a:cubicBezTo>
                        <a:pt x="20" y="150"/>
                        <a:pt x="57" y="179"/>
                        <a:pt x="75" y="188"/>
                      </a:cubicBezTo>
                      <a:cubicBezTo>
                        <a:pt x="75" y="188"/>
                        <a:pt x="99" y="199"/>
                        <a:pt x="122" y="2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iṩlídé">
                  <a:extLst>
                    <a:ext uri="{FF2B5EF4-FFF2-40B4-BE49-F238E27FC236}">
                      <a16:creationId xmlns:a16="http://schemas.microsoft.com/office/drawing/2014/main" id="{B866A683-5701-482A-89F2-73EC596344F6}"/>
                    </a:ext>
                  </a:extLst>
                </p:cNvPr>
                <p:cNvSpPr/>
                <p:nvPr/>
              </p:nvSpPr>
              <p:spPr bwMode="auto">
                <a:xfrm>
                  <a:off x="5294313" y="2384425"/>
                  <a:ext cx="609600" cy="676275"/>
                </a:xfrm>
                <a:custGeom>
                  <a:avLst/>
                  <a:gdLst>
                    <a:gd name="T0" fmla="*/ 115 w 185"/>
                    <a:gd name="T1" fmla="*/ 203 h 205"/>
                    <a:gd name="T2" fmla="*/ 114 w 185"/>
                    <a:gd name="T3" fmla="*/ 205 h 205"/>
                    <a:gd name="T4" fmla="*/ 118 w 185"/>
                    <a:gd name="T5" fmla="*/ 205 h 205"/>
                    <a:gd name="T6" fmla="*/ 153 w 185"/>
                    <a:gd name="T7" fmla="*/ 190 h 205"/>
                    <a:gd name="T8" fmla="*/ 183 w 185"/>
                    <a:gd name="T9" fmla="*/ 125 h 205"/>
                    <a:gd name="T10" fmla="*/ 185 w 185"/>
                    <a:gd name="T11" fmla="*/ 99 h 205"/>
                    <a:gd name="T12" fmla="*/ 155 w 185"/>
                    <a:gd name="T13" fmla="*/ 12 h 205"/>
                    <a:gd name="T14" fmla="*/ 154 w 185"/>
                    <a:gd name="T15" fmla="*/ 11 h 205"/>
                    <a:gd name="T16" fmla="*/ 87 w 185"/>
                    <a:gd name="T17" fmla="*/ 0 h 205"/>
                    <a:gd name="T18" fmla="*/ 86 w 185"/>
                    <a:gd name="T19" fmla="*/ 0 h 205"/>
                    <a:gd name="T20" fmla="*/ 30 w 185"/>
                    <a:gd name="T21" fmla="*/ 28 h 205"/>
                    <a:gd name="T22" fmla="*/ 29 w 185"/>
                    <a:gd name="T23" fmla="*/ 28 h 205"/>
                    <a:gd name="T24" fmla="*/ 0 w 185"/>
                    <a:gd name="T25" fmla="*/ 96 h 205"/>
                    <a:gd name="T26" fmla="*/ 3 w 185"/>
                    <a:gd name="T27" fmla="*/ 113 h 205"/>
                    <a:gd name="T28" fmla="*/ 32 w 185"/>
                    <a:gd name="T29" fmla="*/ 163 h 205"/>
                    <a:gd name="T30" fmla="*/ 67 w 185"/>
                    <a:gd name="T31" fmla="*/ 190 h 205"/>
                    <a:gd name="T32" fmla="*/ 67 w 185"/>
                    <a:gd name="T33" fmla="*/ 190 h 205"/>
                    <a:gd name="T34" fmla="*/ 114 w 185"/>
                    <a:gd name="T35" fmla="*/ 205 h 205"/>
                    <a:gd name="T36" fmla="*/ 115 w 185"/>
                    <a:gd name="T37" fmla="*/ 203 h 205"/>
                    <a:gd name="T38" fmla="*/ 115 w 185"/>
                    <a:gd name="T39" fmla="*/ 202 h 205"/>
                    <a:gd name="T40" fmla="*/ 83 w 185"/>
                    <a:gd name="T41" fmla="*/ 194 h 205"/>
                    <a:gd name="T42" fmla="*/ 73 w 185"/>
                    <a:gd name="T43" fmla="*/ 189 h 205"/>
                    <a:gd name="T44" fmla="*/ 70 w 185"/>
                    <a:gd name="T45" fmla="*/ 188 h 205"/>
                    <a:gd name="T46" fmla="*/ 69 w 185"/>
                    <a:gd name="T47" fmla="*/ 188 h 205"/>
                    <a:gd name="T48" fmla="*/ 68 w 185"/>
                    <a:gd name="T49" fmla="*/ 189 h 205"/>
                    <a:gd name="T50" fmla="*/ 69 w 185"/>
                    <a:gd name="T51" fmla="*/ 188 h 205"/>
                    <a:gd name="T52" fmla="*/ 34 w 185"/>
                    <a:gd name="T53" fmla="*/ 161 h 205"/>
                    <a:gd name="T54" fmla="*/ 5 w 185"/>
                    <a:gd name="T55" fmla="*/ 113 h 205"/>
                    <a:gd name="T56" fmla="*/ 3 w 185"/>
                    <a:gd name="T57" fmla="*/ 96 h 205"/>
                    <a:gd name="T58" fmla="*/ 18 w 185"/>
                    <a:gd name="T59" fmla="*/ 49 h 205"/>
                    <a:gd name="T60" fmla="*/ 27 w 185"/>
                    <a:gd name="T61" fmla="*/ 35 h 205"/>
                    <a:gd name="T62" fmla="*/ 30 w 185"/>
                    <a:gd name="T63" fmla="*/ 32 h 205"/>
                    <a:gd name="T64" fmla="*/ 31 w 185"/>
                    <a:gd name="T65" fmla="*/ 31 h 205"/>
                    <a:gd name="T66" fmla="*/ 32 w 185"/>
                    <a:gd name="T67" fmla="*/ 30 h 205"/>
                    <a:gd name="T68" fmla="*/ 31 w 185"/>
                    <a:gd name="T69" fmla="*/ 29 h 205"/>
                    <a:gd name="T70" fmla="*/ 31 w 185"/>
                    <a:gd name="T71" fmla="*/ 31 h 205"/>
                    <a:gd name="T72" fmla="*/ 87 w 185"/>
                    <a:gd name="T73" fmla="*/ 3 h 205"/>
                    <a:gd name="T74" fmla="*/ 154 w 185"/>
                    <a:gd name="T75" fmla="*/ 14 h 205"/>
                    <a:gd name="T76" fmla="*/ 154 w 185"/>
                    <a:gd name="T77" fmla="*/ 13 h 205"/>
                    <a:gd name="T78" fmla="*/ 153 w 185"/>
                    <a:gd name="T79" fmla="*/ 14 h 205"/>
                    <a:gd name="T80" fmla="*/ 153 w 185"/>
                    <a:gd name="T81" fmla="*/ 14 h 205"/>
                    <a:gd name="T82" fmla="*/ 182 w 185"/>
                    <a:gd name="T83" fmla="*/ 99 h 205"/>
                    <a:gd name="T84" fmla="*/ 180 w 185"/>
                    <a:gd name="T85" fmla="*/ 124 h 205"/>
                    <a:gd name="T86" fmla="*/ 151 w 185"/>
                    <a:gd name="T87" fmla="*/ 188 h 205"/>
                    <a:gd name="T88" fmla="*/ 118 w 185"/>
                    <a:gd name="T89" fmla="*/ 202 h 205"/>
                    <a:gd name="T90" fmla="*/ 115 w 185"/>
                    <a:gd name="T91" fmla="*/ 202 h 205"/>
                    <a:gd name="T92" fmla="*/ 115 w 185"/>
                    <a:gd name="T93" fmla="*/ 203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5" h="205">
                      <a:moveTo>
                        <a:pt x="115" y="203"/>
                      </a:moveTo>
                      <a:cubicBezTo>
                        <a:pt x="114" y="205"/>
                        <a:pt x="114" y="205"/>
                        <a:pt x="114" y="205"/>
                      </a:cubicBezTo>
                      <a:cubicBezTo>
                        <a:pt x="116" y="205"/>
                        <a:pt x="117" y="205"/>
                        <a:pt x="118" y="205"/>
                      </a:cubicBezTo>
                      <a:cubicBezTo>
                        <a:pt x="127" y="205"/>
                        <a:pt x="140" y="202"/>
                        <a:pt x="153" y="190"/>
                      </a:cubicBezTo>
                      <a:cubicBezTo>
                        <a:pt x="166" y="179"/>
                        <a:pt x="178" y="159"/>
                        <a:pt x="183" y="125"/>
                      </a:cubicBezTo>
                      <a:cubicBezTo>
                        <a:pt x="185" y="116"/>
                        <a:pt x="185" y="107"/>
                        <a:pt x="185" y="99"/>
                      </a:cubicBezTo>
                      <a:cubicBezTo>
                        <a:pt x="185" y="42"/>
                        <a:pt x="155" y="12"/>
                        <a:pt x="155" y="12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8"/>
                        <a:pt x="0" y="58"/>
                        <a:pt x="0" y="96"/>
                      </a:cubicBezTo>
                      <a:cubicBezTo>
                        <a:pt x="0" y="102"/>
                        <a:pt x="1" y="107"/>
                        <a:pt x="3" y="113"/>
                      </a:cubicBezTo>
                      <a:cubicBezTo>
                        <a:pt x="7" y="132"/>
                        <a:pt x="19" y="149"/>
                        <a:pt x="32" y="163"/>
                      </a:cubicBezTo>
                      <a:cubicBezTo>
                        <a:pt x="45" y="176"/>
                        <a:pt x="58" y="186"/>
                        <a:pt x="67" y="190"/>
                      </a:cubicBezTo>
                      <a:cubicBezTo>
                        <a:pt x="67" y="190"/>
                        <a:pt x="67" y="190"/>
                        <a:pt x="67" y="190"/>
                      </a:cubicBezTo>
                      <a:cubicBezTo>
                        <a:pt x="67" y="190"/>
                        <a:pt x="92" y="202"/>
                        <a:pt x="114" y="205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  <a:cubicBezTo>
                        <a:pt x="115" y="202"/>
                        <a:pt x="115" y="202"/>
                        <a:pt x="115" y="202"/>
                      </a:cubicBezTo>
                      <a:cubicBezTo>
                        <a:pt x="104" y="200"/>
                        <a:pt x="92" y="197"/>
                        <a:pt x="83" y="194"/>
                      </a:cubicBezTo>
                      <a:cubicBezTo>
                        <a:pt x="79" y="192"/>
                        <a:pt x="75" y="190"/>
                        <a:pt x="73" y="189"/>
                      </a:cubicBezTo>
                      <a:cubicBezTo>
                        <a:pt x="71" y="189"/>
                        <a:pt x="70" y="188"/>
                        <a:pt x="70" y="188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8" y="189"/>
                        <a:pt x="68" y="189"/>
                        <a:pt x="68" y="189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0" y="183"/>
                        <a:pt x="46" y="174"/>
                        <a:pt x="34" y="161"/>
                      </a:cubicBezTo>
                      <a:cubicBezTo>
                        <a:pt x="21" y="148"/>
                        <a:pt x="10" y="131"/>
                        <a:pt x="5" y="113"/>
                      </a:cubicBezTo>
                      <a:cubicBezTo>
                        <a:pt x="4" y="107"/>
                        <a:pt x="3" y="101"/>
                        <a:pt x="3" y="96"/>
                      </a:cubicBezTo>
                      <a:cubicBezTo>
                        <a:pt x="3" y="78"/>
                        <a:pt x="10" y="61"/>
                        <a:pt x="18" y="49"/>
                      </a:cubicBezTo>
                      <a:cubicBezTo>
                        <a:pt x="21" y="44"/>
                        <a:pt x="25" y="39"/>
                        <a:pt x="27" y="35"/>
                      </a:cubicBezTo>
                      <a:cubicBezTo>
                        <a:pt x="29" y="34"/>
                        <a:pt x="30" y="33"/>
                        <a:pt x="30" y="32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154" y="14"/>
                        <a:pt x="154" y="14"/>
                        <a:pt x="154" y="14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6" y="17"/>
                        <a:pt x="182" y="47"/>
                        <a:pt x="182" y="99"/>
                      </a:cubicBezTo>
                      <a:cubicBezTo>
                        <a:pt x="182" y="107"/>
                        <a:pt x="182" y="115"/>
                        <a:pt x="180" y="124"/>
                      </a:cubicBezTo>
                      <a:cubicBezTo>
                        <a:pt x="175" y="158"/>
                        <a:pt x="164" y="177"/>
                        <a:pt x="151" y="188"/>
                      </a:cubicBezTo>
                      <a:cubicBezTo>
                        <a:pt x="139" y="199"/>
                        <a:pt x="126" y="202"/>
                        <a:pt x="118" y="202"/>
                      </a:cubicBezTo>
                      <a:cubicBezTo>
                        <a:pt x="117" y="202"/>
                        <a:pt x="116" y="202"/>
                        <a:pt x="115" y="202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îṧ1idè">
                  <a:extLst>
                    <a:ext uri="{FF2B5EF4-FFF2-40B4-BE49-F238E27FC236}">
                      <a16:creationId xmlns:a16="http://schemas.microsoft.com/office/drawing/2014/main" id="{B7A3CCD7-8E9C-4212-BA2F-8DF5D65A6794}"/>
                    </a:ext>
                  </a:extLst>
                </p:cNvPr>
                <p:cNvSpPr/>
                <p:nvPr/>
              </p:nvSpPr>
              <p:spPr bwMode="auto">
                <a:xfrm>
                  <a:off x="4970463" y="3665538"/>
                  <a:ext cx="682625" cy="774700"/>
                </a:xfrm>
                <a:custGeom>
                  <a:avLst/>
                  <a:gdLst>
                    <a:gd name="T0" fmla="*/ 22 w 207"/>
                    <a:gd name="T1" fmla="*/ 0 h 235"/>
                    <a:gd name="T2" fmla="*/ 0 w 207"/>
                    <a:gd name="T3" fmla="*/ 168 h 235"/>
                    <a:gd name="T4" fmla="*/ 12 w 207"/>
                    <a:gd name="T5" fmla="*/ 235 h 235"/>
                    <a:gd name="T6" fmla="*/ 207 w 207"/>
                    <a:gd name="T7" fmla="*/ 15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235">
                      <a:moveTo>
                        <a:pt x="22" y="0"/>
                      </a:moveTo>
                      <a:cubicBezTo>
                        <a:pt x="22" y="0"/>
                        <a:pt x="33" y="135"/>
                        <a:pt x="0" y="168"/>
                      </a:cubicBezTo>
                      <a:cubicBezTo>
                        <a:pt x="12" y="235"/>
                        <a:pt x="12" y="235"/>
                        <a:pt x="12" y="235"/>
                      </a:cubicBezTo>
                      <a:cubicBezTo>
                        <a:pt x="207" y="152"/>
                        <a:pt x="207" y="152"/>
                        <a:pt x="207" y="15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iSḷíḓê">
                  <a:extLst>
                    <a:ext uri="{FF2B5EF4-FFF2-40B4-BE49-F238E27FC236}">
                      <a16:creationId xmlns:a16="http://schemas.microsoft.com/office/drawing/2014/main" id="{160A51EF-77A9-407F-96D4-1DF1150D8587}"/>
                    </a:ext>
                  </a:extLst>
                </p:cNvPr>
                <p:cNvSpPr/>
                <p:nvPr/>
              </p:nvSpPr>
              <p:spPr bwMode="auto">
                <a:xfrm>
                  <a:off x="4959351" y="3657600"/>
                  <a:ext cx="700088" cy="788988"/>
                </a:xfrm>
                <a:custGeom>
                  <a:avLst/>
                  <a:gdLst>
                    <a:gd name="T0" fmla="*/ 23 w 212"/>
                    <a:gd name="T1" fmla="*/ 2 h 239"/>
                    <a:gd name="T2" fmla="*/ 23 w 212"/>
                    <a:gd name="T3" fmla="*/ 6 h 239"/>
                    <a:gd name="T4" fmla="*/ 25 w 212"/>
                    <a:gd name="T5" fmla="*/ 52 h 239"/>
                    <a:gd name="T6" fmla="*/ 20 w 212"/>
                    <a:gd name="T7" fmla="*/ 119 h 239"/>
                    <a:gd name="T8" fmla="*/ 1 w 212"/>
                    <a:gd name="T9" fmla="*/ 169 h 239"/>
                    <a:gd name="T10" fmla="*/ 1 w 212"/>
                    <a:gd name="T11" fmla="*/ 171 h 239"/>
                    <a:gd name="T12" fmla="*/ 13 w 212"/>
                    <a:gd name="T13" fmla="*/ 237 h 239"/>
                    <a:gd name="T14" fmla="*/ 14 w 212"/>
                    <a:gd name="T15" fmla="*/ 239 h 239"/>
                    <a:gd name="T16" fmla="*/ 15 w 212"/>
                    <a:gd name="T17" fmla="*/ 239 h 239"/>
                    <a:gd name="T18" fmla="*/ 211 w 212"/>
                    <a:gd name="T19" fmla="*/ 155 h 239"/>
                    <a:gd name="T20" fmla="*/ 212 w 212"/>
                    <a:gd name="T21" fmla="*/ 153 h 239"/>
                    <a:gd name="T22" fmla="*/ 209 w 212"/>
                    <a:gd name="T23" fmla="*/ 152 h 239"/>
                    <a:gd name="T24" fmla="*/ 16 w 212"/>
                    <a:gd name="T25" fmla="*/ 234 h 239"/>
                    <a:gd name="T26" fmla="*/ 5 w 212"/>
                    <a:gd name="T27" fmla="*/ 170 h 239"/>
                    <a:gd name="T28" fmla="*/ 3 w 212"/>
                    <a:gd name="T29" fmla="*/ 170 h 239"/>
                    <a:gd name="T30" fmla="*/ 4 w 212"/>
                    <a:gd name="T31" fmla="*/ 172 h 239"/>
                    <a:gd name="T32" fmla="*/ 24 w 212"/>
                    <a:gd name="T33" fmla="*/ 120 h 239"/>
                    <a:gd name="T34" fmla="*/ 29 w 212"/>
                    <a:gd name="T35" fmla="*/ 52 h 239"/>
                    <a:gd name="T36" fmla="*/ 27 w 212"/>
                    <a:gd name="T37" fmla="*/ 2 h 239"/>
                    <a:gd name="T38" fmla="*/ 25 w 212"/>
                    <a:gd name="T39" fmla="*/ 0 h 239"/>
                    <a:gd name="T40" fmla="*/ 23 w 212"/>
                    <a:gd name="T41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2" h="239">
                      <a:moveTo>
                        <a:pt x="23" y="2"/>
                      </a:moveTo>
                      <a:cubicBezTo>
                        <a:pt x="23" y="2"/>
                        <a:pt x="23" y="4"/>
                        <a:pt x="23" y="6"/>
                      </a:cubicBezTo>
                      <a:cubicBezTo>
                        <a:pt x="24" y="13"/>
                        <a:pt x="25" y="31"/>
                        <a:pt x="25" y="52"/>
                      </a:cubicBezTo>
                      <a:cubicBezTo>
                        <a:pt x="25" y="73"/>
                        <a:pt x="24" y="97"/>
                        <a:pt x="20" y="119"/>
                      </a:cubicBezTo>
                      <a:cubicBezTo>
                        <a:pt x="17" y="141"/>
                        <a:pt x="11" y="160"/>
                        <a:pt x="1" y="169"/>
                      </a:cubicBezTo>
                      <a:cubicBezTo>
                        <a:pt x="1" y="169"/>
                        <a:pt x="0" y="170"/>
                        <a:pt x="1" y="171"/>
                      </a:cubicBezTo>
                      <a:cubicBezTo>
                        <a:pt x="13" y="237"/>
                        <a:pt x="13" y="237"/>
                        <a:pt x="13" y="237"/>
                      </a:cubicBezTo>
                      <a:cubicBezTo>
                        <a:pt x="13" y="238"/>
                        <a:pt x="13" y="238"/>
                        <a:pt x="14" y="239"/>
                      </a:cubicBezTo>
                      <a:cubicBezTo>
                        <a:pt x="14" y="239"/>
                        <a:pt x="15" y="239"/>
                        <a:pt x="15" y="239"/>
                      </a:cubicBezTo>
                      <a:cubicBezTo>
                        <a:pt x="211" y="155"/>
                        <a:pt x="211" y="155"/>
                        <a:pt x="211" y="155"/>
                      </a:cubicBezTo>
                      <a:cubicBezTo>
                        <a:pt x="212" y="155"/>
                        <a:pt x="212" y="154"/>
                        <a:pt x="212" y="153"/>
                      </a:cubicBezTo>
                      <a:cubicBezTo>
                        <a:pt x="211" y="152"/>
                        <a:pt x="210" y="151"/>
                        <a:pt x="209" y="152"/>
                      </a:cubicBezTo>
                      <a:cubicBezTo>
                        <a:pt x="16" y="234"/>
                        <a:pt x="16" y="234"/>
                        <a:pt x="16" y="234"/>
                      </a:cubicBezTo>
                      <a:cubicBezTo>
                        <a:pt x="5" y="170"/>
                        <a:pt x="5" y="170"/>
                        <a:pt x="5" y="170"/>
                      </a:cubicBezTo>
                      <a:cubicBezTo>
                        <a:pt x="3" y="170"/>
                        <a:pt x="3" y="170"/>
                        <a:pt x="3" y="170"/>
                      </a:cubicBezTo>
                      <a:cubicBezTo>
                        <a:pt x="4" y="172"/>
                        <a:pt x="4" y="172"/>
                        <a:pt x="4" y="172"/>
                      </a:cubicBezTo>
                      <a:cubicBezTo>
                        <a:pt x="15" y="161"/>
                        <a:pt x="21" y="142"/>
                        <a:pt x="24" y="120"/>
                      </a:cubicBezTo>
                      <a:cubicBezTo>
                        <a:pt x="28" y="98"/>
                        <a:pt x="29" y="73"/>
                        <a:pt x="29" y="52"/>
                      </a:cubicBezTo>
                      <a:cubicBezTo>
                        <a:pt x="29" y="24"/>
                        <a:pt x="27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  <a:cubicBezTo>
                        <a:pt x="24" y="0"/>
                        <a:pt x="23" y="1"/>
                        <a:pt x="23" y="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iSḻíḑè">
                  <a:extLst>
                    <a:ext uri="{FF2B5EF4-FFF2-40B4-BE49-F238E27FC236}">
                      <a16:creationId xmlns:a16="http://schemas.microsoft.com/office/drawing/2014/main" id="{801D604B-C142-4E3A-9AA5-621566881DA6}"/>
                    </a:ext>
                  </a:extLst>
                </p:cNvPr>
                <p:cNvSpPr/>
                <p:nvPr/>
              </p:nvSpPr>
              <p:spPr bwMode="auto">
                <a:xfrm>
                  <a:off x="4983163" y="3133725"/>
                  <a:ext cx="1063625" cy="290513"/>
                </a:xfrm>
                <a:custGeom>
                  <a:avLst/>
                  <a:gdLst>
                    <a:gd name="T0" fmla="*/ 322 w 322"/>
                    <a:gd name="T1" fmla="*/ 28 h 88"/>
                    <a:gd name="T2" fmla="*/ 172 w 322"/>
                    <a:gd name="T3" fmla="*/ 86 h 88"/>
                    <a:gd name="T4" fmla="*/ 0 w 322"/>
                    <a:gd name="T5" fmla="*/ 15 h 88"/>
                    <a:gd name="T6" fmla="*/ 45 w 322"/>
                    <a:gd name="T7" fmla="*/ 0 h 88"/>
                    <a:gd name="T8" fmla="*/ 186 w 322"/>
                    <a:gd name="T9" fmla="*/ 46 h 88"/>
                    <a:gd name="T10" fmla="*/ 276 w 322"/>
                    <a:gd name="T11" fmla="*/ 14 h 88"/>
                    <a:gd name="T12" fmla="*/ 322 w 322"/>
                    <a:gd name="T13" fmla="*/ 2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2" h="88">
                      <a:moveTo>
                        <a:pt x="322" y="28"/>
                      </a:moveTo>
                      <a:cubicBezTo>
                        <a:pt x="292" y="50"/>
                        <a:pt x="238" y="83"/>
                        <a:pt x="172" y="86"/>
                      </a:cubicBezTo>
                      <a:cubicBezTo>
                        <a:pt x="101" y="88"/>
                        <a:pt x="30" y="50"/>
                        <a:pt x="0" y="15"/>
                      </a:cubicBezTo>
                      <a:cubicBezTo>
                        <a:pt x="16" y="8"/>
                        <a:pt x="32" y="4"/>
                        <a:pt x="45" y="0"/>
                      </a:cubicBezTo>
                      <a:cubicBezTo>
                        <a:pt x="62" y="20"/>
                        <a:pt x="107" y="59"/>
                        <a:pt x="186" y="46"/>
                      </a:cubicBezTo>
                      <a:cubicBezTo>
                        <a:pt x="228" y="39"/>
                        <a:pt x="257" y="27"/>
                        <a:pt x="276" y="14"/>
                      </a:cubicBezTo>
                      <a:cubicBezTo>
                        <a:pt x="292" y="16"/>
                        <a:pt x="307" y="21"/>
                        <a:pt x="322" y="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iSḻíḓè">
                  <a:extLst>
                    <a:ext uri="{FF2B5EF4-FFF2-40B4-BE49-F238E27FC236}">
                      <a16:creationId xmlns:a16="http://schemas.microsoft.com/office/drawing/2014/main" id="{442B1445-0622-45B3-BE00-754140CD79EB}"/>
                    </a:ext>
                  </a:extLst>
                </p:cNvPr>
                <p:cNvSpPr/>
                <p:nvPr/>
              </p:nvSpPr>
              <p:spPr bwMode="auto">
                <a:xfrm>
                  <a:off x="4976813" y="3130550"/>
                  <a:ext cx="1073150" cy="290513"/>
                </a:xfrm>
                <a:custGeom>
                  <a:avLst/>
                  <a:gdLst>
                    <a:gd name="T0" fmla="*/ 324 w 325"/>
                    <a:gd name="T1" fmla="*/ 29 h 88"/>
                    <a:gd name="T2" fmla="*/ 323 w 325"/>
                    <a:gd name="T3" fmla="*/ 28 h 88"/>
                    <a:gd name="T4" fmla="*/ 174 w 325"/>
                    <a:gd name="T5" fmla="*/ 85 h 88"/>
                    <a:gd name="T6" fmla="*/ 167 w 325"/>
                    <a:gd name="T7" fmla="*/ 85 h 88"/>
                    <a:gd name="T8" fmla="*/ 3 w 325"/>
                    <a:gd name="T9" fmla="*/ 15 h 88"/>
                    <a:gd name="T10" fmla="*/ 2 w 325"/>
                    <a:gd name="T11" fmla="*/ 16 h 88"/>
                    <a:gd name="T12" fmla="*/ 2 w 325"/>
                    <a:gd name="T13" fmla="*/ 17 h 88"/>
                    <a:gd name="T14" fmla="*/ 48 w 325"/>
                    <a:gd name="T15" fmla="*/ 3 h 88"/>
                    <a:gd name="T16" fmla="*/ 47 w 325"/>
                    <a:gd name="T17" fmla="*/ 1 h 88"/>
                    <a:gd name="T18" fmla="*/ 46 w 325"/>
                    <a:gd name="T19" fmla="*/ 2 h 88"/>
                    <a:gd name="T20" fmla="*/ 158 w 325"/>
                    <a:gd name="T21" fmla="*/ 51 h 88"/>
                    <a:gd name="T22" fmla="*/ 188 w 325"/>
                    <a:gd name="T23" fmla="*/ 49 h 88"/>
                    <a:gd name="T24" fmla="*/ 278 w 325"/>
                    <a:gd name="T25" fmla="*/ 16 h 88"/>
                    <a:gd name="T26" fmla="*/ 278 w 325"/>
                    <a:gd name="T27" fmla="*/ 15 h 88"/>
                    <a:gd name="T28" fmla="*/ 277 w 325"/>
                    <a:gd name="T29" fmla="*/ 16 h 88"/>
                    <a:gd name="T30" fmla="*/ 323 w 325"/>
                    <a:gd name="T31" fmla="*/ 30 h 88"/>
                    <a:gd name="T32" fmla="*/ 324 w 325"/>
                    <a:gd name="T33" fmla="*/ 29 h 88"/>
                    <a:gd name="T34" fmla="*/ 323 w 325"/>
                    <a:gd name="T35" fmla="*/ 28 h 88"/>
                    <a:gd name="T36" fmla="*/ 324 w 325"/>
                    <a:gd name="T37" fmla="*/ 29 h 88"/>
                    <a:gd name="T38" fmla="*/ 324 w 325"/>
                    <a:gd name="T39" fmla="*/ 27 h 88"/>
                    <a:gd name="T40" fmla="*/ 278 w 325"/>
                    <a:gd name="T41" fmla="*/ 13 h 88"/>
                    <a:gd name="T42" fmla="*/ 277 w 325"/>
                    <a:gd name="T43" fmla="*/ 14 h 88"/>
                    <a:gd name="T44" fmla="*/ 188 w 325"/>
                    <a:gd name="T45" fmla="*/ 46 h 88"/>
                    <a:gd name="T46" fmla="*/ 158 w 325"/>
                    <a:gd name="T47" fmla="*/ 48 h 88"/>
                    <a:gd name="T48" fmla="*/ 48 w 325"/>
                    <a:gd name="T49" fmla="*/ 0 h 88"/>
                    <a:gd name="T50" fmla="*/ 47 w 325"/>
                    <a:gd name="T51" fmla="*/ 0 h 88"/>
                    <a:gd name="T52" fmla="*/ 1 w 325"/>
                    <a:gd name="T53" fmla="*/ 15 h 88"/>
                    <a:gd name="T54" fmla="*/ 0 w 325"/>
                    <a:gd name="T55" fmla="*/ 16 h 88"/>
                    <a:gd name="T56" fmla="*/ 1 w 325"/>
                    <a:gd name="T57" fmla="*/ 17 h 88"/>
                    <a:gd name="T58" fmla="*/ 167 w 325"/>
                    <a:gd name="T59" fmla="*/ 88 h 88"/>
                    <a:gd name="T60" fmla="*/ 174 w 325"/>
                    <a:gd name="T61" fmla="*/ 88 h 88"/>
                    <a:gd name="T62" fmla="*/ 325 w 325"/>
                    <a:gd name="T63" fmla="*/ 30 h 88"/>
                    <a:gd name="T64" fmla="*/ 325 w 325"/>
                    <a:gd name="T65" fmla="*/ 29 h 88"/>
                    <a:gd name="T66" fmla="*/ 324 w 325"/>
                    <a:gd name="T67" fmla="*/ 27 h 88"/>
                    <a:gd name="T68" fmla="*/ 324 w 325"/>
                    <a:gd name="T69" fmla="*/ 2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88">
                      <a:moveTo>
                        <a:pt x="324" y="29"/>
                      </a:move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293" y="50"/>
                        <a:pt x="239" y="83"/>
                        <a:pt x="174" y="85"/>
                      </a:cubicBezTo>
                      <a:cubicBezTo>
                        <a:pt x="172" y="85"/>
                        <a:pt x="170" y="85"/>
                        <a:pt x="167" y="85"/>
                      </a:cubicBezTo>
                      <a:cubicBezTo>
                        <a:pt x="99" y="85"/>
                        <a:pt x="32" y="49"/>
                        <a:pt x="3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9" y="11"/>
                        <a:pt x="34" y="6"/>
                        <a:pt x="48" y="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61" y="19"/>
                        <a:pt x="97" y="51"/>
                        <a:pt x="158" y="51"/>
                      </a:cubicBezTo>
                      <a:cubicBezTo>
                        <a:pt x="167" y="51"/>
                        <a:pt x="178" y="51"/>
                        <a:pt x="188" y="49"/>
                      </a:cubicBezTo>
                      <a:cubicBezTo>
                        <a:pt x="231" y="42"/>
                        <a:pt x="259" y="29"/>
                        <a:pt x="278" y="16"/>
                      </a:cubicBezTo>
                      <a:cubicBezTo>
                        <a:pt x="278" y="15"/>
                        <a:pt x="278" y="15"/>
                        <a:pt x="278" y="15"/>
                      </a:cubicBezTo>
                      <a:cubicBezTo>
                        <a:pt x="277" y="16"/>
                        <a:pt x="277" y="16"/>
                        <a:pt x="277" y="16"/>
                      </a:cubicBezTo>
                      <a:cubicBezTo>
                        <a:pt x="294" y="19"/>
                        <a:pt x="309" y="24"/>
                        <a:pt x="323" y="30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4" y="27"/>
                        <a:pt x="324" y="27"/>
                        <a:pt x="324" y="27"/>
                      </a:cubicBezTo>
                      <a:cubicBezTo>
                        <a:pt x="310" y="21"/>
                        <a:pt x="294" y="16"/>
                        <a:pt x="278" y="13"/>
                      </a:cubicBezTo>
                      <a:cubicBezTo>
                        <a:pt x="277" y="13"/>
                        <a:pt x="277" y="13"/>
                        <a:pt x="277" y="14"/>
                      </a:cubicBezTo>
                      <a:cubicBezTo>
                        <a:pt x="258" y="26"/>
                        <a:pt x="230" y="39"/>
                        <a:pt x="188" y="46"/>
                      </a:cubicBezTo>
                      <a:cubicBezTo>
                        <a:pt x="177" y="48"/>
                        <a:pt x="167" y="48"/>
                        <a:pt x="158" y="48"/>
                      </a:cubicBezTo>
                      <a:cubicBezTo>
                        <a:pt x="98" y="48"/>
                        <a:pt x="63" y="17"/>
                        <a:pt x="48" y="0"/>
                      </a:cubicBezTo>
                      <a:cubicBezTo>
                        <a:pt x="48" y="0"/>
                        <a:pt x="47" y="0"/>
                        <a:pt x="47" y="0"/>
                      </a:cubicBezTo>
                      <a:cubicBezTo>
                        <a:pt x="33" y="3"/>
                        <a:pt x="18" y="8"/>
                        <a:pt x="1" y="15"/>
                      </a:cubicBezTo>
                      <a:cubicBezTo>
                        <a:pt x="1" y="15"/>
                        <a:pt x="0" y="15"/>
                        <a:pt x="0" y="16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30" y="52"/>
                        <a:pt x="98" y="88"/>
                        <a:pt x="167" y="88"/>
                      </a:cubicBezTo>
                      <a:cubicBezTo>
                        <a:pt x="170" y="88"/>
                        <a:pt x="172" y="88"/>
                        <a:pt x="174" y="88"/>
                      </a:cubicBezTo>
                      <a:cubicBezTo>
                        <a:pt x="240" y="86"/>
                        <a:pt x="295" y="53"/>
                        <a:pt x="325" y="30"/>
                      </a:cubicBezTo>
                      <a:cubicBezTo>
                        <a:pt x="325" y="30"/>
                        <a:pt x="325" y="29"/>
                        <a:pt x="325" y="29"/>
                      </a:cubicBezTo>
                      <a:cubicBezTo>
                        <a:pt x="325" y="28"/>
                        <a:pt x="325" y="28"/>
                        <a:pt x="324" y="27"/>
                      </a:cubicBezTo>
                      <a:lnTo>
                        <a:pt x="324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îṣḷîḋê">
                  <a:extLst>
                    <a:ext uri="{FF2B5EF4-FFF2-40B4-BE49-F238E27FC236}">
                      <a16:creationId xmlns:a16="http://schemas.microsoft.com/office/drawing/2014/main" id="{9983FA7C-B848-4E62-8449-3377DE6D36B0}"/>
                    </a:ext>
                  </a:extLst>
                </p:cNvPr>
                <p:cNvSpPr/>
                <p:nvPr/>
              </p:nvSpPr>
              <p:spPr bwMode="auto">
                <a:xfrm>
                  <a:off x="4398963" y="4005263"/>
                  <a:ext cx="620713" cy="247650"/>
                </a:xfrm>
                <a:custGeom>
                  <a:avLst/>
                  <a:gdLst>
                    <a:gd name="T0" fmla="*/ 174 w 188"/>
                    <a:gd name="T1" fmla="*/ 74 h 75"/>
                    <a:gd name="T2" fmla="*/ 174 w 188"/>
                    <a:gd name="T3" fmla="*/ 74 h 75"/>
                    <a:gd name="T4" fmla="*/ 177 w 188"/>
                    <a:gd name="T5" fmla="*/ 60 h 75"/>
                    <a:gd name="T6" fmla="*/ 188 w 188"/>
                    <a:gd name="T7" fmla="*/ 34 h 75"/>
                    <a:gd name="T8" fmla="*/ 1 w 188"/>
                    <a:gd name="T9" fmla="*/ 0 h 75"/>
                    <a:gd name="T10" fmla="*/ 0 w 188"/>
                    <a:gd name="T11" fmla="*/ 43 h 75"/>
                    <a:gd name="T12" fmla="*/ 174 w 188"/>
                    <a:gd name="T13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8" h="75">
                      <a:moveTo>
                        <a:pt x="174" y="74"/>
                      </a:moveTo>
                      <a:cubicBezTo>
                        <a:pt x="174" y="74"/>
                        <a:pt x="174" y="74"/>
                        <a:pt x="174" y="74"/>
                      </a:cubicBezTo>
                      <a:cubicBezTo>
                        <a:pt x="173" y="69"/>
                        <a:pt x="175" y="64"/>
                        <a:pt x="177" y="60"/>
                      </a:cubicBezTo>
                      <a:cubicBezTo>
                        <a:pt x="182" y="53"/>
                        <a:pt x="185" y="44"/>
                        <a:pt x="188" y="34"/>
                      </a:cubicBezTo>
                      <a:cubicBezTo>
                        <a:pt x="100" y="35"/>
                        <a:pt x="39" y="16"/>
                        <a:pt x="1" y="0"/>
                      </a:cubicBezTo>
                      <a:cubicBezTo>
                        <a:pt x="0" y="14"/>
                        <a:pt x="0" y="29"/>
                        <a:pt x="0" y="43"/>
                      </a:cubicBezTo>
                      <a:cubicBezTo>
                        <a:pt x="70" y="70"/>
                        <a:pt x="134" y="75"/>
                        <a:pt x="174" y="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iŝļîdê">
                  <a:extLst>
                    <a:ext uri="{FF2B5EF4-FFF2-40B4-BE49-F238E27FC236}">
                      <a16:creationId xmlns:a16="http://schemas.microsoft.com/office/drawing/2014/main" id="{F64A1465-E2C6-442D-90DB-CCF1BF81F3D4}"/>
                    </a:ext>
                  </a:extLst>
                </p:cNvPr>
                <p:cNvSpPr/>
                <p:nvPr/>
              </p:nvSpPr>
              <p:spPr bwMode="auto">
                <a:xfrm>
                  <a:off x="4392613" y="3998913"/>
                  <a:ext cx="633413" cy="257175"/>
                </a:xfrm>
                <a:custGeom>
                  <a:avLst/>
                  <a:gdLst>
                    <a:gd name="T0" fmla="*/ 176 w 192"/>
                    <a:gd name="T1" fmla="*/ 76 h 78"/>
                    <a:gd name="T2" fmla="*/ 178 w 192"/>
                    <a:gd name="T3" fmla="*/ 76 h 78"/>
                    <a:gd name="T4" fmla="*/ 178 w 192"/>
                    <a:gd name="T5" fmla="*/ 75 h 78"/>
                    <a:gd name="T6" fmla="*/ 177 w 192"/>
                    <a:gd name="T7" fmla="*/ 73 h 78"/>
                    <a:gd name="T8" fmla="*/ 181 w 192"/>
                    <a:gd name="T9" fmla="*/ 62 h 78"/>
                    <a:gd name="T10" fmla="*/ 191 w 192"/>
                    <a:gd name="T11" fmla="*/ 37 h 78"/>
                    <a:gd name="T12" fmla="*/ 191 w 192"/>
                    <a:gd name="T13" fmla="*/ 35 h 78"/>
                    <a:gd name="T14" fmla="*/ 190 w 192"/>
                    <a:gd name="T15" fmla="*/ 35 h 78"/>
                    <a:gd name="T16" fmla="*/ 182 w 192"/>
                    <a:gd name="T17" fmla="*/ 35 h 78"/>
                    <a:gd name="T18" fmla="*/ 4 w 192"/>
                    <a:gd name="T19" fmla="*/ 0 h 78"/>
                    <a:gd name="T20" fmla="*/ 3 w 192"/>
                    <a:gd name="T21" fmla="*/ 0 h 78"/>
                    <a:gd name="T22" fmla="*/ 2 w 192"/>
                    <a:gd name="T23" fmla="*/ 1 h 78"/>
                    <a:gd name="T24" fmla="*/ 0 w 192"/>
                    <a:gd name="T25" fmla="*/ 45 h 78"/>
                    <a:gd name="T26" fmla="*/ 1 w 192"/>
                    <a:gd name="T27" fmla="*/ 47 h 78"/>
                    <a:gd name="T28" fmla="*/ 170 w 192"/>
                    <a:gd name="T29" fmla="*/ 78 h 78"/>
                    <a:gd name="T30" fmla="*/ 176 w 192"/>
                    <a:gd name="T31" fmla="*/ 78 h 78"/>
                    <a:gd name="T32" fmla="*/ 177 w 192"/>
                    <a:gd name="T33" fmla="*/ 77 h 78"/>
                    <a:gd name="T34" fmla="*/ 178 w 192"/>
                    <a:gd name="T35" fmla="*/ 76 h 78"/>
                    <a:gd name="T36" fmla="*/ 176 w 192"/>
                    <a:gd name="T37" fmla="*/ 76 h 78"/>
                    <a:gd name="T38" fmla="*/ 176 w 192"/>
                    <a:gd name="T39" fmla="*/ 75 h 78"/>
                    <a:gd name="T40" fmla="*/ 170 w 192"/>
                    <a:gd name="T41" fmla="*/ 75 h 78"/>
                    <a:gd name="T42" fmla="*/ 2 w 192"/>
                    <a:gd name="T43" fmla="*/ 44 h 78"/>
                    <a:gd name="T44" fmla="*/ 2 w 192"/>
                    <a:gd name="T45" fmla="*/ 45 h 78"/>
                    <a:gd name="T46" fmla="*/ 3 w 192"/>
                    <a:gd name="T47" fmla="*/ 45 h 78"/>
                    <a:gd name="T48" fmla="*/ 5 w 192"/>
                    <a:gd name="T49" fmla="*/ 2 h 78"/>
                    <a:gd name="T50" fmla="*/ 3 w 192"/>
                    <a:gd name="T51" fmla="*/ 2 h 78"/>
                    <a:gd name="T52" fmla="*/ 3 w 192"/>
                    <a:gd name="T53" fmla="*/ 3 h 78"/>
                    <a:gd name="T54" fmla="*/ 182 w 192"/>
                    <a:gd name="T55" fmla="*/ 38 h 78"/>
                    <a:gd name="T56" fmla="*/ 190 w 192"/>
                    <a:gd name="T57" fmla="*/ 38 h 78"/>
                    <a:gd name="T58" fmla="*/ 190 w 192"/>
                    <a:gd name="T59" fmla="*/ 36 h 78"/>
                    <a:gd name="T60" fmla="*/ 189 w 192"/>
                    <a:gd name="T61" fmla="*/ 36 h 78"/>
                    <a:gd name="T62" fmla="*/ 178 w 192"/>
                    <a:gd name="T63" fmla="*/ 61 h 78"/>
                    <a:gd name="T64" fmla="*/ 174 w 192"/>
                    <a:gd name="T65" fmla="*/ 73 h 78"/>
                    <a:gd name="T66" fmla="*/ 175 w 192"/>
                    <a:gd name="T67" fmla="*/ 76 h 78"/>
                    <a:gd name="T68" fmla="*/ 175 w 192"/>
                    <a:gd name="T69" fmla="*/ 76 h 78"/>
                    <a:gd name="T70" fmla="*/ 176 w 192"/>
                    <a:gd name="T71" fmla="*/ 76 h 78"/>
                    <a:gd name="T72" fmla="*/ 176 w 192"/>
                    <a:gd name="T73" fmla="*/ 75 h 78"/>
                    <a:gd name="T74" fmla="*/ 176 w 192"/>
                    <a:gd name="T75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2" h="78">
                      <a:moveTo>
                        <a:pt x="176" y="76"/>
                      </a:moveTo>
                      <a:cubicBezTo>
                        <a:pt x="178" y="76"/>
                        <a:pt x="178" y="76"/>
                        <a:pt x="178" y="76"/>
                      </a:cubicBezTo>
                      <a:cubicBezTo>
                        <a:pt x="178" y="75"/>
                        <a:pt x="178" y="75"/>
                        <a:pt x="178" y="75"/>
                      </a:cubicBezTo>
                      <a:cubicBezTo>
                        <a:pt x="177" y="75"/>
                        <a:pt x="177" y="74"/>
                        <a:pt x="177" y="73"/>
                      </a:cubicBezTo>
                      <a:cubicBezTo>
                        <a:pt x="177" y="69"/>
                        <a:pt x="179" y="65"/>
                        <a:pt x="181" y="62"/>
                      </a:cubicBezTo>
                      <a:cubicBezTo>
                        <a:pt x="185" y="56"/>
                        <a:pt x="189" y="47"/>
                        <a:pt x="191" y="37"/>
                      </a:cubicBezTo>
                      <a:cubicBezTo>
                        <a:pt x="192" y="36"/>
                        <a:pt x="191" y="36"/>
                        <a:pt x="191" y="35"/>
                      </a:cubicBezTo>
                      <a:cubicBezTo>
                        <a:pt x="191" y="35"/>
                        <a:pt x="190" y="35"/>
                        <a:pt x="190" y="35"/>
                      </a:cubicBezTo>
                      <a:cubicBezTo>
                        <a:pt x="187" y="35"/>
                        <a:pt x="185" y="35"/>
                        <a:pt x="182" y="35"/>
                      </a:cubicBezTo>
                      <a:cubicBezTo>
                        <a:pt x="99" y="35"/>
                        <a:pt x="40" y="16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6"/>
                        <a:pt x="0" y="31"/>
                        <a:pt x="0" y="45"/>
                      </a:cubicBezTo>
                      <a:cubicBezTo>
                        <a:pt x="0" y="46"/>
                        <a:pt x="1" y="47"/>
                        <a:pt x="1" y="47"/>
                      </a:cubicBezTo>
                      <a:cubicBezTo>
                        <a:pt x="68" y="72"/>
                        <a:pt x="129" y="78"/>
                        <a:pt x="170" y="78"/>
                      </a:cubicBezTo>
                      <a:cubicBezTo>
                        <a:pt x="172" y="78"/>
                        <a:pt x="174" y="78"/>
                        <a:pt x="176" y="78"/>
                      </a:cubicBezTo>
                      <a:cubicBezTo>
                        <a:pt x="177" y="78"/>
                        <a:pt x="177" y="78"/>
                        <a:pt x="177" y="77"/>
                      </a:cubicBezTo>
                      <a:cubicBezTo>
                        <a:pt x="178" y="77"/>
                        <a:pt x="178" y="76"/>
                        <a:pt x="178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cubicBezTo>
                        <a:pt x="174" y="75"/>
                        <a:pt x="172" y="75"/>
                        <a:pt x="170" y="75"/>
                      </a:cubicBezTo>
                      <a:cubicBezTo>
                        <a:pt x="130" y="75"/>
                        <a:pt x="69" y="69"/>
                        <a:pt x="2" y="44"/>
                      </a:cubicBez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31"/>
                        <a:pt x="4" y="16"/>
                        <a:pt x="5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9" y="19"/>
                        <a:pt x="98" y="38"/>
                        <a:pt x="182" y="38"/>
                      </a:cubicBezTo>
                      <a:cubicBezTo>
                        <a:pt x="185" y="38"/>
                        <a:pt x="187" y="38"/>
                        <a:pt x="190" y="38"/>
                      </a:cubicBezTo>
                      <a:cubicBezTo>
                        <a:pt x="190" y="36"/>
                        <a:pt x="190" y="36"/>
                        <a:pt x="190" y="36"/>
                      </a:cubicBezTo>
                      <a:cubicBezTo>
                        <a:pt x="189" y="36"/>
                        <a:pt x="189" y="36"/>
                        <a:pt x="189" y="36"/>
                      </a:cubicBezTo>
                      <a:cubicBezTo>
                        <a:pt x="186" y="46"/>
                        <a:pt x="182" y="54"/>
                        <a:pt x="178" y="61"/>
                      </a:cubicBezTo>
                      <a:cubicBezTo>
                        <a:pt x="176" y="64"/>
                        <a:pt x="174" y="68"/>
                        <a:pt x="174" y="73"/>
                      </a:cubicBezTo>
                      <a:cubicBezTo>
                        <a:pt x="174" y="74"/>
                        <a:pt x="174" y="75"/>
                        <a:pt x="175" y="76"/>
                      </a:cubicBezTo>
                      <a:cubicBezTo>
                        <a:pt x="175" y="76"/>
                        <a:pt x="175" y="76"/>
                        <a:pt x="175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lnTo>
                        <a:pt x="176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ïşḻíḋé">
                  <a:extLst>
                    <a:ext uri="{FF2B5EF4-FFF2-40B4-BE49-F238E27FC236}">
                      <a16:creationId xmlns:a16="http://schemas.microsoft.com/office/drawing/2014/main" id="{E56B5CA5-302D-4F3D-817C-AEF844994AA3}"/>
                    </a:ext>
                  </a:extLst>
                </p:cNvPr>
                <p:cNvSpPr/>
                <p:nvPr/>
              </p:nvSpPr>
              <p:spPr bwMode="auto">
                <a:xfrm>
                  <a:off x="4506913" y="4048125"/>
                  <a:ext cx="7938" cy="138113"/>
                </a:xfrm>
                <a:custGeom>
                  <a:avLst/>
                  <a:gdLst>
                    <a:gd name="T0" fmla="*/ 5 w 5"/>
                    <a:gd name="T1" fmla="*/ 0 h 87"/>
                    <a:gd name="T2" fmla="*/ 0 w 5"/>
                    <a:gd name="T3" fmla="*/ 87 h 87"/>
                    <a:gd name="T4" fmla="*/ 5 w 5"/>
                    <a:gd name="T5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7">
                      <a:moveTo>
                        <a:pt x="5" y="0"/>
                      </a:moveTo>
                      <a:lnTo>
                        <a:pt x="0" y="8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ïṡḷíḑê">
                  <a:extLst>
                    <a:ext uri="{FF2B5EF4-FFF2-40B4-BE49-F238E27FC236}">
                      <a16:creationId xmlns:a16="http://schemas.microsoft.com/office/drawing/2014/main" id="{5E7FBD76-737B-4B20-8457-18157A3A00E6}"/>
                    </a:ext>
                  </a:extLst>
                </p:cNvPr>
                <p:cNvSpPr/>
                <p:nvPr/>
              </p:nvSpPr>
              <p:spPr bwMode="auto">
                <a:xfrm flipH="1">
                  <a:off x="4506913" y="4048125"/>
                  <a:ext cx="7938" cy="13811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ïşḻïḋe">
                  <a:extLst>
                    <a:ext uri="{FF2B5EF4-FFF2-40B4-BE49-F238E27FC236}">
                      <a16:creationId xmlns:a16="http://schemas.microsoft.com/office/drawing/2014/main" id="{55965A75-4293-44CC-85A0-F1B54D79D3BF}"/>
                    </a:ext>
                  </a:extLst>
                </p:cNvPr>
                <p:cNvSpPr/>
                <p:nvPr/>
              </p:nvSpPr>
              <p:spPr bwMode="auto">
                <a:xfrm>
                  <a:off x="4500563" y="4041775"/>
                  <a:ext cx="20638" cy="150813"/>
                </a:xfrm>
                <a:custGeom>
                  <a:avLst/>
                  <a:gdLst>
                    <a:gd name="T0" fmla="*/ 2 w 6"/>
                    <a:gd name="T1" fmla="*/ 2 h 46"/>
                    <a:gd name="T2" fmla="*/ 0 w 6"/>
                    <a:gd name="T3" fmla="*/ 43 h 46"/>
                    <a:gd name="T4" fmla="*/ 2 w 6"/>
                    <a:gd name="T5" fmla="*/ 46 h 46"/>
                    <a:gd name="T6" fmla="*/ 4 w 6"/>
                    <a:gd name="T7" fmla="*/ 44 h 46"/>
                    <a:gd name="T8" fmla="*/ 6 w 6"/>
                    <a:gd name="T9" fmla="*/ 2 h 46"/>
                    <a:gd name="T10" fmla="*/ 4 w 6"/>
                    <a:gd name="T11" fmla="*/ 0 h 46"/>
                    <a:gd name="T12" fmla="*/ 2 w 6"/>
                    <a:gd name="T13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6">
                      <a:moveTo>
                        <a:pt x="2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5"/>
                        <a:pt x="1" y="46"/>
                        <a:pt x="2" y="46"/>
                      </a:cubicBezTo>
                      <a:cubicBezTo>
                        <a:pt x="3" y="46"/>
                        <a:pt x="4" y="45"/>
                        <a:pt x="4" y="44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2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îṡ1ïḑè">
                  <a:extLst>
                    <a:ext uri="{FF2B5EF4-FFF2-40B4-BE49-F238E27FC236}">
                      <a16:creationId xmlns:a16="http://schemas.microsoft.com/office/drawing/2014/main" id="{6C790B01-4A4A-4588-90AE-528F82F3D328}"/>
                    </a:ext>
                  </a:extLst>
                </p:cNvPr>
                <p:cNvSpPr/>
                <p:nvPr/>
              </p:nvSpPr>
              <p:spPr bwMode="auto">
                <a:xfrm>
                  <a:off x="4616451" y="4078288"/>
                  <a:ext cx="3175" cy="134938"/>
                </a:xfrm>
                <a:custGeom>
                  <a:avLst/>
                  <a:gdLst>
                    <a:gd name="T0" fmla="*/ 2 w 2"/>
                    <a:gd name="T1" fmla="*/ 0 h 85"/>
                    <a:gd name="T2" fmla="*/ 0 w 2"/>
                    <a:gd name="T3" fmla="*/ 85 h 85"/>
                    <a:gd name="T4" fmla="*/ 2 w 2"/>
                    <a:gd name="T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5">
                      <a:moveTo>
                        <a:pt x="2" y="0"/>
                      </a:moveTo>
                      <a:lnTo>
                        <a:pt x="0" y="8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íṩḷïde">
                  <a:extLst>
                    <a:ext uri="{FF2B5EF4-FFF2-40B4-BE49-F238E27FC236}">
                      <a16:creationId xmlns:a16="http://schemas.microsoft.com/office/drawing/2014/main" id="{FF864D35-4A5F-4892-BC51-2F0D3A1F1C8B}"/>
                    </a:ext>
                  </a:extLst>
                </p:cNvPr>
                <p:cNvSpPr/>
                <p:nvPr/>
              </p:nvSpPr>
              <p:spPr bwMode="auto">
                <a:xfrm flipH="1">
                  <a:off x="4616451" y="4078288"/>
                  <a:ext cx="3175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íṥḻiḍé">
                  <a:extLst>
                    <a:ext uri="{FF2B5EF4-FFF2-40B4-BE49-F238E27FC236}">
                      <a16:creationId xmlns:a16="http://schemas.microsoft.com/office/drawing/2014/main" id="{1001A2F8-7A91-40B0-9626-ED1D850248E2}"/>
                    </a:ext>
                  </a:extLst>
                </p:cNvPr>
                <p:cNvSpPr/>
                <p:nvPr/>
              </p:nvSpPr>
              <p:spPr bwMode="auto">
                <a:xfrm>
                  <a:off x="4619992" y="4073176"/>
                  <a:ext cx="15875" cy="149225"/>
                </a:xfrm>
                <a:custGeom>
                  <a:avLst/>
                  <a:gdLst>
                    <a:gd name="T0" fmla="*/ 1 w 5"/>
                    <a:gd name="T1" fmla="*/ 2 h 45"/>
                    <a:gd name="T2" fmla="*/ 0 w 5"/>
                    <a:gd name="T3" fmla="*/ 43 h 45"/>
                    <a:gd name="T4" fmla="*/ 2 w 5"/>
                    <a:gd name="T5" fmla="*/ 45 h 45"/>
                    <a:gd name="T6" fmla="*/ 4 w 5"/>
                    <a:gd name="T7" fmla="*/ 43 h 45"/>
                    <a:gd name="T8" fmla="*/ 5 w 5"/>
                    <a:gd name="T9" fmla="*/ 2 h 45"/>
                    <a:gd name="T10" fmla="*/ 3 w 5"/>
                    <a:gd name="T11" fmla="*/ 0 h 45"/>
                    <a:gd name="T12" fmla="*/ 1 w 5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5">
                      <a:moveTo>
                        <a:pt x="1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1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íṧḷíḍè">
                  <a:extLst>
                    <a:ext uri="{FF2B5EF4-FFF2-40B4-BE49-F238E27FC236}">
                      <a16:creationId xmlns:a16="http://schemas.microsoft.com/office/drawing/2014/main" id="{59FAFCF5-8D39-4120-ADAF-8710E6416DCD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custGeom>
                  <a:avLst/>
                  <a:gdLst>
                    <a:gd name="T0" fmla="*/ 0 h 85"/>
                    <a:gd name="T1" fmla="*/ 85 h 85"/>
                    <a:gd name="T2" fmla="*/ 0 h 8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î$ḻïḓè">
                  <a:extLst>
                    <a:ext uri="{FF2B5EF4-FFF2-40B4-BE49-F238E27FC236}">
                      <a16:creationId xmlns:a16="http://schemas.microsoft.com/office/drawing/2014/main" id="{3284AF8C-5525-4C4C-B56D-5FF2170FDA88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iṡľíďê">
                  <a:extLst>
                    <a:ext uri="{FF2B5EF4-FFF2-40B4-BE49-F238E27FC236}">
                      <a16:creationId xmlns:a16="http://schemas.microsoft.com/office/drawing/2014/main" id="{616BEE03-34D5-4932-A3DD-ABD6FD98A3CE}"/>
                    </a:ext>
                  </a:extLst>
                </p:cNvPr>
                <p:cNvSpPr/>
                <p:nvPr/>
              </p:nvSpPr>
              <p:spPr bwMode="auto">
                <a:xfrm>
                  <a:off x="4753899" y="4096640"/>
                  <a:ext cx="12700" cy="147638"/>
                </a:xfrm>
                <a:custGeom>
                  <a:avLst/>
                  <a:gdLst>
                    <a:gd name="T0" fmla="*/ 0 w 4"/>
                    <a:gd name="T1" fmla="*/ 2 h 45"/>
                    <a:gd name="T2" fmla="*/ 0 w 4"/>
                    <a:gd name="T3" fmla="*/ 43 h 45"/>
                    <a:gd name="T4" fmla="*/ 2 w 4"/>
                    <a:gd name="T5" fmla="*/ 45 h 45"/>
                    <a:gd name="T6" fmla="*/ 4 w 4"/>
                    <a:gd name="T7" fmla="*/ 43 h 45"/>
                    <a:gd name="T8" fmla="*/ 4 w 4"/>
                    <a:gd name="T9" fmla="*/ 2 h 45"/>
                    <a:gd name="T10" fmla="*/ 2 w 4"/>
                    <a:gd name="T11" fmla="*/ 0 h 45"/>
                    <a:gd name="T12" fmla="*/ 0 w 4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5">
                      <a:moveTo>
                        <a:pt x="0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ïsľîḓé">
                  <a:extLst>
                    <a:ext uri="{FF2B5EF4-FFF2-40B4-BE49-F238E27FC236}">
                      <a16:creationId xmlns:a16="http://schemas.microsoft.com/office/drawing/2014/main" id="{EAA6DA19-1CC8-47A3-BB43-F0EF447D0D1B}"/>
                    </a:ext>
                  </a:extLst>
                </p:cNvPr>
                <p:cNvSpPr/>
                <p:nvPr/>
              </p:nvSpPr>
              <p:spPr bwMode="auto">
                <a:xfrm>
                  <a:off x="4830763" y="4110038"/>
                  <a:ext cx="3175" cy="136525"/>
                </a:xfrm>
                <a:custGeom>
                  <a:avLst/>
                  <a:gdLst>
                    <a:gd name="T0" fmla="*/ 2 w 2"/>
                    <a:gd name="T1" fmla="*/ 0 h 86"/>
                    <a:gd name="T2" fmla="*/ 0 w 2"/>
                    <a:gd name="T3" fmla="*/ 86 h 86"/>
                    <a:gd name="T4" fmla="*/ 2 w 2"/>
                    <a:gd name="T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6">
                      <a:moveTo>
                        <a:pt x="2" y="0"/>
                      </a:moveTo>
                      <a:lnTo>
                        <a:pt x="0" y="8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ïSlîďe">
                  <a:extLst>
                    <a:ext uri="{FF2B5EF4-FFF2-40B4-BE49-F238E27FC236}">
                      <a16:creationId xmlns:a16="http://schemas.microsoft.com/office/drawing/2014/main" id="{453474E9-13A9-4A1F-AA42-9C08C420CE61}"/>
                    </a:ext>
                  </a:extLst>
                </p:cNvPr>
                <p:cNvSpPr/>
                <p:nvPr/>
              </p:nvSpPr>
              <p:spPr bwMode="auto">
                <a:xfrm flipH="1">
                  <a:off x="4830763" y="4110038"/>
                  <a:ext cx="3175" cy="136525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işļiḍé">
                  <a:extLst>
                    <a:ext uri="{FF2B5EF4-FFF2-40B4-BE49-F238E27FC236}">
                      <a16:creationId xmlns:a16="http://schemas.microsoft.com/office/drawing/2014/main" id="{9891FD41-619F-40A8-9F2C-3B655AE905FD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custGeom>
                  <a:avLst/>
                  <a:gdLst>
                    <a:gd name="T0" fmla="*/ 0 h 81"/>
                    <a:gd name="T1" fmla="*/ 81 h 81"/>
                    <a:gd name="T2" fmla="*/ 0 h 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iśḻïdè">
                  <a:extLst>
                    <a:ext uri="{FF2B5EF4-FFF2-40B4-BE49-F238E27FC236}">
                      <a16:creationId xmlns:a16="http://schemas.microsoft.com/office/drawing/2014/main" id="{D8E5CBC2-7AAE-4AB6-B83E-3E70B5B16986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îŝḷíḓê">
                  <a:extLst>
                    <a:ext uri="{FF2B5EF4-FFF2-40B4-BE49-F238E27FC236}">
                      <a16:creationId xmlns:a16="http://schemas.microsoft.com/office/drawing/2014/main" id="{EF609446-D78C-471C-A3D8-FAB5709E041C}"/>
                    </a:ext>
                  </a:extLst>
                </p:cNvPr>
                <p:cNvSpPr/>
                <p:nvPr/>
              </p:nvSpPr>
              <p:spPr bwMode="auto">
                <a:xfrm>
                  <a:off x="4879402" y="4111450"/>
                  <a:ext cx="14288" cy="142875"/>
                </a:xfrm>
                <a:custGeom>
                  <a:avLst/>
                  <a:gdLst>
                    <a:gd name="T0" fmla="*/ 0 w 4"/>
                    <a:gd name="T1" fmla="*/ 2 h 43"/>
                    <a:gd name="T2" fmla="*/ 0 w 4"/>
                    <a:gd name="T3" fmla="*/ 41 h 43"/>
                    <a:gd name="T4" fmla="*/ 2 w 4"/>
                    <a:gd name="T5" fmla="*/ 43 h 43"/>
                    <a:gd name="T6" fmla="*/ 4 w 4"/>
                    <a:gd name="T7" fmla="*/ 41 h 43"/>
                    <a:gd name="T8" fmla="*/ 4 w 4"/>
                    <a:gd name="T9" fmla="*/ 2 h 43"/>
                    <a:gd name="T10" fmla="*/ 2 w 4"/>
                    <a:gd name="T11" fmla="*/ 0 h 43"/>
                    <a:gd name="T12" fmla="*/ 0 w 4"/>
                    <a:gd name="T13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3">
                      <a:moveTo>
                        <a:pt x="0" y="2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1" y="43"/>
                        <a:pt x="2" y="43"/>
                      </a:cubicBezTo>
                      <a:cubicBezTo>
                        <a:pt x="3" y="43"/>
                        <a:pt x="4" y="42"/>
                        <a:pt x="4" y="4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îSļiḋè">
                  <a:extLst>
                    <a:ext uri="{FF2B5EF4-FFF2-40B4-BE49-F238E27FC236}">
                      <a16:creationId xmlns:a16="http://schemas.microsoft.com/office/drawing/2014/main" id="{5357D996-9C45-4D8B-BE0F-78256369A2F3}"/>
                    </a:ext>
                  </a:extLst>
                </p:cNvPr>
                <p:cNvSpPr/>
                <p:nvPr/>
              </p:nvSpPr>
              <p:spPr bwMode="auto">
                <a:xfrm>
                  <a:off x="4837113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iš1iḍè">
                  <a:extLst>
                    <a:ext uri="{FF2B5EF4-FFF2-40B4-BE49-F238E27FC236}">
                      <a16:creationId xmlns:a16="http://schemas.microsoft.com/office/drawing/2014/main" id="{257A14BB-9384-43A8-9E68-91E38A410430}"/>
                    </a:ext>
                  </a:extLst>
                </p:cNvPr>
                <p:cNvSpPr/>
                <p:nvPr/>
              </p:nvSpPr>
              <p:spPr bwMode="auto">
                <a:xfrm>
                  <a:off x="4833938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2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2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işľïḓê">
                  <a:extLst>
                    <a:ext uri="{FF2B5EF4-FFF2-40B4-BE49-F238E27FC236}">
                      <a16:creationId xmlns:a16="http://schemas.microsoft.com/office/drawing/2014/main" id="{BC0F43AA-716D-4760-B5EB-62395A2174BB}"/>
                    </a:ext>
                  </a:extLst>
                </p:cNvPr>
                <p:cNvSpPr/>
                <p:nvPr/>
              </p:nvSpPr>
              <p:spPr bwMode="auto">
                <a:xfrm>
                  <a:off x="4560888" y="3579813"/>
                  <a:ext cx="147638" cy="128588"/>
                </a:xfrm>
                <a:custGeom>
                  <a:avLst/>
                  <a:gdLst>
                    <a:gd name="T0" fmla="*/ 48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8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ïšḻïḋé">
                  <a:extLst>
                    <a:ext uri="{FF2B5EF4-FFF2-40B4-BE49-F238E27FC236}">
                      <a16:creationId xmlns:a16="http://schemas.microsoft.com/office/drawing/2014/main" id="{6EF56B41-6DC3-4B0F-B8BB-099422E4338C}"/>
                    </a:ext>
                  </a:extLst>
                </p:cNvPr>
                <p:cNvSpPr/>
                <p:nvPr/>
              </p:nvSpPr>
              <p:spPr bwMode="auto">
                <a:xfrm>
                  <a:off x="4557713" y="3576638"/>
                  <a:ext cx="153988" cy="134938"/>
                </a:xfrm>
                <a:custGeom>
                  <a:avLst/>
                  <a:gdLst>
                    <a:gd name="T0" fmla="*/ 50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2 w 97"/>
                    <a:gd name="T17" fmla="*/ 2 h 85"/>
                    <a:gd name="T18" fmla="*/ 50 w 97"/>
                    <a:gd name="T19" fmla="*/ 0 h 85"/>
                    <a:gd name="T20" fmla="*/ 47 w 97"/>
                    <a:gd name="T21" fmla="*/ 2 h 85"/>
                    <a:gd name="T22" fmla="*/ 50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2 w 97"/>
                    <a:gd name="T31" fmla="*/ 4 h 85"/>
                    <a:gd name="T32" fmla="*/ 50 w 97"/>
                    <a:gd name="T33" fmla="*/ 2 h 85"/>
                    <a:gd name="T34" fmla="*/ 47 w 97"/>
                    <a:gd name="T35" fmla="*/ 4 h 85"/>
                    <a:gd name="T36" fmla="*/ 50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50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7" y="2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ïSḻiďe">
                  <a:extLst>
                    <a:ext uri="{FF2B5EF4-FFF2-40B4-BE49-F238E27FC236}">
                      <a16:creationId xmlns:a16="http://schemas.microsoft.com/office/drawing/2014/main" id="{442C10B5-79F4-41E8-9B72-60F0B8FC660F}"/>
                    </a:ext>
                  </a:extLst>
                </p:cNvPr>
                <p:cNvSpPr/>
                <p:nvPr/>
              </p:nvSpPr>
              <p:spPr bwMode="auto">
                <a:xfrm>
                  <a:off x="4857751" y="3711575"/>
                  <a:ext cx="149225" cy="125413"/>
                </a:xfrm>
                <a:custGeom>
                  <a:avLst/>
                  <a:gdLst>
                    <a:gd name="T0" fmla="*/ 46 w 94"/>
                    <a:gd name="T1" fmla="*/ 0 h 79"/>
                    <a:gd name="T2" fmla="*/ 0 w 94"/>
                    <a:gd name="T3" fmla="*/ 79 h 79"/>
                    <a:gd name="T4" fmla="*/ 94 w 94"/>
                    <a:gd name="T5" fmla="*/ 79 h 79"/>
                    <a:gd name="T6" fmla="*/ 46 w 94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4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ïṥlídê">
                  <a:extLst>
                    <a:ext uri="{FF2B5EF4-FFF2-40B4-BE49-F238E27FC236}">
                      <a16:creationId xmlns:a16="http://schemas.microsoft.com/office/drawing/2014/main" id="{22F12E67-2154-485E-8558-212840DA3067}"/>
                    </a:ext>
                  </a:extLst>
                </p:cNvPr>
                <p:cNvSpPr/>
                <p:nvPr/>
              </p:nvSpPr>
              <p:spPr bwMode="auto">
                <a:xfrm>
                  <a:off x="4854576" y="3708400"/>
                  <a:ext cx="155575" cy="131763"/>
                </a:xfrm>
                <a:custGeom>
                  <a:avLst/>
                  <a:gdLst>
                    <a:gd name="T0" fmla="*/ 48 w 98"/>
                    <a:gd name="T1" fmla="*/ 2 h 83"/>
                    <a:gd name="T2" fmla="*/ 46 w 98"/>
                    <a:gd name="T3" fmla="*/ 0 h 83"/>
                    <a:gd name="T4" fmla="*/ 0 w 98"/>
                    <a:gd name="T5" fmla="*/ 81 h 83"/>
                    <a:gd name="T6" fmla="*/ 0 w 98"/>
                    <a:gd name="T7" fmla="*/ 83 h 83"/>
                    <a:gd name="T8" fmla="*/ 2 w 98"/>
                    <a:gd name="T9" fmla="*/ 83 h 83"/>
                    <a:gd name="T10" fmla="*/ 96 w 98"/>
                    <a:gd name="T11" fmla="*/ 83 h 83"/>
                    <a:gd name="T12" fmla="*/ 98 w 98"/>
                    <a:gd name="T13" fmla="*/ 83 h 83"/>
                    <a:gd name="T14" fmla="*/ 98 w 98"/>
                    <a:gd name="T15" fmla="*/ 81 h 83"/>
                    <a:gd name="T16" fmla="*/ 50 w 98"/>
                    <a:gd name="T17" fmla="*/ 0 h 83"/>
                    <a:gd name="T18" fmla="*/ 48 w 98"/>
                    <a:gd name="T19" fmla="*/ 0 h 83"/>
                    <a:gd name="T20" fmla="*/ 46 w 98"/>
                    <a:gd name="T21" fmla="*/ 0 h 83"/>
                    <a:gd name="T22" fmla="*/ 48 w 98"/>
                    <a:gd name="T23" fmla="*/ 2 h 83"/>
                    <a:gd name="T24" fmla="*/ 46 w 98"/>
                    <a:gd name="T25" fmla="*/ 2 h 83"/>
                    <a:gd name="T26" fmla="*/ 91 w 98"/>
                    <a:gd name="T27" fmla="*/ 79 h 83"/>
                    <a:gd name="T28" fmla="*/ 6 w 98"/>
                    <a:gd name="T29" fmla="*/ 79 h 83"/>
                    <a:gd name="T30" fmla="*/ 50 w 98"/>
                    <a:gd name="T31" fmla="*/ 2 h 83"/>
                    <a:gd name="T32" fmla="*/ 48 w 98"/>
                    <a:gd name="T33" fmla="*/ 2 h 83"/>
                    <a:gd name="T34" fmla="*/ 46 w 98"/>
                    <a:gd name="T35" fmla="*/ 2 h 83"/>
                    <a:gd name="T36" fmla="*/ 48 w 98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3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6" y="83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îşļidé">
                  <a:extLst>
                    <a:ext uri="{FF2B5EF4-FFF2-40B4-BE49-F238E27FC236}">
                      <a16:creationId xmlns:a16="http://schemas.microsoft.com/office/drawing/2014/main" id="{EEEFB780-9A6D-4C2F-BF5C-BC6E9AA40DA8}"/>
                    </a:ext>
                  </a:extLst>
                </p:cNvPr>
                <p:cNvSpPr/>
                <p:nvPr/>
              </p:nvSpPr>
              <p:spPr bwMode="auto">
                <a:xfrm>
                  <a:off x="4597401" y="3876675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ísḷíḓe">
                  <a:extLst>
                    <a:ext uri="{FF2B5EF4-FFF2-40B4-BE49-F238E27FC236}">
                      <a16:creationId xmlns:a16="http://schemas.microsoft.com/office/drawing/2014/main" id="{87F6E629-D93E-45C2-8122-A2892FD2D070}"/>
                    </a:ext>
                  </a:extLst>
                </p:cNvPr>
                <p:cNvSpPr/>
                <p:nvPr/>
              </p:nvSpPr>
              <p:spPr bwMode="auto">
                <a:xfrm>
                  <a:off x="4597401" y="3873500"/>
                  <a:ext cx="150813" cy="134938"/>
                </a:xfrm>
                <a:custGeom>
                  <a:avLst/>
                  <a:gdLst>
                    <a:gd name="T0" fmla="*/ 47 w 95"/>
                    <a:gd name="T1" fmla="*/ 2 h 85"/>
                    <a:gd name="T2" fmla="*/ 45 w 95"/>
                    <a:gd name="T3" fmla="*/ 2 h 85"/>
                    <a:gd name="T4" fmla="*/ 0 w 95"/>
                    <a:gd name="T5" fmla="*/ 81 h 85"/>
                    <a:gd name="T6" fmla="*/ 0 w 95"/>
                    <a:gd name="T7" fmla="*/ 83 h 85"/>
                    <a:gd name="T8" fmla="*/ 0 w 95"/>
                    <a:gd name="T9" fmla="*/ 85 h 85"/>
                    <a:gd name="T10" fmla="*/ 93 w 95"/>
                    <a:gd name="T11" fmla="*/ 85 h 85"/>
                    <a:gd name="T12" fmla="*/ 95 w 95"/>
                    <a:gd name="T13" fmla="*/ 83 h 85"/>
                    <a:gd name="T14" fmla="*/ 95 w 95"/>
                    <a:gd name="T15" fmla="*/ 81 h 85"/>
                    <a:gd name="T16" fmla="*/ 50 w 95"/>
                    <a:gd name="T17" fmla="*/ 2 h 85"/>
                    <a:gd name="T18" fmla="*/ 47 w 95"/>
                    <a:gd name="T19" fmla="*/ 0 h 85"/>
                    <a:gd name="T20" fmla="*/ 45 w 95"/>
                    <a:gd name="T21" fmla="*/ 2 h 85"/>
                    <a:gd name="T22" fmla="*/ 47 w 95"/>
                    <a:gd name="T23" fmla="*/ 2 h 85"/>
                    <a:gd name="T24" fmla="*/ 45 w 95"/>
                    <a:gd name="T25" fmla="*/ 4 h 85"/>
                    <a:gd name="T26" fmla="*/ 91 w 95"/>
                    <a:gd name="T27" fmla="*/ 81 h 85"/>
                    <a:gd name="T28" fmla="*/ 4 w 95"/>
                    <a:gd name="T29" fmla="*/ 81 h 85"/>
                    <a:gd name="T30" fmla="*/ 50 w 95"/>
                    <a:gd name="T31" fmla="*/ 4 h 85"/>
                    <a:gd name="T32" fmla="*/ 47 w 95"/>
                    <a:gd name="T33" fmla="*/ 2 h 85"/>
                    <a:gd name="T34" fmla="*/ 45 w 95"/>
                    <a:gd name="T35" fmla="*/ 4 h 85"/>
                    <a:gd name="T36" fmla="*/ 47 w 95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5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93" y="85"/>
                      </a:lnTo>
                      <a:lnTo>
                        <a:pt x="95" y="83"/>
                      </a:lnTo>
                      <a:lnTo>
                        <a:pt x="95" y="81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ïṣḻiḑê">
                  <a:extLst>
                    <a:ext uri="{FF2B5EF4-FFF2-40B4-BE49-F238E27FC236}">
                      <a16:creationId xmlns:a16="http://schemas.microsoft.com/office/drawing/2014/main" id="{AB926C3F-332E-4A45-9E4D-402FCD852908}"/>
                    </a:ext>
                  </a:extLst>
                </p:cNvPr>
                <p:cNvSpPr/>
                <p:nvPr/>
              </p:nvSpPr>
              <p:spPr bwMode="auto">
                <a:xfrm>
                  <a:off x="5135563" y="3486150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ïṧḷïḋe">
                  <a:extLst>
                    <a:ext uri="{FF2B5EF4-FFF2-40B4-BE49-F238E27FC236}">
                      <a16:creationId xmlns:a16="http://schemas.microsoft.com/office/drawing/2014/main" id="{4211990F-5991-4E68-93C8-A54840D3D33A}"/>
                    </a:ext>
                  </a:extLst>
                </p:cNvPr>
                <p:cNvSpPr/>
                <p:nvPr/>
              </p:nvSpPr>
              <p:spPr bwMode="auto">
                <a:xfrm>
                  <a:off x="5132388" y="3482975"/>
                  <a:ext cx="153988" cy="136525"/>
                </a:xfrm>
                <a:custGeom>
                  <a:avLst/>
                  <a:gdLst>
                    <a:gd name="T0" fmla="*/ 47 w 97"/>
                    <a:gd name="T1" fmla="*/ 2 h 86"/>
                    <a:gd name="T2" fmla="*/ 47 w 97"/>
                    <a:gd name="T3" fmla="*/ 2 h 86"/>
                    <a:gd name="T4" fmla="*/ 0 w 97"/>
                    <a:gd name="T5" fmla="*/ 83 h 86"/>
                    <a:gd name="T6" fmla="*/ 0 w 97"/>
                    <a:gd name="T7" fmla="*/ 86 h 86"/>
                    <a:gd name="T8" fmla="*/ 2 w 97"/>
                    <a:gd name="T9" fmla="*/ 86 h 86"/>
                    <a:gd name="T10" fmla="*/ 95 w 97"/>
                    <a:gd name="T11" fmla="*/ 86 h 86"/>
                    <a:gd name="T12" fmla="*/ 97 w 97"/>
                    <a:gd name="T13" fmla="*/ 86 h 86"/>
                    <a:gd name="T14" fmla="*/ 97 w 97"/>
                    <a:gd name="T15" fmla="*/ 83 h 86"/>
                    <a:gd name="T16" fmla="*/ 50 w 97"/>
                    <a:gd name="T17" fmla="*/ 2 h 86"/>
                    <a:gd name="T18" fmla="*/ 47 w 97"/>
                    <a:gd name="T19" fmla="*/ 0 h 86"/>
                    <a:gd name="T20" fmla="*/ 47 w 97"/>
                    <a:gd name="T21" fmla="*/ 2 h 86"/>
                    <a:gd name="T22" fmla="*/ 47 w 97"/>
                    <a:gd name="T23" fmla="*/ 2 h 86"/>
                    <a:gd name="T24" fmla="*/ 47 w 97"/>
                    <a:gd name="T25" fmla="*/ 4 h 86"/>
                    <a:gd name="T26" fmla="*/ 91 w 97"/>
                    <a:gd name="T27" fmla="*/ 81 h 86"/>
                    <a:gd name="T28" fmla="*/ 6 w 97"/>
                    <a:gd name="T29" fmla="*/ 81 h 86"/>
                    <a:gd name="T30" fmla="*/ 50 w 97"/>
                    <a:gd name="T31" fmla="*/ 4 h 86"/>
                    <a:gd name="T32" fmla="*/ 47 w 97"/>
                    <a:gd name="T33" fmla="*/ 2 h 86"/>
                    <a:gd name="T34" fmla="*/ 47 w 97"/>
                    <a:gd name="T35" fmla="*/ 4 h 86"/>
                    <a:gd name="T36" fmla="*/ 47 w 97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6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86"/>
                      </a:lnTo>
                      <a:lnTo>
                        <a:pt x="95" y="86"/>
                      </a:lnTo>
                      <a:lnTo>
                        <a:pt x="97" y="86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ísḻïḋê">
                  <a:extLst>
                    <a:ext uri="{FF2B5EF4-FFF2-40B4-BE49-F238E27FC236}">
                      <a16:creationId xmlns:a16="http://schemas.microsoft.com/office/drawing/2014/main" id="{E56546E2-5071-4DB9-81B2-B7D30DA6A1E8}"/>
                    </a:ext>
                  </a:extLst>
                </p:cNvPr>
                <p:cNvSpPr/>
                <p:nvPr/>
              </p:nvSpPr>
              <p:spPr bwMode="auto">
                <a:xfrm>
                  <a:off x="5411788" y="3727450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iṥḻíḍê">
                  <a:extLst>
                    <a:ext uri="{FF2B5EF4-FFF2-40B4-BE49-F238E27FC236}">
                      <a16:creationId xmlns:a16="http://schemas.microsoft.com/office/drawing/2014/main" id="{35E51168-4366-46F2-B104-227C100DD627}"/>
                    </a:ext>
                  </a:extLst>
                </p:cNvPr>
                <p:cNvSpPr/>
                <p:nvPr/>
              </p:nvSpPr>
              <p:spPr bwMode="auto">
                <a:xfrm>
                  <a:off x="5408613" y="3724275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iṥḻíḍe">
                  <a:extLst>
                    <a:ext uri="{FF2B5EF4-FFF2-40B4-BE49-F238E27FC236}">
                      <a16:creationId xmlns:a16="http://schemas.microsoft.com/office/drawing/2014/main" id="{04BA0561-A4AF-4914-A4E4-B495B9563B5B}"/>
                    </a:ext>
                  </a:extLst>
                </p:cNvPr>
                <p:cNvSpPr/>
                <p:nvPr/>
              </p:nvSpPr>
              <p:spPr bwMode="auto">
                <a:xfrm>
                  <a:off x="5541963" y="3486150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ïṩľïdè">
                  <a:extLst>
                    <a:ext uri="{FF2B5EF4-FFF2-40B4-BE49-F238E27FC236}">
                      <a16:creationId xmlns:a16="http://schemas.microsoft.com/office/drawing/2014/main" id="{774CF876-9E47-49B4-B7AA-A8B5C24B325C}"/>
                    </a:ext>
                  </a:extLst>
                </p:cNvPr>
                <p:cNvSpPr/>
                <p:nvPr/>
              </p:nvSpPr>
              <p:spPr bwMode="auto">
                <a:xfrm>
                  <a:off x="5541963" y="3482975"/>
                  <a:ext cx="150813" cy="136525"/>
                </a:xfrm>
                <a:custGeom>
                  <a:avLst/>
                  <a:gdLst>
                    <a:gd name="T0" fmla="*/ 47 w 95"/>
                    <a:gd name="T1" fmla="*/ 2 h 86"/>
                    <a:gd name="T2" fmla="*/ 45 w 95"/>
                    <a:gd name="T3" fmla="*/ 2 h 86"/>
                    <a:gd name="T4" fmla="*/ 0 w 95"/>
                    <a:gd name="T5" fmla="*/ 83 h 86"/>
                    <a:gd name="T6" fmla="*/ 0 w 95"/>
                    <a:gd name="T7" fmla="*/ 86 h 86"/>
                    <a:gd name="T8" fmla="*/ 0 w 95"/>
                    <a:gd name="T9" fmla="*/ 86 h 86"/>
                    <a:gd name="T10" fmla="*/ 93 w 95"/>
                    <a:gd name="T11" fmla="*/ 86 h 86"/>
                    <a:gd name="T12" fmla="*/ 95 w 95"/>
                    <a:gd name="T13" fmla="*/ 86 h 86"/>
                    <a:gd name="T14" fmla="*/ 95 w 95"/>
                    <a:gd name="T15" fmla="*/ 83 h 86"/>
                    <a:gd name="T16" fmla="*/ 49 w 95"/>
                    <a:gd name="T17" fmla="*/ 2 h 86"/>
                    <a:gd name="T18" fmla="*/ 47 w 95"/>
                    <a:gd name="T19" fmla="*/ 0 h 86"/>
                    <a:gd name="T20" fmla="*/ 45 w 95"/>
                    <a:gd name="T21" fmla="*/ 2 h 86"/>
                    <a:gd name="T22" fmla="*/ 47 w 95"/>
                    <a:gd name="T23" fmla="*/ 2 h 86"/>
                    <a:gd name="T24" fmla="*/ 45 w 95"/>
                    <a:gd name="T25" fmla="*/ 4 h 86"/>
                    <a:gd name="T26" fmla="*/ 89 w 95"/>
                    <a:gd name="T27" fmla="*/ 81 h 86"/>
                    <a:gd name="T28" fmla="*/ 4 w 95"/>
                    <a:gd name="T29" fmla="*/ 81 h 86"/>
                    <a:gd name="T30" fmla="*/ 49 w 95"/>
                    <a:gd name="T31" fmla="*/ 4 h 86"/>
                    <a:gd name="T32" fmla="*/ 47 w 95"/>
                    <a:gd name="T33" fmla="*/ 2 h 86"/>
                    <a:gd name="T34" fmla="*/ 45 w 95"/>
                    <a:gd name="T35" fmla="*/ 4 h 86"/>
                    <a:gd name="T36" fmla="*/ 47 w 95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6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93" y="86"/>
                      </a:lnTo>
                      <a:lnTo>
                        <a:pt x="95" y="86"/>
                      </a:lnTo>
                      <a:lnTo>
                        <a:pt x="95" y="83"/>
                      </a:lnTo>
                      <a:lnTo>
                        <a:pt x="49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89" y="81"/>
                      </a:lnTo>
                      <a:lnTo>
                        <a:pt x="4" y="81"/>
                      </a:lnTo>
                      <a:lnTo>
                        <a:pt x="49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išḻîḑe">
                  <a:extLst>
                    <a:ext uri="{FF2B5EF4-FFF2-40B4-BE49-F238E27FC236}">
                      <a16:creationId xmlns:a16="http://schemas.microsoft.com/office/drawing/2014/main" id="{60B11C57-8DB4-4955-ACBA-6ABF97DC446D}"/>
                    </a:ext>
                  </a:extLst>
                </p:cNvPr>
                <p:cNvSpPr/>
                <p:nvPr/>
              </p:nvSpPr>
              <p:spPr bwMode="auto">
                <a:xfrm>
                  <a:off x="5799138" y="3711575"/>
                  <a:ext cx="147638" cy="125413"/>
                </a:xfrm>
                <a:custGeom>
                  <a:avLst/>
                  <a:gdLst>
                    <a:gd name="T0" fmla="*/ 46 w 93"/>
                    <a:gd name="T1" fmla="*/ 0 h 79"/>
                    <a:gd name="T2" fmla="*/ 0 w 93"/>
                    <a:gd name="T3" fmla="*/ 79 h 79"/>
                    <a:gd name="T4" fmla="*/ 93 w 93"/>
                    <a:gd name="T5" fmla="*/ 79 h 79"/>
                    <a:gd name="T6" fmla="*/ 46 w 93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3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iṣļíďê">
                  <a:extLst>
                    <a:ext uri="{FF2B5EF4-FFF2-40B4-BE49-F238E27FC236}">
                      <a16:creationId xmlns:a16="http://schemas.microsoft.com/office/drawing/2014/main" id="{3A8C7502-7905-46C3-A2A0-9956D9596A76}"/>
                    </a:ext>
                  </a:extLst>
                </p:cNvPr>
                <p:cNvSpPr/>
                <p:nvPr/>
              </p:nvSpPr>
              <p:spPr bwMode="auto">
                <a:xfrm>
                  <a:off x="5795963" y="3708400"/>
                  <a:ext cx="153988" cy="131763"/>
                </a:xfrm>
                <a:custGeom>
                  <a:avLst/>
                  <a:gdLst>
                    <a:gd name="T0" fmla="*/ 48 w 97"/>
                    <a:gd name="T1" fmla="*/ 2 h 83"/>
                    <a:gd name="T2" fmla="*/ 48 w 97"/>
                    <a:gd name="T3" fmla="*/ 0 h 83"/>
                    <a:gd name="T4" fmla="*/ 0 w 97"/>
                    <a:gd name="T5" fmla="*/ 81 h 83"/>
                    <a:gd name="T6" fmla="*/ 0 w 97"/>
                    <a:gd name="T7" fmla="*/ 83 h 83"/>
                    <a:gd name="T8" fmla="*/ 2 w 97"/>
                    <a:gd name="T9" fmla="*/ 83 h 83"/>
                    <a:gd name="T10" fmla="*/ 95 w 97"/>
                    <a:gd name="T11" fmla="*/ 83 h 83"/>
                    <a:gd name="T12" fmla="*/ 97 w 97"/>
                    <a:gd name="T13" fmla="*/ 83 h 83"/>
                    <a:gd name="T14" fmla="*/ 97 w 97"/>
                    <a:gd name="T15" fmla="*/ 81 h 83"/>
                    <a:gd name="T16" fmla="*/ 50 w 97"/>
                    <a:gd name="T17" fmla="*/ 0 h 83"/>
                    <a:gd name="T18" fmla="*/ 48 w 97"/>
                    <a:gd name="T19" fmla="*/ 0 h 83"/>
                    <a:gd name="T20" fmla="*/ 48 w 97"/>
                    <a:gd name="T21" fmla="*/ 0 h 83"/>
                    <a:gd name="T22" fmla="*/ 48 w 97"/>
                    <a:gd name="T23" fmla="*/ 2 h 83"/>
                    <a:gd name="T24" fmla="*/ 48 w 97"/>
                    <a:gd name="T25" fmla="*/ 2 h 83"/>
                    <a:gd name="T26" fmla="*/ 91 w 97"/>
                    <a:gd name="T27" fmla="*/ 79 h 83"/>
                    <a:gd name="T28" fmla="*/ 6 w 97"/>
                    <a:gd name="T29" fmla="*/ 79 h 83"/>
                    <a:gd name="T30" fmla="*/ 50 w 97"/>
                    <a:gd name="T31" fmla="*/ 2 h 83"/>
                    <a:gd name="T32" fmla="*/ 48 w 97"/>
                    <a:gd name="T33" fmla="*/ 2 h 83"/>
                    <a:gd name="T34" fmla="*/ 48 w 97"/>
                    <a:gd name="T35" fmla="*/ 2 h 83"/>
                    <a:gd name="T36" fmla="*/ 48 w 97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3">
                      <a:moveTo>
                        <a:pt x="48" y="2"/>
                      </a:moveTo>
                      <a:lnTo>
                        <a:pt x="48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5" y="83"/>
                      </a:lnTo>
                      <a:lnTo>
                        <a:pt x="97" y="83"/>
                      </a:lnTo>
                      <a:lnTo>
                        <a:pt x="97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7" name="ïṥḻïḋe">
                  <a:extLst>
                    <a:ext uri="{FF2B5EF4-FFF2-40B4-BE49-F238E27FC236}">
                      <a16:creationId xmlns:a16="http://schemas.microsoft.com/office/drawing/2014/main" id="{BBCA0B1C-7BBE-4C73-B013-1C9D213D2CCD}"/>
                    </a:ext>
                  </a:extLst>
                </p:cNvPr>
                <p:cNvSpPr/>
                <p:nvPr/>
              </p:nvSpPr>
              <p:spPr bwMode="auto">
                <a:xfrm>
                  <a:off x="5135563" y="3856038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iṥliďe">
                  <a:extLst>
                    <a:ext uri="{FF2B5EF4-FFF2-40B4-BE49-F238E27FC236}">
                      <a16:creationId xmlns:a16="http://schemas.microsoft.com/office/drawing/2014/main" id="{14F2C9C2-6147-415C-96AD-70A25217AA3C}"/>
                    </a:ext>
                  </a:extLst>
                </p:cNvPr>
                <p:cNvSpPr/>
                <p:nvPr/>
              </p:nvSpPr>
              <p:spPr bwMode="auto">
                <a:xfrm>
                  <a:off x="5132388" y="3852863"/>
                  <a:ext cx="153988" cy="134938"/>
                </a:xfrm>
                <a:custGeom>
                  <a:avLst/>
                  <a:gdLst>
                    <a:gd name="T0" fmla="*/ 47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0 w 97"/>
                    <a:gd name="T17" fmla="*/ 2 h 85"/>
                    <a:gd name="T18" fmla="*/ 47 w 97"/>
                    <a:gd name="T19" fmla="*/ 0 h 85"/>
                    <a:gd name="T20" fmla="*/ 47 w 97"/>
                    <a:gd name="T21" fmla="*/ 2 h 85"/>
                    <a:gd name="T22" fmla="*/ 47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0 w 97"/>
                    <a:gd name="T31" fmla="*/ 4 h 85"/>
                    <a:gd name="T32" fmla="*/ 47 w 97"/>
                    <a:gd name="T33" fmla="*/ 2 h 85"/>
                    <a:gd name="T34" fmla="*/ 47 w 97"/>
                    <a:gd name="T35" fmla="*/ 4 h 85"/>
                    <a:gd name="T36" fmla="*/ 47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ïṣľîďê">
                  <a:extLst>
                    <a:ext uri="{FF2B5EF4-FFF2-40B4-BE49-F238E27FC236}">
                      <a16:creationId xmlns:a16="http://schemas.microsoft.com/office/drawing/2014/main" id="{40213332-3A20-43F0-AE27-4C1A07269122}"/>
                    </a:ext>
                  </a:extLst>
                </p:cNvPr>
                <p:cNvSpPr/>
                <p:nvPr/>
              </p:nvSpPr>
              <p:spPr bwMode="auto">
                <a:xfrm>
                  <a:off x="5411788" y="40052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ïṣḻîḓè">
                  <a:extLst>
                    <a:ext uri="{FF2B5EF4-FFF2-40B4-BE49-F238E27FC236}">
                      <a16:creationId xmlns:a16="http://schemas.microsoft.com/office/drawing/2014/main" id="{F3C7E8D0-0E90-4726-8BFC-943A582675C6}"/>
                    </a:ext>
                  </a:extLst>
                </p:cNvPr>
                <p:cNvSpPr/>
                <p:nvPr/>
              </p:nvSpPr>
              <p:spPr bwMode="auto">
                <a:xfrm>
                  <a:off x="5408613" y="40020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iṣḻîḍé">
                  <a:extLst>
                    <a:ext uri="{FF2B5EF4-FFF2-40B4-BE49-F238E27FC236}">
                      <a16:creationId xmlns:a16="http://schemas.microsoft.com/office/drawing/2014/main" id="{311C9C04-D89D-4B80-8019-5A59A69170F8}"/>
                    </a:ext>
                  </a:extLst>
                </p:cNvPr>
                <p:cNvSpPr/>
                <p:nvPr/>
              </p:nvSpPr>
              <p:spPr bwMode="auto">
                <a:xfrm>
                  <a:off x="5062538" y="4173538"/>
                  <a:ext cx="144463" cy="128588"/>
                </a:xfrm>
                <a:custGeom>
                  <a:avLst/>
                  <a:gdLst>
                    <a:gd name="T0" fmla="*/ 46 w 91"/>
                    <a:gd name="T1" fmla="*/ 0 h 81"/>
                    <a:gd name="T2" fmla="*/ 0 w 91"/>
                    <a:gd name="T3" fmla="*/ 81 h 81"/>
                    <a:gd name="T4" fmla="*/ 91 w 91"/>
                    <a:gd name="T5" fmla="*/ 81 h 81"/>
                    <a:gd name="T6" fmla="*/ 46 w 91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1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iŝḷïḍê">
                  <a:extLst>
                    <a:ext uri="{FF2B5EF4-FFF2-40B4-BE49-F238E27FC236}">
                      <a16:creationId xmlns:a16="http://schemas.microsoft.com/office/drawing/2014/main" id="{36788D03-A709-4B03-9BE9-3B714B3C0FC0}"/>
                    </a:ext>
                  </a:extLst>
                </p:cNvPr>
                <p:cNvSpPr/>
                <p:nvPr/>
              </p:nvSpPr>
              <p:spPr bwMode="auto">
                <a:xfrm>
                  <a:off x="5059363" y="4170363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3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1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3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iS1iḑé">
                  <a:extLst>
                    <a:ext uri="{FF2B5EF4-FFF2-40B4-BE49-F238E27FC236}">
                      <a16:creationId xmlns:a16="http://schemas.microsoft.com/office/drawing/2014/main" id="{D63E30AE-DC66-400A-8924-7F57F1872C10}"/>
                    </a:ext>
                  </a:extLst>
                </p:cNvPr>
                <p:cNvSpPr/>
                <p:nvPr/>
              </p:nvSpPr>
              <p:spPr bwMode="auto">
                <a:xfrm>
                  <a:off x="5930901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ïSḻïḑe">
                  <a:extLst>
                    <a:ext uri="{FF2B5EF4-FFF2-40B4-BE49-F238E27FC236}">
                      <a16:creationId xmlns:a16="http://schemas.microsoft.com/office/drawing/2014/main" id="{1952995D-A09F-4939-8BEA-5B26E2185C03}"/>
                    </a:ext>
                  </a:extLst>
                </p:cNvPr>
                <p:cNvSpPr/>
                <p:nvPr/>
              </p:nvSpPr>
              <p:spPr bwMode="auto">
                <a:xfrm>
                  <a:off x="5927726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1 w 98"/>
                    <a:gd name="T27" fmla="*/ 81 h 85"/>
                    <a:gd name="T28" fmla="*/ 6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ïṡḷïḑè">
                  <a:extLst>
                    <a:ext uri="{FF2B5EF4-FFF2-40B4-BE49-F238E27FC236}">
                      <a16:creationId xmlns:a16="http://schemas.microsoft.com/office/drawing/2014/main" id="{6C73912A-EA68-486C-A521-8D59C6F95AFA}"/>
                    </a:ext>
                  </a:extLst>
                </p:cNvPr>
                <p:cNvSpPr/>
                <p:nvPr/>
              </p:nvSpPr>
              <p:spPr bwMode="auto">
                <a:xfrm>
                  <a:off x="6191251" y="3598863"/>
                  <a:ext cx="146050" cy="128588"/>
                </a:xfrm>
                <a:custGeom>
                  <a:avLst/>
                  <a:gdLst>
                    <a:gd name="T0" fmla="*/ 46 w 92"/>
                    <a:gd name="T1" fmla="*/ 0 h 81"/>
                    <a:gd name="T2" fmla="*/ 0 w 92"/>
                    <a:gd name="T3" fmla="*/ 81 h 81"/>
                    <a:gd name="T4" fmla="*/ 92 w 92"/>
                    <a:gd name="T5" fmla="*/ 81 h 81"/>
                    <a:gd name="T6" fmla="*/ 46 w 92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2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ï$ḷíďé">
                  <a:extLst>
                    <a:ext uri="{FF2B5EF4-FFF2-40B4-BE49-F238E27FC236}">
                      <a16:creationId xmlns:a16="http://schemas.microsoft.com/office/drawing/2014/main" id="{1644379D-2FEA-44ED-900E-252AA78DA19D}"/>
                    </a:ext>
                  </a:extLst>
                </p:cNvPr>
                <p:cNvSpPr/>
                <p:nvPr/>
              </p:nvSpPr>
              <p:spPr bwMode="auto">
                <a:xfrm>
                  <a:off x="6188076" y="3595688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4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2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4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2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iṩ1îďè">
                  <a:extLst>
                    <a:ext uri="{FF2B5EF4-FFF2-40B4-BE49-F238E27FC236}">
                      <a16:creationId xmlns:a16="http://schemas.microsoft.com/office/drawing/2014/main" id="{43CD4D9B-379F-4121-A952-BA2AA636FDCA}"/>
                    </a:ext>
                  </a:extLst>
                </p:cNvPr>
                <p:cNvSpPr/>
                <p:nvPr/>
              </p:nvSpPr>
              <p:spPr bwMode="auto">
                <a:xfrm>
                  <a:off x="5422901" y="3767138"/>
                  <a:ext cx="1858963" cy="944563"/>
                </a:xfrm>
                <a:custGeom>
                  <a:avLst/>
                  <a:gdLst>
                    <a:gd name="T0" fmla="*/ 915 w 1171"/>
                    <a:gd name="T1" fmla="*/ 0 h 595"/>
                    <a:gd name="T2" fmla="*/ 278 w 1171"/>
                    <a:gd name="T3" fmla="*/ 0 h 595"/>
                    <a:gd name="T4" fmla="*/ 0 w 1171"/>
                    <a:gd name="T5" fmla="*/ 595 h 595"/>
                    <a:gd name="T6" fmla="*/ 884 w 1171"/>
                    <a:gd name="T7" fmla="*/ 595 h 595"/>
                    <a:gd name="T8" fmla="*/ 1171 w 1171"/>
                    <a:gd name="T9" fmla="*/ 0 h 595"/>
                    <a:gd name="T10" fmla="*/ 915 w 1171"/>
                    <a:gd name="T11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1" h="595">
                      <a:moveTo>
                        <a:pt x="915" y="0"/>
                      </a:moveTo>
                      <a:lnTo>
                        <a:pt x="278" y="0"/>
                      </a:lnTo>
                      <a:lnTo>
                        <a:pt x="0" y="595"/>
                      </a:lnTo>
                      <a:lnTo>
                        <a:pt x="884" y="595"/>
                      </a:lnTo>
                      <a:lnTo>
                        <a:pt x="1171" y="0"/>
                      </a:lnTo>
                      <a:lnTo>
                        <a:pt x="9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íş1íḍê">
                  <a:extLst>
                    <a:ext uri="{FF2B5EF4-FFF2-40B4-BE49-F238E27FC236}">
                      <a16:creationId xmlns:a16="http://schemas.microsoft.com/office/drawing/2014/main" id="{03BC60A5-6812-47CE-B6A0-4B72E63B8C9F}"/>
                    </a:ext>
                  </a:extLst>
                </p:cNvPr>
                <p:cNvSpPr/>
                <p:nvPr/>
              </p:nvSpPr>
              <p:spPr bwMode="auto">
                <a:xfrm>
                  <a:off x="5414963" y="3760788"/>
                  <a:ext cx="1876425" cy="957263"/>
                </a:xfrm>
                <a:custGeom>
                  <a:avLst/>
                  <a:gdLst>
                    <a:gd name="T0" fmla="*/ 442 w 568"/>
                    <a:gd name="T1" fmla="*/ 2 h 290"/>
                    <a:gd name="T2" fmla="*/ 442 w 568"/>
                    <a:gd name="T3" fmla="*/ 0 h 290"/>
                    <a:gd name="T4" fmla="*/ 136 w 568"/>
                    <a:gd name="T5" fmla="*/ 0 h 290"/>
                    <a:gd name="T6" fmla="*/ 134 w 568"/>
                    <a:gd name="T7" fmla="*/ 2 h 290"/>
                    <a:gd name="T8" fmla="*/ 0 w 568"/>
                    <a:gd name="T9" fmla="*/ 287 h 290"/>
                    <a:gd name="T10" fmla="*/ 0 w 568"/>
                    <a:gd name="T11" fmla="*/ 289 h 290"/>
                    <a:gd name="T12" fmla="*/ 2 w 568"/>
                    <a:gd name="T13" fmla="*/ 290 h 290"/>
                    <a:gd name="T14" fmla="*/ 427 w 568"/>
                    <a:gd name="T15" fmla="*/ 290 h 290"/>
                    <a:gd name="T16" fmla="*/ 429 w 568"/>
                    <a:gd name="T17" fmla="*/ 289 h 290"/>
                    <a:gd name="T18" fmla="*/ 567 w 568"/>
                    <a:gd name="T19" fmla="*/ 3 h 290"/>
                    <a:gd name="T20" fmla="*/ 567 w 568"/>
                    <a:gd name="T21" fmla="*/ 1 h 290"/>
                    <a:gd name="T22" fmla="*/ 565 w 568"/>
                    <a:gd name="T23" fmla="*/ 0 h 290"/>
                    <a:gd name="T24" fmla="*/ 442 w 568"/>
                    <a:gd name="T25" fmla="*/ 0 h 290"/>
                    <a:gd name="T26" fmla="*/ 442 w 568"/>
                    <a:gd name="T27" fmla="*/ 2 h 290"/>
                    <a:gd name="T28" fmla="*/ 442 w 568"/>
                    <a:gd name="T29" fmla="*/ 4 h 290"/>
                    <a:gd name="T30" fmla="*/ 562 w 568"/>
                    <a:gd name="T31" fmla="*/ 4 h 290"/>
                    <a:gd name="T32" fmla="*/ 426 w 568"/>
                    <a:gd name="T33" fmla="*/ 286 h 290"/>
                    <a:gd name="T34" fmla="*/ 5 w 568"/>
                    <a:gd name="T35" fmla="*/ 286 h 290"/>
                    <a:gd name="T36" fmla="*/ 137 w 568"/>
                    <a:gd name="T37" fmla="*/ 4 h 290"/>
                    <a:gd name="T38" fmla="*/ 442 w 568"/>
                    <a:gd name="T39" fmla="*/ 4 h 290"/>
                    <a:gd name="T40" fmla="*/ 442 w 568"/>
                    <a:gd name="T41" fmla="*/ 2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8" h="290">
                      <a:moveTo>
                        <a:pt x="442" y="2"/>
                      </a:move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135" y="0"/>
                        <a:pt x="135" y="1"/>
                        <a:pt x="134" y="2"/>
                      </a:cubicBezTo>
                      <a:cubicBezTo>
                        <a:pt x="0" y="287"/>
                        <a:pt x="0" y="287"/>
                        <a:pt x="0" y="287"/>
                      </a:cubicBezTo>
                      <a:cubicBezTo>
                        <a:pt x="0" y="288"/>
                        <a:pt x="0" y="288"/>
                        <a:pt x="0" y="289"/>
                      </a:cubicBezTo>
                      <a:cubicBezTo>
                        <a:pt x="1" y="290"/>
                        <a:pt x="1" y="290"/>
                        <a:pt x="2" y="290"/>
                      </a:cubicBezTo>
                      <a:cubicBezTo>
                        <a:pt x="427" y="290"/>
                        <a:pt x="427" y="290"/>
                        <a:pt x="427" y="290"/>
                      </a:cubicBezTo>
                      <a:cubicBezTo>
                        <a:pt x="428" y="290"/>
                        <a:pt x="428" y="289"/>
                        <a:pt x="429" y="289"/>
                      </a:cubicBezTo>
                      <a:cubicBezTo>
                        <a:pt x="567" y="3"/>
                        <a:pt x="567" y="3"/>
                        <a:pt x="567" y="3"/>
                      </a:cubicBezTo>
                      <a:cubicBezTo>
                        <a:pt x="568" y="3"/>
                        <a:pt x="567" y="2"/>
                        <a:pt x="567" y="1"/>
                      </a:cubicBezTo>
                      <a:cubicBezTo>
                        <a:pt x="567" y="1"/>
                        <a:pt x="566" y="0"/>
                        <a:pt x="565" y="0"/>
                      </a:cubicBez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cubicBezTo>
                        <a:pt x="562" y="4"/>
                        <a:pt x="562" y="4"/>
                        <a:pt x="562" y="4"/>
                      </a:cubicBezTo>
                      <a:cubicBezTo>
                        <a:pt x="426" y="286"/>
                        <a:pt x="426" y="286"/>
                        <a:pt x="426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lnTo>
                        <a:pt x="442" y="2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îŝ1íḑé">
                  <a:extLst>
                    <a:ext uri="{FF2B5EF4-FFF2-40B4-BE49-F238E27FC236}">
                      <a16:creationId xmlns:a16="http://schemas.microsoft.com/office/drawing/2014/main" id="{D877AAEE-C6D0-42DB-BB14-A23F2291174D}"/>
                    </a:ext>
                  </a:extLst>
                </p:cNvPr>
                <p:cNvSpPr/>
                <p:nvPr/>
              </p:nvSpPr>
              <p:spPr bwMode="auto">
                <a:xfrm>
                  <a:off x="6218238" y="4121150"/>
                  <a:ext cx="260350" cy="25717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îsḻïďê">
                  <a:extLst>
                    <a:ext uri="{FF2B5EF4-FFF2-40B4-BE49-F238E27FC236}">
                      <a16:creationId xmlns:a16="http://schemas.microsoft.com/office/drawing/2014/main" id="{7B5CCDDE-4C04-4F94-A266-8D97EAAEFE98}"/>
                    </a:ext>
                  </a:extLst>
                </p:cNvPr>
                <p:cNvSpPr/>
                <p:nvPr/>
              </p:nvSpPr>
              <p:spPr bwMode="auto">
                <a:xfrm>
                  <a:off x="6211888" y="4113213"/>
                  <a:ext cx="273050" cy="271463"/>
                </a:xfrm>
                <a:custGeom>
                  <a:avLst/>
                  <a:gdLst>
                    <a:gd name="T0" fmla="*/ 2 w 83"/>
                    <a:gd name="T1" fmla="*/ 41 h 82"/>
                    <a:gd name="T2" fmla="*/ 4 w 83"/>
                    <a:gd name="T3" fmla="*/ 41 h 82"/>
                    <a:gd name="T4" fmla="*/ 15 w 83"/>
                    <a:gd name="T5" fmla="*/ 14 h 82"/>
                    <a:gd name="T6" fmla="*/ 41 w 83"/>
                    <a:gd name="T7" fmla="*/ 4 h 82"/>
                    <a:gd name="T8" fmla="*/ 68 w 83"/>
                    <a:gd name="T9" fmla="*/ 14 h 82"/>
                    <a:gd name="T10" fmla="*/ 79 w 83"/>
                    <a:gd name="T11" fmla="*/ 41 h 82"/>
                    <a:gd name="T12" fmla="*/ 68 w 83"/>
                    <a:gd name="T13" fmla="*/ 67 h 82"/>
                    <a:gd name="T14" fmla="*/ 41 w 83"/>
                    <a:gd name="T15" fmla="*/ 78 h 82"/>
                    <a:gd name="T16" fmla="*/ 15 w 83"/>
                    <a:gd name="T17" fmla="*/ 67 h 82"/>
                    <a:gd name="T18" fmla="*/ 4 w 83"/>
                    <a:gd name="T19" fmla="*/ 41 h 82"/>
                    <a:gd name="T20" fmla="*/ 2 w 83"/>
                    <a:gd name="T21" fmla="*/ 41 h 82"/>
                    <a:gd name="T22" fmla="*/ 0 w 83"/>
                    <a:gd name="T23" fmla="*/ 41 h 82"/>
                    <a:gd name="T24" fmla="*/ 41 w 83"/>
                    <a:gd name="T25" fmla="*/ 82 h 82"/>
                    <a:gd name="T26" fmla="*/ 83 w 83"/>
                    <a:gd name="T27" fmla="*/ 41 h 82"/>
                    <a:gd name="T28" fmla="*/ 41 w 83"/>
                    <a:gd name="T29" fmla="*/ 0 h 82"/>
                    <a:gd name="T30" fmla="*/ 0 w 83"/>
                    <a:gd name="T31" fmla="*/ 41 h 82"/>
                    <a:gd name="T32" fmla="*/ 2 w 83"/>
                    <a:gd name="T33" fmla="*/ 4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82">
                      <a:moveTo>
                        <a:pt x="2" y="41"/>
                      </a:move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4" y="31"/>
                        <a:pt x="8" y="21"/>
                        <a:pt x="15" y="14"/>
                      </a:cubicBezTo>
                      <a:cubicBezTo>
                        <a:pt x="22" y="8"/>
                        <a:pt x="31" y="4"/>
                        <a:pt x="41" y="4"/>
                      </a:cubicBezTo>
                      <a:cubicBezTo>
                        <a:pt x="52" y="4"/>
                        <a:pt x="61" y="8"/>
                        <a:pt x="68" y="14"/>
                      </a:cubicBezTo>
                      <a:cubicBezTo>
                        <a:pt x="74" y="21"/>
                        <a:pt x="79" y="31"/>
                        <a:pt x="79" y="41"/>
                      </a:cubicBezTo>
                      <a:cubicBezTo>
                        <a:pt x="79" y="51"/>
                        <a:pt x="74" y="60"/>
                        <a:pt x="68" y="67"/>
                      </a:cubicBezTo>
                      <a:cubicBezTo>
                        <a:pt x="61" y="74"/>
                        <a:pt x="52" y="78"/>
                        <a:pt x="41" y="78"/>
                      </a:cubicBezTo>
                      <a:cubicBezTo>
                        <a:pt x="31" y="78"/>
                        <a:pt x="22" y="74"/>
                        <a:pt x="15" y="67"/>
                      </a:cubicBezTo>
                      <a:cubicBezTo>
                        <a:pt x="8" y="60"/>
                        <a:pt x="4" y="51"/>
                        <a:pt x="4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64" y="82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ïś1ídè">
                  <a:extLst>
                    <a:ext uri="{FF2B5EF4-FFF2-40B4-BE49-F238E27FC236}">
                      <a16:creationId xmlns:a16="http://schemas.microsoft.com/office/drawing/2014/main" id="{CD69ACE1-D606-49EF-AE92-9D7524DE2CA4}"/>
                    </a:ext>
                  </a:extLst>
                </p:cNvPr>
                <p:cNvSpPr/>
                <p:nvPr/>
              </p:nvSpPr>
              <p:spPr bwMode="auto">
                <a:xfrm>
                  <a:off x="5756276" y="2638425"/>
                  <a:ext cx="58738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iŝlíde">
                  <a:extLst>
                    <a:ext uri="{FF2B5EF4-FFF2-40B4-BE49-F238E27FC236}">
                      <a16:creationId xmlns:a16="http://schemas.microsoft.com/office/drawing/2014/main" id="{16DCA3D8-1081-4F40-9C23-65443E3422E4}"/>
                    </a:ext>
                  </a:extLst>
                </p:cNvPr>
                <p:cNvSpPr/>
                <p:nvPr/>
              </p:nvSpPr>
              <p:spPr bwMode="auto">
                <a:xfrm>
                  <a:off x="5689601" y="2865438"/>
                  <a:ext cx="109538" cy="60325"/>
                </a:xfrm>
                <a:custGeom>
                  <a:avLst/>
                  <a:gdLst>
                    <a:gd name="T0" fmla="*/ 32 w 33"/>
                    <a:gd name="T1" fmla="*/ 1 h 18"/>
                    <a:gd name="T2" fmla="*/ 31 w 33"/>
                    <a:gd name="T3" fmla="*/ 0 h 18"/>
                    <a:gd name="T4" fmla="*/ 0 w 33"/>
                    <a:gd name="T5" fmla="*/ 6 h 18"/>
                    <a:gd name="T6" fmla="*/ 0 w 33"/>
                    <a:gd name="T7" fmla="*/ 6 h 18"/>
                    <a:gd name="T8" fmla="*/ 0 w 33"/>
                    <a:gd name="T9" fmla="*/ 7 h 18"/>
                    <a:gd name="T10" fmla="*/ 6 w 33"/>
                    <a:gd name="T11" fmla="*/ 13 h 18"/>
                    <a:gd name="T12" fmla="*/ 19 w 33"/>
                    <a:gd name="T13" fmla="*/ 18 h 18"/>
                    <a:gd name="T14" fmla="*/ 27 w 33"/>
                    <a:gd name="T15" fmla="*/ 14 h 18"/>
                    <a:gd name="T16" fmla="*/ 33 w 33"/>
                    <a:gd name="T17" fmla="*/ 2 h 18"/>
                    <a:gd name="T18" fmla="*/ 32 w 33"/>
                    <a:gd name="T19" fmla="*/ 1 h 18"/>
                    <a:gd name="T20" fmla="*/ 31 w 33"/>
                    <a:gd name="T21" fmla="*/ 0 h 18"/>
                    <a:gd name="T22" fmla="*/ 32 w 33"/>
                    <a:gd name="T23" fmla="*/ 1 h 18"/>
                    <a:gd name="T24" fmla="*/ 31 w 33"/>
                    <a:gd name="T25" fmla="*/ 1 h 18"/>
                    <a:gd name="T26" fmla="*/ 25 w 33"/>
                    <a:gd name="T27" fmla="*/ 13 h 18"/>
                    <a:gd name="T28" fmla="*/ 19 w 33"/>
                    <a:gd name="T29" fmla="*/ 16 h 18"/>
                    <a:gd name="T30" fmla="*/ 7 w 33"/>
                    <a:gd name="T31" fmla="*/ 11 h 18"/>
                    <a:gd name="T32" fmla="*/ 3 w 33"/>
                    <a:gd name="T33" fmla="*/ 7 h 18"/>
                    <a:gd name="T34" fmla="*/ 2 w 33"/>
                    <a:gd name="T35" fmla="*/ 6 h 18"/>
                    <a:gd name="T36" fmla="*/ 1 w 33"/>
                    <a:gd name="T37" fmla="*/ 6 h 18"/>
                    <a:gd name="T38" fmla="*/ 1 w 33"/>
                    <a:gd name="T39" fmla="*/ 7 h 18"/>
                    <a:gd name="T40" fmla="*/ 1 w 33"/>
                    <a:gd name="T41" fmla="*/ 8 h 18"/>
                    <a:gd name="T42" fmla="*/ 32 w 33"/>
                    <a:gd name="T43" fmla="*/ 2 h 18"/>
                    <a:gd name="T44" fmla="*/ 32 w 33"/>
                    <a:gd name="T45" fmla="*/ 1 h 18"/>
                    <a:gd name="T46" fmla="*/ 31 w 33"/>
                    <a:gd name="T47" fmla="*/ 1 h 18"/>
                    <a:gd name="T48" fmla="*/ 32 w 33"/>
                    <a:gd name="T4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3" h="18">
                      <a:moveTo>
                        <a:pt x="32" y="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2" y="10"/>
                        <a:pt x="6" y="13"/>
                      </a:cubicBezTo>
                      <a:cubicBezTo>
                        <a:pt x="9" y="15"/>
                        <a:pt x="14" y="18"/>
                        <a:pt x="19" y="18"/>
                      </a:cubicBezTo>
                      <a:cubicBezTo>
                        <a:pt x="22" y="18"/>
                        <a:pt x="25" y="17"/>
                        <a:pt x="27" y="14"/>
                      </a:cubicBezTo>
                      <a:cubicBezTo>
                        <a:pt x="29" y="12"/>
                        <a:pt x="31" y="8"/>
                        <a:pt x="33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29" y="7"/>
                        <a:pt x="27" y="11"/>
                        <a:pt x="25" y="13"/>
                      </a:cubicBezTo>
                      <a:cubicBezTo>
                        <a:pt x="23" y="15"/>
                        <a:pt x="21" y="16"/>
                        <a:pt x="19" y="16"/>
                      </a:cubicBezTo>
                      <a:cubicBezTo>
                        <a:pt x="15" y="16"/>
                        <a:pt x="10" y="14"/>
                        <a:pt x="7" y="11"/>
                      </a:cubicBezTo>
                      <a:cubicBezTo>
                        <a:pt x="5" y="10"/>
                        <a:pt x="4" y="8"/>
                        <a:pt x="3" y="7"/>
                      </a:cubicBez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lnTo>
                        <a:pt x="32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íś1îḑé">
                  <a:extLst>
                    <a:ext uri="{FF2B5EF4-FFF2-40B4-BE49-F238E27FC236}">
                      <a16:creationId xmlns:a16="http://schemas.microsoft.com/office/drawing/2014/main" id="{1FEC2911-DFB7-434E-A58B-7B32C63FA434}"/>
                    </a:ext>
                  </a:extLst>
                </p:cNvPr>
                <p:cNvSpPr/>
                <p:nvPr/>
              </p:nvSpPr>
              <p:spPr bwMode="auto">
                <a:xfrm>
                  <a:off x="5541963" y="2770188"/>
                  <a:ext cx="111125" cy="112713"/>
                </a:xfrm>
                <a:prstGeom prst="ellipse">
                  <a:avLst/>
                </a:pr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ïśḻïdê">
                  <a:extLst>
                    <a:ext uri="{FF2B5EF4-FFF2-40B4-BE49-F238E27FC236}">
                      <a16:creationId xmlns:a16="http://schemas.microsoft.com/office/drawing/2014/main" id="{2028B214-8B41-4860-A6B3-C8B9D6A5C5B6}"/>
                    </a:ext>
                  </a:extLst>
                </p:cNvPr>
                <p:cNvSpPr/>
                <p:nvPr/>
              </p:nvSpPr>
              <p:spPr bwMode="auto">
                <a:xfrm>
                  <a:off x="5567363" y="2678113"/>
                  <a:ext cx="60325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iṥļiďé">
                  <a:extLst>
                    <a:ext uri="{FF2B5EF4-FFF2-40B4-BE49-F238E27FC236}">
                      <a16:creationId xmlns:a16="http://schemas.microsoft.com/office/drawing/2014/main" id="{07B6F1E0-463B-46AB-A00B-881BCD9947EA}"/>
                    </a:ext>
                  </a:extLst>
                </p:cNvPr>
                <p:cNvSpPr/>
                <p:nvPr/>
              </p:nvSpPr>
              <p:spPr bwMode="auto">
                <a:xfrm>
                  <a:off x="5818188" y="2697163"/>
                  <a:ext cx="76200" cy="112713"/>
                </a:xfrm>
                <a:custGeom>
                  <a:avLst/>
                  <a:gdLst>
                    <a:gd name="T0" fmla="*/ 17 w 23"/>
                    <a:gd name="T1" fmla="*/ 0 h 34"/>
                    <a:gd name="T2" fmla="*/ 0 w 23"/>
                    <a:gd name="T3" fmla="*/ 17 h 34"/>
                    <a:gd name="T4" fmla="*/ 17 w 23"/>
                    <a:gd name="T5" fmla="*/ 34 h 34"/>
                    <a:gd name="T6" fmla="*/ 21 w 23"/>
                    <a:gd name="T7" fmla="*/ 33 h 34"/>
                    <a:gd name="T8" fmla="*/ 21 w 23"/>
                    <a:gd name="T9" fmla="*/ 29 h 34"/>
                    <a:gd name="T10" fmla="*/ 23 w 23"/>
                    <a:gd name="T11" fmla="*/ 4 h 34"/>
                    <a:gd name="T12" fmla="*/ 23 w 23"/>
                    <a:gd name="T13" fmla="*/ 1 h 34"/>
                    <a:gd name="T14" fmla="*/ 17 w 23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4">
                      <a:moveTo>
                        <a:pt x="17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18" y="34"/>
                        <a:pt x="20" y="34"/>
                        <a:pt x="21" y="33"/>
                      </a:cubicBezTo>
                      <a:cubicBezTo>
                        <a:pt x="21" y="32"/>
                        <a:pt x="21" y="31"/>
                        <a:pt x="21" y="29"/>
                      </a:cubicBezTo>
                      <a:cubicBezTo>
                        <a:pt x="23" y="20"/>
                        <a:pt x="23" y="12"/>
                        <a:pt x="23" y="4"/>
                      </a:cubicBezTo>
                      <a:cubicBezTo>
                        <a:pt x="23" y="3"/>
                        <a:pt x="23" y="2"/>
                        <a:pt x="23" y="1"/>
                      </a:cubicBezTo>
                      <a:cubicBezTo>
                        <a:pt x="21" y="0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îśļiḓé">
                  <a:extLst>
                    <a:ext uri="{FF2B5EF4-FFF2-40B4-BE49-F238E27FC236}">
                      <a16:creationId xmlns:a16="http://schemas.microsoft.com/office/drawing/2014/main" id="{A7592234-8502-4770-925A-B96370A448DC}"/>
                    </a:ext>
                  </a:extLst>
                </p:cNvPr>
                <p:cNvSpPr/>
                <p:nvPr/>
              </p:nvSpPr>
              <p:spPr bwMode="auto">
                <a:xfrm>
                  <a:off x="5888038" y="2701925"/>
                  <a:ext cx="12700" cy="104775"/>
                </a:xfrm>
                <a:custGeom>
                  <a:avLst/>
                  <a:gdLst>
                    <a:gd name="T0" fmla="*/ 2 w 4"/>
                    <a:gd name="T1" fmla="*/ 0 h 32"/>
                    <a:gd name="T2" fmla="*/ 2 w 4"/>
                    <a:gd name="T3" fmla="*/ 3 h 32"/>
                    <a:gd name="T4" fmla="*/ 0 w 4"/>
                    <a:gd name="T5" fmla="*/ 28 h 32"/>
                    <a:gd name="T6" fmla="*/ 0 w 4"/>
                    <a:gd name="T7" fmla="*/ 32 h 32"/>
                    <a:gd name="T8" fmla="*/ 1 w 4"/>
                    <a:gd name="T9" fmla="*/ 32 h 32"/>
                    <a:gd name="T10" fmla="*/ 2 w 4"/>
                    <a:gd name="T11" fmla="*/ 29 h 32"/>
                    <a:gd name="T12" fmla="*/ 4 w 4"/>
                    <a:gd name="T13" fmla="*/ 1 h 32"/>
                    <a:gd name="T14" fmla="*/ 2 w 4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2">
                      <a:moveTo>
                        <a:pt x="2" y="0"/>
                      </a:move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1"/>
                        <a:pt x="2" y="19"/>
                        <a:pt x="0" y="28"/>
                      </a:cubicBezTo>
                      <a:cubicBezTo>
                        <a:pt x="0" y="30"/>
                        <a:pt x="0" y="31"/>
                        <a:pt x="0" y="32"/>
                      </a:cubicBezTo>
                      <a:cubicBezTo>
                        <a:pt x="0" y="32"/>
                        <a:pt x="1" y="32"/>
                        <a:pt x="1" y="32"/>
                      </a:cubicBezTo>
                      <a:cubicBezTo>
                        <a:pt x="2" y="31"/>
                        <a:pt x="2" y="30"/>
                        <a:pt x="2" y="29"/>
                      </a:cubicBezTo>
                      <a:cubicBezTo>
                        <a:pt x="3" y="19"/>
                        <a:pt x="4" y="10"/>
                        <a:pt x="4" y="1"/>
                      </a:cubicBezTo>
                      <a:cubicBezTo>
                        <a:pt x="3" y="1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4723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išḻïḋé">
                  <a:extLst>
                    <a:ext uri="{FF2B5EF4-FFF2-40B4-BE49-F238E27FC236}">
                      <a16:creationId xmlns:a16="http://schemas.microsoft.com/office/drawing/2014/main" id="{E573AB1F-360A-44E4-AAE9-75C99E867E8F}"/>
                    </a:ext>
                  </a:extLst>
                </p:cNvPr>
                <p:cNvSpPr/>
                <p:nvPr/>
              </p:nvSpPr>
              <p:spPr bwMode="auto">
                <a:xfrm>
                  <a:off x="5218113" y="2063750"/>
                  <a:ext cx="936625" cy="858838"/>
                </a:xfrm>
                <a:custGeom>
                  <a:avLst/>
                  <a:gdLst>
                    <a:gd name="T0" fmla="*/ 253 w 284"/>
                    <a:gd name="T1" fmla="*/ 48 h 260"/>
                    <a:gd name="T2" fmla="*/ 101 w 284"/>
                    <a:gd name="T3" fmla="*/ 56 h 260"/>
                    <a:gd name="T4" fmla="*/ 40 w 284"/>
                    <a:gd name="T5" fmla="*/ 112 h 260"/>
                    <a:gd name="T6" fmla="*/ 6 w 284"/>
                    <a:gd name="T7" fmla="*/ 174 h 260"/>
                    <a:gd name="T8" fmla="*/ 57 w 284"/>
                    <a:gd name="T9" fmla="*/ 260 h 260"/>
                    <a:gd name="T10" fmla="*/ 59 w 284"/>
                    <a:gd name="T11" fmla="*/ 250 h 260"/>
                    <a:gd name="T12" fmla="*/ 53 w 284"/>
                    <a:gd name="T13" fmla="*/ 224 h 260"/>
                    <a:gd name="T14" fmla="*/ 29 w 284"/>
                    <a:gd name="T15" fmla="*/ 200 h 260"/>
                    <a:gd name="T16" fmla="*/ 53 w 284"/>
                    <a:gd name="T17" fmla="*/ 176 h 260"/>
                    <a:gd name="T18" fmla="*/ 73 w 284"/>
                    <a:gd name="T19" fmla="*/ 187 h 260"/>
                    <a:gd name="T20" fmla="*/ 90 w 284"/>
                    <a:gd name="T21" fmla="*/ 191 h 260"/>
                    <a:gd name="T22" fmla="*/ 90 w 284"/>
                    <a:gd name="T23" fmla="*/ 130 h 260"/>
                    <a:gd name="T24" fmla="*/ 157 w 284"/>
                    <a:gd name="T25" fmla="*/ 146 h 260"/>
                    <a:gd name="T26" fmla="*/ 253 w 284"/>
                    <a:gd name="T2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260">
                      <a:moveTo>
                        <a:pt x="253" y="48"/>
                      </a:moveTo>
                      <a:cubicBezTo>
                        <a:pt x="222" y="0"/>
                        <a:pt x="124" y="23"/>
                        <a:pt x="101" y="56"/>
                      </a:cubicBezTo>
                      <a:cubicBezTo>
                        <a:pt x="101" y="56"/>
                        <a:pt x="45" y="51"/>
                        <a:pt x="40" y="112"/>
                      </a:cubicBezTo>
                      <a:cubicBezTo>
                        <a:pt x="40" y="112"/>
                        <a:pt x="0" y="124"/>
                        <a:pt x="6" y="174"/>
                      </a:cubicBezTo>
                      <a:cubicBezTo>
                        <a:pt x="11" y="225"/>
                        <a:pt x="51" y="260"/>
                        <a:pt x="57" y="260"/>
                      </a:cubicBezTo>
                      <a:cubicBezTo>
                        <a:pt x="57" y="260"/>
                        <a:pt x="59" y="256"/>
                        <a:pt x="59" y="250"/>
                      </a:cubicBezTo>
                      <a:cubicBezTo>
                        <a:pt x="60" y="241"/>
                        <a:pt x="60" y="229"/>
                        <a:pt x="53" y="224"/>
                      </a:cubicBezTo>
                      <a:cubicBezTo>
                        <a:pt x="40" y="224"/>
                        <a:pt x="29" y="213"/>
                        <a:pt x="29" y="200"/>
                      </a:cubicBezTo>
                      <a:cubicBezTo>
                        <a:pt x="29" y="187"/>
                        <a:pt x="40" y="176"/>
                        <a:pt x="53" y="176"/>
                      </a:cubicBezTo>
                      <a:cubicBezTo>
                        <a:pt x="61" y="176"/>
                        <a:pt x="69" y="180"/>
                        <a:pt x="73" y="187"/>
                      </a:cubicBezTo>
                      <a:cubicBezTo>
                        <a:pt x="80" y="191"/>
                        <a:pt x="87" y="194"/>
                        <a:pt x="90" y="191"/>
                      </a:cubicBezTo>
                      <a:cubicBezTo>
                        <a:pt x="96" y="185"/>
                        <a:pt x="96" y="147"/>
                        <a:pt x="90" y="130"/>
                      </a:cubicBezTo>
                      <a:cubicBezTo>
                        <a:pt x="84" y="112"/>
                        <a:pt x="123" y="147"/>
                        <a:pt x="157" y="146"/>
                      </a:cubicBezTo>
                      <a:cubicBezTo>
                        <a:pt x="221" y="144"/>
                        <a:pt x="284" y="95"/>
                        <a:pt x="253" y="48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î$ļïďè">
                  <a:extLst>
                    <a:ext uri="{FF2B5EF4-FFF2-40B4-BE49-F238E27FC236}">
                      <a16:creationId xmlns:a16="http://schemas.microsoft.com/office/drawing/2014/main" id="{7D94EE6A-0B68-4CDB-A7C8-36817B397573}"/>
                    </a:ext>
                  </a:extLst>
                </p:cNvPr>
                <p:cNvSpPr/>
                <p:nvPr/>
              </p:nvSpPr>
              <p:spPr bwMode="auto">
                <a:xfrm>
                  <a:off x="5332413" y="2671763"/>
                  <a:ext cx="100013" cy="42863"/>
                </a:xfrm>
                <a:custGeom>
                  <a:avLst/>
                  <a:gdLst>
                    <a:gd name="T0" fmla="*/ 4 w 30"/>
                    <a:gd name="T1" fmla="*/ 12 h 13"/>
                    <a:gd name="T2" fmla="*/ 4 w 30"/>
                    <a:gd name="T3" fmla="*/ 11 h 13"/>
                    <a:gd name="T4" fmla="*/ 8 w 30"/>
                    <a:gd name="T5" fmla="*/ 7 h 13"/>
                    <a:gd name="T6" fmla="*/ 17 w 30"/>
                    <a:gd name="T7" fmla="*/ 4 h 13"/>
                    <a:gd name="T8" fmla="*/ 27 w 30"/>
                    <a:gd name="T9" fmla="*/ 8 h 13"/>
                    <a:gd name="T10" fmla="*/ 30 w 30"/>
                    <a:gd name="T11" fmla="*/ 7 h 13"/>
                    <a:gd name="T12" fmla="*/ 29 w 30"/>
                    <a:gd name="T13" fmla="*/ 4 h 13"/>
                    <a:gd name="T14" fmla="*/ 17 w 30"/>
                    <a:gd name="T15" fmla="*/ 0 h 13"/>
                    <a:gd name="T16" fmla="*/ 5 w 30"/>
                    <a:gd name="T17" fmla="*/ 5 h 13"/>
                    <a:gd name="T18" fmla="*/ 1 w 30"/>
                    <a:gd name="T19" fmla="*/ 10 h 13"/>
                    <a:gd name="T20" fmla="*/ 2 w 30"/>
                    <a:gd name="T21" fmla="*/ 12 h 13"/>
                    <a:gd name="T22" fmla="*/ 4 w 30"/>
                    <a:gd name="T2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0" h="13">
                      <a:moveTo>
                        <a:pt x="4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6" y="9"/>
                        <a:pt x="8" y="7"/>
                      </a:cubicBezTo>
                      <a:cubicBezTo>
                        <a:pt x="10" y="5"/>
                        <a:pt x="13" y="4"/>
                        <a:pt x="17" y="4"/>
                      </a:cubicBezTo>
                      <a:cubicBezTo>
                        <a:pt x="19" y="4"/>
                        <a:pt x="23" y="5"/>
                        <a:pt x="27" y="8"/>
                      </a:cubicBezTo>
                      <a:cubicBezTo>
                        <a:pt x="28" y="8"/>
                        <a:pt x="29" y="8"/>
                        <a:pt x="30" y="7"/>
                      </a:cubicBezTo>
                      <a:cubicBezTo>
                        <a:pt x="30" y="6"/>
                        <a:pt x="30" y="5"/>
                        <a:pt x="29" y="4"/>
                      </a:cubicBezTo>
                      <a:cubicBezTo>
                        <a:pt x="25" y="1"/>
                        <a:pt x="20" y="0"/>
                        <a:pt x="17" y="0"/>
                      </a:cubicBezTo>
                      <a:cubicBezTo>
                        <a:pt x="11" y="0"/>
                        <a:pt x="7" y="2"/>
                        <a:pt x="5" y="5"/>
                      </a:cubicBezTo>
                      <a:cubicBezTo>
                        <a:pt x="2" y="7"/>
                        <a:pt x="1" y="9"/>
                        <a:pt x="1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îšļídé">
                <a:extLst>
                  <a:ext uri="{FF2B5EF4-FFF2-40B4-BE49-F238E27FC236}">
                    <a16:creationId xmlns:a16="http://schemas.microsoft.com/office/drawing/2014/main" id="{827F883F-C29B-45AC-9C3F-57A0D4D6BDCD}"/>
                  </a:ext>
                </a:extLst>
              </p:cNvPr>
              <p:cNvGrpSpPr/>
              <p:nvPr/>
            </p:nvGrpSpPr>
            <p:grpSpPr>
              <a:xfrm>
                <a:off x="9785351" y="2514600"/>
                <a:ext cx="423863" cy="431801"/>
                <a:chOff x="4219576" y="2870200"/>
                <a:chExt cx="423863" cy="431801"/>
              </a:xfrm>
            </p:grpSpPr>
            <p:sp>
              <p:nvSpPr>
                <p:cNvPr id="18" name="i$1íḋé">
                  <a:extLst>
                    <a:ext uri="{FF2B5EF4-FFF2-40B4-BE49-F238E27FC236}">
                      <a16:creationId xmlns:a16="http://schemas.microsoft.com/office/drawing/2014/main" id="{CD289A2D-9731-4AF1-A940-24518B07F189}"/>
                    </a:ext>
                  </a:extLst>
                </p:cNvPr>
                <p:cNvSpPr/>
                <p:nvPr/>
              </p:nvSpPr>
              <p:spPr bwMode="auto">
                <a:xfrm>
                  <a:off x="4224338" y="3008313"/>
                  <a:ext cx="290513" cy="290513"/>
                </a:xfrm>
                <a:prstGeom prst="ellipse">
                  <a:avLst/>
                </a:prstGeom>
                <a:solidFill>
                  <a:srgbClr val="FADE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î$ḷîḓé">
                  <a:extLst>
                    <a:ext uri="{FF2B5EF4-FFF2-40B4-BE49-F238E27FC236}">
                      <a16:creationId xmlns:a16="http://schemas.microsoft.com/office/drawing/2014/main" id="{57150A15-5ABB-42B1-B3BE-D04F60D32545}"/>
                    </a:ext>
                  </a:extLst>
                </p:cNvPr>
                <p:cNvSpPr/>
                <p:nvPr/>
              </p:nvSpPr>
              <p:spPr bwMode="auto">
                <a:xfrm>
                  <a:off x="4219576" y="3005138"/>
                  <a:ext cx="298450" cy="296863"/>
                </a:xfrm>
                <a:custGeom>
                  <a:avLst/>
                  <a:gdLst>
                    <a:gd name="T0" fmla="*/ 1 w 90"/>
                    <a:gd name="T1" fmla="*/ 45 h 90"/>
                    <a:gd name="T2" fmla="*/ 2 w 90"/>
                    <a:gd name="T3" fmla="*/ 45 h 90"/>
                    <a:gd name="T4" fmla="*/ 15 w 90"/>
                    <a:gd name="T5" fmla="*/ 15 h 90"/>
                    <a:gd name="T6" fmla="*/ 45 w 90"/>
                    <a:gd name="T7" fmla="*/ 2 h 90"/>
                    <a:gd name="T8" fmla="*/ 75 w 90"/>
                    <a:gd name="T9" fmla="*/ 15 h 90"/>
                    <a:gd name="T10" fmla="*/ 88 w 90"/>
                    <a:gd name="T11" fmla="*/ 45 h 90"/>
                    <a:gd name="T12" fmla="*/ 75 w 90"/>
                    <a:gd name="T13" fmla="*/ 75 h 90"/>
                    <a:gd name="T14" fmla="*/ 45 w 90"/>
                    <a:gd name="T15" fmla="*/ 88 h 90"/>
                    <a:gd name="T16" fmla="*/ 15 w 90"/>
                    <a:gd name="T17" fmla="*/ 75 h 90"/>
                    <a:gd name="T18" fmla="*/ 2 w 90"/>
                    <a:gd name="T19" fmla="*/ 45 h 90"/>
                    <a:gd name="T20" fmla="*/ 1 w 90"/>
                    <a:gd name="T21" fmla="*/ 45 h 90"/>
                    <a:gd name="T22" fmla="*/ 0 w 90"/>
                    <a:gd name="T23" fmla="*/ 45 h 90"/>
                    <a:gd name="T24" fmla="*/ 45 w 90"/>
                    <a:gd name="T25" fmla="*/ 90 h 90"/>
                    <a:gd name="T26" fmla="*/ 90 w 90"/>
                    <a:gd name="T27" fmla="*/ 45 h 90"/>
                    <a:gd name="T28" fmla="*/ 45 w 90"/>
                    <a:gd name="T29" fmla="*/ 0 h 90"/>
                    <a:gd name="T30" fmla="*/ 0 w 90"/>
                    <a:gd name="T31" fmla="*/ 45 h 90"/>
                    <a:gd name="T32" fmla="*/ 1 w 90"/>
                    <a:gd name="T33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" h="90">
                      <a:moveTo>
                        <a:pt x="1" y="45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33"/>
                        <a:pt x="7" y="22"/>
                        <a:pt x="15" y="15"/>
                      </a:cubicBezTo>
                      <a:cubicBezTo>
                        <a:pt x="22" y="7"/>
                        <a:pt x="33" y="2"/>
                        <a:pt x="45" y="2"/>
                      </a:cubicBezTo>
                      <a:cubicBezTo>
                        <a:pt x="57" y="2"/>
                        <a:pt x="68" y="7"/>
                        <a:pt x="75" y="15"/>
                      </a:cubicBezTo>
                      <a:cubicBezTo>
                        <a:pt x="83" y="22"/>
                        <a:pt x="88" y="33"/>
                        <a:pt x="88" y="45"/>
                      </a:cubicBezTo>
                      <a:cubicBezTo>
                        <a:pt x="88" y="57"/>
                        <a:pt x="83" y="68"/>
                        <a:pt x="75" y="75"/>
                      </a:cubicBezTo>
                      <a:cubicBezTo>
                        <a:pt x="68" y="83"/>
                        <a:pt x="57" y="88"/>
                        <a:pt x="45" y="88"/>
                      </a:cubicBezTo>
                      <a:cubicBezTo>
                        <a:pt x="33" y="88"/>
                        <a:pt x="22" y="83"/>
                        <a:pt x="15" y="75"/>
                      </a:cubicBezTo>
                      <a:cubicBezTo>
                        <a:pt x="7" y="68"/>
                        <a:pt x="2" y="57"/>
                        <a:pt x="2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70"/>
                        <a:pt x="20" y="90"/>
                        <a:pt x="45" y="90"/>
                      </a:cubicBezTo>
                      <a:cubicBezTo>
                        <a:pt x="70" y="90"/>
                        <a:pt x="90" y="70"/>
                        <a:pt x="90" y="45"/>
                      </a:cubicBezTo>
                      <a:cubicBezTo>
                        <a:pt x="90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lnTo>
                        <a:pt x="1" y="4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îśļíḍé">
                  <a:extLst>
                    <a:ext uri="{FF2B5EF4-FFF2-40B4-BE49-F238E27FC236}">
                      <a16:creationId xmlns:a16="http://schemas.microsoft.com/office/drawing/2014/main" id="{1E01A05B-9E44-4C55-B50B-651F7FB19B1A}"/>
                    </a:ext>
                  </a:extLst>
                </p:cNvPr>
                <p:cNvSpPr/>
                <p:nvPr/>
              </p:nvSpPr>
              <p:spPr bwMode="auto">
                <a:xfrm>
                  <a:off x="4435476" y="2873375"/>
                  <a:ext cx="207963" cy="204788"/>
                </a:xfrm>
                <a:custGeom>
                  <a:avLst/>
                  <a:gdLst>
                    <a:gd name="T0" fmla="*/ 131 w 131"/>
                    <a:gd name="T1" fmla="*/ 0 h 129"/>
                    <a:gd name="T2" fmla="*/ 0 w 131"/>
                    <a:gd name="T3" fmla="*/ 16 h 129"/>
                    <a:gd name="T4" fmla="*/ 112 w 131"/>
                    <a:gd name="T5" fmla="*/ 129 h 129"/>
                    <a:gd name="T6" fmla="*/ 131 w 131"/>
                    <a:gd name="T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129">
                      <a:moveTo>
                        <a:pt x="131" y="0"/>
                      </a:moveTo>
                      <a:lnTo>
                        <a:pt x="0" y="16"/>
                      </a:lnTo>
                      <a:lnTo>
                        <a:pt x="112" y="129"/>
                      </a:ln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îS1idê">
                  <a:extLst>
                    <a:ext uri="{FF2B5EF4-FFF2-40B4-BE49-F238E27FC236}">
                      <a16:creationId xmlns:a16="http://schemas.microsoft.com/office/drawing/2014/main" id="{E2FB8AC4-78CD-44A2-B510-3513DBC6F13F}"/>
                    </a:ext>
                  </a:extLst>
                </p:cNvPr>
                <p:cNvSpPr/>
                <p:nvPr/>
              </p:nvSpPr>
              <p:spPr bwMode="auto">
                <a:xfrm>
                  <a:off x="4432301" y="2870200"/>
                  <a:ext cx="211138" cy="211138"/>
                </a:xfrm>
                <a:custGeom>
                  <a:avLst/>
                  <a:gdLst>
                    <a:gd name="T0" fmla="*/ 64 w 64"/>
                    <a:gd name="T1" fmla="*/ 1 h 64"/>
                    <a:gd name="T2" fmla="*/ 63 w 64"/>
                    <a:gd name="T3" fmla="*/ 0 h 64"/>
                    <a:gd name="T4" fmla="*/ 1 w 64"/>
                    <a:gd name="T5" fmla="*/ 8 h 64"/>
                    <a:gd name="T6" fmla="*/ 0 w 64"/>
                    <a:gd name="T7" fmla="*/ 9 h 64"/>
                    <a:gd name="T8" fmla="*/ 1 w 64"/>
                    <a:gd name="T9" fmla="*/ 10 h 64"/>
                    <a:gd name="T10" fmla="*/ 54 w 64"/>
                    <a:gd name="T11" fmla="*/ 63 h 64"/>
                    <a:gd name="T12" fmla="*/ 55 w 64"/>
                    <a:gd name="T13" fmla="*/ 64 h 64"/>
                    <a:gd name="T14" fmla="*/ 56 w 64"/>
                    <a:gd name="T15" fmla="*/ 63 h 64"/>
                    <a:gd name="T16" fmla="*/ 64 w 64"/>
                    <a:gd name="T17" fmla="*/ 1 h 64"/>
                    <a:gd name="T18" fmla="*/ 64 w 64"/>
                    <a:gd name="T19" fmla="*/ 0 h 64"/>
                    <a:gd name="T20" fmla="*/ 63 w 64"/>
                    <a:gd name="T21" fmla="*/ 0 h 64"/>
                    <a:gd name="T22" fmla="*/ 64 w 64"/>
                    <a:gd name="T23" fmla="*/ 1 h 64"/>
                    <a:gd name="T24" fmla="*/ 63 w 64"/>
                    <a:gd name="T25" fmla="*/ 0 h 64"/>
                    <a:gd name="T26" fmla="*/ 54 w 64"/>
                    <a:gd name="T27" fmla="*/ 60 h 64"/>
                    <a:gd name="T28" fmla="*/ 4 w 64"/>
                    <a:gd name="T29" fmla="*/ 10 h 64"/>
                    <a:gd name="T30" fmla="*/ 64 w 64"/>
                    <a:gd name="T31" fmla="*/ 1 h 64"/>
                    <a:gd name="T32" fmla="*/ 64 w 64"/>
                    <a:gd name="T33" fmla="*/ 1 h 64"/>
                    <a:gd name="T34" fmla="*/ 63 w 64"/>
                    <a:gd name="T35" fmla="*/ 0 h 64"/>
                    <a:gd name="T36" fmla="*/ 64 w 64"/>
                    <a:gd name="T37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4" h="64">
                      <a:moveTo>
                        <a:pt x="64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5" y="64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lnTo>
                        <a:pt x="64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iśļíḍe">
                  <a:extLst>
                    <a:ext uri="{FF2B5EF4-FFF2-40B4-BE49-F238E27FC236}">
                      <a16:creationId xmlns:a16="http://schemas.microsoft.com/office/drawing/2014/main" id="{A13351DC-8122-4B32-8C26-5167D997689E}"/>
                    </a:ext>
                  </a:extLst>
                </p:cNvPr>
                <p:cNvSpPr/>
                <p:nvPr/>
              </p:nvSpPr>
              <p:spPr bwMode="auto">
                <a:xfrm>
                  <a:off x="4362451" y="2955925"/>
                  <a:ext cx="195263" cy="193675"/>
                </a:xfrm>
                <a:custGeom>
                  <a:avLst/>
                  <a:gdLst>
                    <a:gd name="T0" fmla="*/ 39 w 123"/>
                    <a:gd name="T1" fmla="*/ 122 h 122"/>
                    <a:gd name="T2" fmla="*/ 0 w 123"/>
                    <a:gd name="T3" fmla="*/ 83 h 122"/>
                    <a:gd name="T4" fmla="*/ 81 w 123"/>
                    <a:gd name="T5" fmla="*/ 0 h 122"/>
                    <a:gd name="T6" fmla="*/ 123 w 123"/>
                    <a:gd name="T7" fmla="*/ 41 h 122"/>
                    <a:gd name="T8" fmla="*/ 39 w 123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122">
                      <a:moveTo>
                        <a:pt x="39" y="122"/>
                      </a:moveTo>
                      <a:lnTo>
                        <a:pt x="0" y="83"/>
                      </a:lnTo>
                      <a:lnTo>
                        <a:pt x="81" y="0"/>
                      </a:lnTo>
                      <a:lnTo>
                        <a:pt x="123" y="41"/>
                      </a:lnTo>
                      <a:lnTo>
                        <a:pt x="39" y="122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iṡlïdé">
                  <a:extLst>
                    <a:ext uri="{FF2B5EF4-FFF2-40B4-BE49-F238E27FC236}">
                      <a16:creationId xmlns:a16="http://schemas.microsoft.com/office/drawing/2014/main" id="{2B7449CB-72D2-46A0-B540-D51B1FC618F2}"/>
                    </a:ext>
                  </a:extLst>
                </p:cNvPr>
                <p:cNvSpPr/>
                <p:nvPr/>
              </p:nvSpPr>
              <p:spPr bwMode="auto">
                <a:xfrm>
                  <a:off x="4359276" y="2952750"/>
                  <a:ext cx="201613" cy="200025"/>
                </a:xfrm>
                <a:custGeom>
                  <a:avLst/>
                  <a:gdLst>
                    <a:gd name="T0" fmla="*/ 20 w 61"/>
                    <a:gd name="T1" fmla="*/ 60 h 61"/>
                    <a:gd name="T2" fmla="*/ 21 w 61"/>
                    <a:gd name="T3" fmla="*/ 60 h 61"/>
                    <a:gd name="T4" fmla="*/ 2 w 61"/>
                    <a:gd name="T5" fmla="*/ 41 h 61"/>
                    <a:gd name="T6" fmla="*/ 40 w 61"/>
                    <a:gd name="T7" fmla="*/ 2 h 61"/>
                    <a:gd name="T8" fmla="*/ 59 w 61"/>
                    <a:gd name="T9" fmla="*/ 21 h 61"/>
                    <a:gd name="T10" fmla="*/ 20 w 61"/>
                    <a:gd name="T11" fmla="*/ 60 h 61"/>
                    <a:gd name="T12" fmla="*/ 20 w 61"/>
                    <a:gd name="T13" fmla="*/ 60 h 61"/>
                    <a:gd name="T14" fmla="*/ 21 w 61"/>
                    <a:gd name="T15" fmla="*/ 60 h 61"/>
                    <a:gd name="T16" fmla="*/ 20 w 61"/>
                    <a:gd name="T17" fmla="*/ 60 h 61"/>
                    <a:gd name="T18" fmla="*/ 21 w 61"/>
                    <a:gd name="T19" fmla="*/ 61 h 61"/>
                    <a:gd name="T20" fmla="*/ 61 w 61"/>
                    <a:gd name="T21" fmla="*/ 21 h 61"/>
                    <a:gd name="T22" fmla="*/ 61 w 61"/>
                    <a:gd name="T23" fmla="*/ 21 h 61"/>
                    <a:gd name="T24" fmla="*/ 61 w 61"/>
                    <a:gd name="T25" fmla="*/ 20 h 61"/>
                    <a:gd name="T26" fmla="*/ 41 w 61"/>
                    <a:gd name="T27" fmla="*/ 0 h 61"/>
                    <a:gd name="T28" fmla="*/ 40 w 61"/>
                    <a:gd name="T29" fmla="*/ 0 h 61"/>
                    <a:gd name="T30" fmla="*/ 0 w 61"/>
                    <a:gd name="T31" fmla="*/ 40 h 61"/>
                    <a:gd name="T32" fmla="*/ 0 w 61"/>
                    <a:gd name="T33" fmla="*/ 41 h 61"/>
                    <a:gd name="T34" fmla="*/ 0 w 61"/>
                    <a:gd name="T35" fmla="*/ 41 h 61"/>
                    <a:gd name="T36" fmla="*/ 20 w 61"/>
                    <a:gd name="T37" fmla="*/ 61 h 61"/>
                    <a:gd name="T38" fmla="*/ 20 w 61"/>
                    <a:gd name="T39" fmla="*/ 61 h 61"/>
                    <a:gd name="T40" fmla="*/ 21 w 61"/>
                    <a:gd name="T41" fmla="*/ 61 h 61"/>
                    <a:gd name="T42" fmla="*/ 20 w 61"/>
                    <a:gd name="T43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1" h="61">
                      <a:moveTo>
                        <a:pt x="20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0" y="0"/>
                        <a:pt x="4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íšḷíde">
                <a:extLst>
                  <a:ext uri="{FF2B5EF4-FFF2-40B4-BE49-F238E27FC236}">
                    <a16:creationId xmlns:a16="http://schemas.microsoft.com/office/drawing/2014/main" id="{87F6A71A-C825-490B-A759-5AA2A2B494E1}"/>
                  </a:ext>
                </a:extLst>
              </p:cNvPr>
              <p:cNvSpPr/>
              <p:nvPr/>
            </p:nvSpPr>
            <p:spPr bwMode="auto">
              <a:xfrm flipH="1">
                <a:off x="8875806" y="2771019"/>
                <a:ext cx="66119" cy="181106"/>
              </a:xfrm>
              <a:custGeom>
                <a:avLst/>
                <a:gdLst>
                  <a:gd name="T0" fmla="*/ 23 w 23"/>
                  <a:gd name="T1" fmla="*/ 0 h 63"/>
                  <a:gd name="T2" fmla="*/ 0 w 23"/>
                  <a:gd name="T3" fmla="*/ 36 h 63"/>
                  <a:gd name="T4" fmla="*/ 23 w 23"/>
                  <a:gd name="T5" fmla="*/ 63 h 63"/>
                  <a:gd name="T6" fmla="*/ 23 w 2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3">
                    <a:moveTo>
                      <a:pt x="23" y="0"/>
                    </a:moveTo>
                    <a:lnTo>
                      <a:pt x="0" y="36"/>
                    </a:lnTo>
                    <a:lnTo>
                      <a:pt x="23" y="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iṣḻíḋé">
              <a:extLst>
                <a:ext uri="{FF2B5EF4-FFF2-40B4-BE49-F238E27FC236}">
                  <a16:creationId xmlns:a16="http://schemas.microsoft.com/office/drawing/2014/main" id="{AF6B3069-C9F1-4C04-B2B7-02754BDC672F}"/>
                </a:ext>
              </a:extLst>
            </p:cNvPr>
            <p:cNvSpPr txBox="1"/>
            <p:nvPr/>
          </p:nvSpPr>
          <p:spPr>
            <a:xfrm>
              <a:off x="428984" y="1630579"/>
              <a:ext cx="7587513" cy="4303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根据代码的规模，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针对于初学者的编程可以分为改写他人的程序，以及编写自己的脚本两个场景</a:t>
              </a:r>
              <a:r>
                <a:rPr lang="zh-CN" altLang="en-US" sz="1100" dirty="0"/>
                <a:t>。这二者的区别在于，他人的程序往往具有较为复杂的结构，以及存在一些晦暗不明的细节（这是以科研为目的的代码常见的问题，因为很少会有科研人员在编程前提前拟定了规范）；而自己编写脚本时，代码结构通常较为简单，用到的数据结构、调用的外部依赖等等也不会特别复杂。当然，从过程来说，能够较为熟练地自行编写一些简单的脚本，是修改他人的大型程序的基础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对于以编写自己的脚本为目的的初学者，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应当注意一下资料的获取：文档、示例代码、错误解决方案</a:t>
              </a:r>
              <a:r>
                <a:rPr lang="zh-CN" altLang="en-US" sz="1100" dirty="0"/>
                <a:t>。其中</a:t>
              </a:r>
              <a:r>
                <a:rPr lang="en-US" altLang="zh-CN" sz="1100" dirty="0" err="1"/>
                <a:t>matlab</a:t>
              </a:r>
              <a:r>
                <a:rPr lang="zh-CN" altLang="en-US" sz="1100" dirty="0"/>
                <a:t>的文档与示例代码是一套非常完善且友好的系统。初学者需要通过多阅读这些资料，熟悉它们的呈现方式，从而为自己快速找到需要的内容做准备。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错误解决方案通常可以在一些网站上获取（例如</a:t>
              </a:r>
              <a:r>
                <a:rPr lang="en-US" altLang="zh-CN" sz="1100" dirty="0"/>
                <a:t>CSDN,</a:t>
              </a:r>
              <a:r>
                <a:rPr lang="zh-CN" altLang="en-US" sz="1100" dirty="0"/>
                <a:t>知乎，</a:t>
              </a:r>
              <a:r>
                <a:rPr lang="en-US" altLang="zh-CN" sz="1100" dirty="0" err="1"/>
                <a:t>StackOverflow</a:t>
              </a:r>
              <a:r>
                <a:rPr lang="zh-CN" altLang="en-US" sz="1100" dirty="0"/>
                <a:t>等等）。当然，在面对较为复杂的情况时，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我们通常还需要知道用什么信息才能准确地定位到想要的解决方案。在这方面，学会调试代码是一个非常关键的飞跃。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对于以改写他人复杂代码为目的的初学者，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关键在于获得样例代码</a:t>
              </a:r>
              <a:r>
                <a:rPr lang="zh-CN" altLang="en-US" sz="1100" dirty="0"/>
                <a:t>。通过理解样例代码各部分的功能，在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快速改写的同时，可以提升自己对编程的理解。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在理解代码时，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通常建议抓大结构，而放弃对一些不必要的编程细节的理解</a:t>
              </a:r>
              <a:r>
                <a:rPr lang="zh-CN" altLang="en-US" sz="1100" dirty="0"/>
                <a:t>（只有影响到代码是否能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运行的关键细节才需要格外关注，其他的能跑就行）。此外，改写他人代码时，如果能根据程序的主要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结构，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分段地去测试自己加入的新功能</a:t>
              </a:r>
              <a:r>
                <a:rPr lang="zh-CN" altLang="en-US" sz="1100" dirty="0"/>
                <a:t>（或者仿照他的输入输出结构，新写一个相似的脚本测试新代码），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而不要一下子测试整个大程序，或许会提高效率。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另外，不论我们如何去优化工作流程与着手点，往往还是避免不了在认知提升后，去推翻一部分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从前编写的程序，重新对功能进行更好的实现。这也是比较常见的情况，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需要我们在耐心与效率之间</a:t>
              </a:r>
              <a:endParaRPr lang="en-US" altLang="zh-CN" sz="1100" b="1" u="sng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100" b="1" u="sng" dirty="0">
                  <a:solidFill>
                    <a:srgbClr val="FF0000"/>
                  </a:solidFill>
                </a:rPr>
                <a:t>做一个较好的权衡。</a:t>
              </a:r>
            </a:p>
          </p:txBody>
        </p:sp>
      </p:grpSp>
      <p:sp>
        <p:nvSpPr>
          <p:cNvPr id="102" name="iŝḻíḋé">
            <a:extLst>
              <a:ext uri="{FF2B5EF4-FFF2-40B4-BE49-F238E27FC236}">
                <a16:creationId xmlns:a16="http://schemas.microsoft.com/office/drawing/2014/main" id="{6FA95814-8461-49CA-93F2-2F0CBEC74D86}"/>
              </a:ext>
            </a:extLst>
          </p:cNvPr>
          <p:cNvSpPr txBox="1"/>
          <p:nvPr/>
        </p:nvSpPr>
        <p:spPr>
          <a:xfrm>
            <a:off x="5262405" y="675828"/>
            <a:ext cx="166718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/>
              <a:t>关于编程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D4CCC6-0153-4EC7-9785-7DF6B8A90782}"/>
              </a:ext>
            </a:extLst>
          </p:cNvPr>
          <p:cNvSpPr txBox="1"/>
          <p:nvPr/>
        </p:nvSpPr>
        <p:spPr>
          <a:xfrm>
            <a:off x="3655659" y="683418"/>
            <a:ext cx="166718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/>
              <a:t>龚同学说：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024232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96A4D0-DE19-4A41-A10F-49CDE6A52180}"/>
              </a:ext>
            </a:extLst>
          </p:cNvPr>
          <p:cNvGrpSpPr/>
          <p:nvPr/>
        </p:nvGrpSpPr>
        <p:grpSpPr>
          <a:xfrm>
            <a:off x="660401" y="626731"/>
            <a:ext cx="11531599" cy="5489457"/>
            <a:chOff x="426377" y="1072490"/>
            <a:chExt cx="11092523" cy="5094947"/>
          </a:xfrm>
        </p:grpSpPr>
        <p:grpSp>
          <p:nvGrpSpPr>
            <p:cNvPr id="9" name="í$ḷíďê">
              <a:extLst>
                <a:ext uri="{FF2B5EF4-FFF2-40B4-BE49-F238E27FC236}">
                  <a16:creationId xmlns:a16="http://schemas.microsoft.com/office/drawing/2014/main" id="{15DAE2BD-7DFE-4333-9765-5C3245407793}"/>
                </a:ext>
              </a:extLst>
            </p:cNvPr>
            <p:cNvGrpSpPr/>
            <p:nvPr/>
          </p:nvGrpSpPr>
          <p:grpSpPr>
            <a:xfrm>
              <a:off x="426377" y="1072490"/>
              <a:ext cx="9929113" cy="5052084"/>
              <a:chOff x="426377" y="2559071"/>
              <a:chExt cx="9929113" cy="5052084"/>
            </a:xfrm>
          </p:grpSpPr>
          <p:sp>
            <p:nvSpPr>
              <p:cNvPr id="100" name="îṣľîḑé">
                <a:extLst>
                  <a:ext uri="{FF2B5EF4-FFF2-40B4-BE49-F238E27FC236}">
                    <a16:creationId xmlns:a16="http://schemas.microsoft.com/office/drawing/2014/main" id="{39D79AFF-E79F-4A11-9E73-494B06AFE7C7}"/>
                  </a:ext>
                </a:extLst>
              </p:cNvPr>
              <p:cNvSpPr/>
              <p:nvPr/>
            </p:nvSpPr>
            <p:spPr>
              <a:xfrm>
                <a:off x="426377" y="2626407"/>
                <a:ext cx="9929113" cy="4984748"/>
              </a:xfrm>
              <a:prstGeom prst="roundRect">
                <a:avLst>
                  <a:gd name="adj" fmla="val 6615"/>
                </a:avLst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îṡļîḍé">
                <a:extLst>
                  <a:ext uri="{FF2B5EF4-FFF2-40B4-BE49-F238E27FC236}">
                    <a16:creationId xmlns:a16="http://schemas.microsoft.com/office/drawing/2014/main" id="{9134F228-880F-46B3-B69A-083408D83A3B}"/>
                  </a:ext>
                </a:extLst>
              </p:cNvPr>
              <p:cNvSpPr/>
              <p:nvPr/>
            </p:nvSpPr>
            <p:spPr>
              <a:xfrm>
                <a:off x="426377" y="2559071"/>
                <a:ext cx="9929113" cy="577622"/>
              </a:xfrm>
              <a:custGeom>
                <a:avLst/>
                <a:gdLst>
                  <a:gd name="connsiteX0" fmla="*/ 329741 w 8267700"/>
                  <a:gd name="connsiteY0" fmla="*/ 0 h 577622"/>
                  <a:gd name="connsiteX1" fmla="*/ 7937959 w 8267700"/>
                  <a:gd name="connsiteY1" fmla="*/ 0 h 577622"/>
                  <a:gd name="connsiteX2" fmla="*/ 8267700 w 8267700"/>
                  <a:gd name="connsiteY2" fmla="*/ 329741 h 577622"/>
                  <a:gd name="connsiteX3" fmla="*/ 8267700 w 8267700"/>
                  <a:gd name="connsiteY3" fmla="*/ 577622 h 577622"/>
                  <a:gd name="connsiteX4" fmla="*/ 0 w 8267700"/>
                  <a:gd name="connsiteY4" fmla="*/ 577622 h 577622"/>
                  <a:gd name="connsiteX5" fmla="*/ 0 w 8267700"/>
                  <a:gd name="connsiteY5" fmla="*/ 329741 h 577622"/>
                  <a:gd name="connsiteX6" fmla="*/ 329741 w 8267700"/>
                  <a:gd name="connsiteY6" fmla="*/ 0 h 57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7700" h="577622">
                    <a:moveTo>
                      <a:pt x="329741" y="0"/>
                    </a:moveTo>
                    <a:lnTo>
                      <a:pt x="7937959" y="0"/>
                    </a:lnTo>
                    <a:cubicBezTo>
                      <a:pt x="8120070" y="0"/>
                      <a:pt x="8267700" y="147630"/>
                      <a:pt x="8267700" y="329741"/>
                    </a:cubicBezTo>
                    <a:lnTo>
                      <a:pt x="8267700" y="577622"/>
                    </a:lnTo>
                    <a:lnTo>
                      <a:pt x="0" y="577622"/>
                    </a:lnTo>
                    <a:lnTo>
                      <a:pt x="0" y="329741"/>
                    </a:lnTo>
                    <a:cubicBezTo>
                      <a:pt x="0" y="147630"/>
                      <a:pt x="147630" y="0"/>
                      <a:pt x="3297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îs1îde">
              <a:extLst>
                <a:ext uri="{FF2B5EF4-FFF2-40B4-BE49-F238E27FC236}">
                  <a16:creationId xmlns:a16="http://schemas.microsoft.com/office/drawing/2014/main" id="{546F2766-505F-4D78-BB84-B29A3573C73E}"/>
                </a:ext>
              </a:extLst>
            </p:cNvPr>
            <p:cNvGrpSpPr/>
            <p:nvPr/>
          </p:nvGrpSpPr>
          <p:grpSpPr>
            <a:xfrm>
              <a:off x="525072" y="1368868"/>
              <a:ext cx="544891" cy="148711"/>
              <a:chOff x="-1140442" y="1389914"/>
              <a:chExt cx="544891" cy="148711"/>
            </a:xfrm>
          </p:grpSpPr>
          <p:sp>
            <p:nvSpPr>
              <p:cNvPr id="89" name="iṩľïdè">
                <a:extLst>
                  <a:ext uri="{FF2B5EF4-FFF2-40B4-BE49-F238E27FC236}">
                    <a16:creationId xmlns:a16="http://schemas.microsoft.com/office/drawing/2014/main" id="{C8346BA7-43A2-46A8-ACA3-4ACFA42A487F}"/>
                  </a:ext>
                </a:extLst>
              </p:cNvPr>
              <p:cNvSpPr/>
              <p:nvPr/>
            </p:nvSpPr>
            <p:spPr>
              <a:xfrm>
                <a:off x="-1140442" y="1394608"/>
                <a:ext cx="144016" cy="14401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îṣ1iďé">
                <a:extLst>
                  <a:ext uri="{FF2B5EF4-FFF2-40B4-BE49-F238E27FC236}">
                    <a16:creationId xmlns:a16="http://schemas.microsoft.com/office/drawing/2014/main" id="{BF4E5367-834F-49B9-A1F2-8E9EC6E6D82A}"/>
                  </a:ext>
                </a:extLst>
              </p:cNvPr>
              <p:cNvSpPr/>
              <p:nvPr/>
            </p:nvSpPr>
            <p:spPr>
              <a:xfrm>
                <a:off x="-939177" y="1389914"/>
                <a:ext cx="144016" cy="14401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íş1ïḑè">
                <a:extLst>
                  <a:ext uri="{FF2B5EF4-FFF2-40B4-BE49-F238E27FC236}">
                    <a16:creationId xmlns:a16="http://schemas.microsoft.com/office/drawing/2014/main" id="{BFBAFDE4-AB89-4F3E-93DB-DEA8251D1201}"/>
                  </a:ext>
                </a:extLst>
              </p:cNvPr>
              <p:cNvSpPr/>
              <p:nvPr/>
            </p:nvSpPr>
            <p:spPr>
              <a:xfrm>
                <a:off x="-739567" y="1394609"/>
                <a:ext cx="144016" cy="144016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î$ḷïḑè">
              <a:extLst>
                <a:ext uri="{FF2B5EF4-FFF2-40B4-BE49-F238E27FC236}">
                  <a16:creationId xmlns:a16="http://schemas.microsoft.com/office/drawing/2014/main" id="{A913DD86-30F5-4366-9387-2799B1B17CDD}"/>
                </a:ext>
              </a:extLst>
            </p:cNvPr>
            <p:cNvGrpSpPr/>
            <p:nvPr/>
          </p:nvGrpSpPr>
          <p:grpSpPr>
            <a:xfrm>
              <a:off x="6172995" y="1660465"/>
              <a:ext cx="5345905" cy="4473635"/>
              <a:chOff x="6172995" y="1660465"/>
              <a:chExt cx="5345905" cy="4473635"/>
            </a:xfrm>
          </p:grpSpPr>
          <p:grpSp>
            <p:nvGrpSpPr>
              <p:cNvPr id="15" name="ïṣlîḍé">
                <a:extLst>
                  <a:ext uri="{FF2B5EF4-FFF2-40B4-BE49-F238E27FC236}">
                    <a16:creationId xmlns:a16="http://schemas.microsoft.com/office/drawing/2014/main" id="{895F19F8-159B-40E0-8F24-737E960A34C9}"/>
                  </a:ext>
                </a:extLst>
              </p:cNvPr>
              <p:cNvGrpSpPr/>
              <p:nvPr/>
            </p:nvGrpSpPr>
            <p:grpSpPr>
              <a:xfrm>
                <a:off x="6172995" y="1660465"/>
                <a:ext cx="5345905" cy="4473635"/>
                <a:chOff x="4119551" y="2063750"/>
                <a:chExt cx="3171837" cy="2654301"/>
              </a:xfrm>
            </p:grpSpPr>
            <p:sp>
              <p:nvSpPr>
                <p:cNvPr id="24" name="íṣḻíďê">
                  <a:extLst>
                    <a:ext uri="{FF2B5EF4-FFF2-40B4-BE49-F238E27FC236}">
                      <a16:creationId xmlns:a16="http://schemas.microsoft.com/office/drawing/2014/main" id="{94E13F82-E429-4803-8928-7F726DC3231F}"/>
                    </a:ext>
                  </a:extLst>
                </p:cNvPr>
                <p:cNvSpPr/>
                <p:nvPr/>
              </p:nvSpPr>
              <p:spPr bwMode="auto">
                <a:xfrm>
                  <a:off x="5132388" y="2859088"/>
                  <a:ext cx="762000" cy="469900"/>
                </a:xfrm>
                <a:custGeom>
                  <a:avLst/>
                  <a:gdLst>
                    <a:gd name="T0" fmla="*/ 0 w 231"/>
                    <a:gd name="T1" fmla="*/ 83 h 142"/>
                    <a:gd name="T2" fmla="*/ 43 w 231"/>
                    <a:gd name="T3" fmla="*/ 73 h 142"/>
                    <a:gd name="T4" fmla="*/ 88 w 231"/>
                    <a:gd name="T5" fmla="*/ 0 h 142"/>
                    <a:gd name="T6" fmla="*/ 172 w 231"/>
                    <a:gd name="T7" fmla="*/ 45 h 142"/>
                    <a:gd name="T8" fmla="*/ 222 w 231"/>
                    <a:gd name="T9" fmla="*/ 96 h 142"/>
                    <a:gd name="T10" fmla="*/ 231 w 231"/>
                    <a:gd name="T11" fmla="*/ 97 h 142"/>
                    <a:gd name="T12" fmla="*/ 141 w 231"/>
                    <a:gd name="T13" fmla="*/ 129 h 142"/>
                    <a:gd name="T14" fmla="*/ 0 w 231"/>
                    <a:gd name="T15" fmla="*/ 8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1" h="142">
                      <a:moveTo>
                        <a:pt x="0" y="83"/>
                      </a:moveTo>
                      <a:cubicBezTo>
                        <a:pt x="18" y="79"/>
                        <a:pt x="33" y="76"/>
                        <a:pt x="43" y="73"/>
                      </a:cubicBezTo>
                      <a:cubicBezTo>
                        <a:pt x="82" y="62"/>
                        <a:pt x="88" y="0"/>
                        <a:pt x="88" y="0"/>
                      </a:cubicBezTo>
                      <a:cubicBezTo>
                        <a:pt x="172" y="45"/>
                        <a:pt x="172" y="45"/>
                        <a:pt x="172" y="45"/>
                      </a:cubicBezTo>
                      <a:cubicBezTo>
                        <a:pt x="172" y="45"/>
                        <a:pt x="172" y="90"/>
                        <a:pt x="222" y="96"/>
                      </a:cubicBezTo>
                      <a:cubicBezTo>
                        <a:pt x="225" y="96"/>
                        <a:pt x="228" y="96"/>
                        <a:pt x="231" y="97"/>
                      </a:cubicBezTo>
                      <a:cubicBezTo>
                        <a:pt x="212" y="110"/>
                        <a:pt x="183" y="122"/>
                        <a:pt x="141" y="129"/>
                      </a:cubicBezTo>
                      <a:cubicBezTo>
                        <a:pt x="62" y="142"/>
                        <a:pt x="17" y="103"/>
                        <a:pt x="0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íṧļîḍè">
                  <a:extLst>
                    <a:ext uri="{FF2B5EF4-FFF2-40B4-BE49-F238E27FC236}">
                      <a16:creationId xmlns:a16="http://schemas.microsoft.com/office/drawing/2014/main" id="{121B3722-2AC0-4E9A-AE0E-00318D87D118}"/>
                    </a:ext>
                  </a:extLst>
                </p:cNvPr>
                <p:cNvSpPr/>
                <p:nvPr/>
              </p:nvSpPr>
              <p:spPr bwMode="auto">
                <a:xfrm>
                  <a:off x="5124451" y="2852738"/>
                  <a:ext cx="776288" cy="449263"/>
                </a:xfrm>
                <a:custGeom>
                  <a:avLst/>
                  <a:gdLst>
                    <a:gd name="T0" fmla="*/ 2 w 235"/>
                    <a:gd name="T1" fmla="*/ 85 h 136"/>
                    <a:gd name="T2" fmla="*/ 3 w 235"/>
                    <a:gd name="T3" fmla="*/ 87 h 136"/>
                    <a:gd name="T4" fmla="*/ 46 w 235"/>
                    <a:gd name="T5" fmla="*/ 77 h 136"/>
                    <a:gd name="T6" fmla="*/ 70 w 235"/>
                    <a:gd name="T7" fmla="*/ 60 h 136"/>
                    <a:gd name="T8" fmla="*/ 92 w 235"/>
                    <a:gd name="T9" fmla="*/ 3 h 136"/>
                    <a:gd name="T10" fmla="*/ 90 w 235"/>
                    <a:gd name="T11" fmla="*/ 2 h 136"/>
                    <a:gd name="T12" fmla="*/ 89 w 235"/>
                    <a:gd name="T13" fmla="*/ 4 h 136"/>
                    <a:gd name="T14" fmla="*/ 173 w 235"/>
                    <a:gd name="T15" fmla="*/ 49 h 136"/>
                    <a:gd name="T16" fmla="*/ 174 w 235"/>
                    <a:gd name="T17" fmla="*/ 47 h 136"/>
                    <a:gd name="T18" fmla="*/ 172 w 235"/>
                    <a:gd name="T19" fmla="*/ 47 h 136"/>
                    <a:gd name="T20" fmla="*/ 179 w 235"/>
                    <a:gd name="T21" fmla="*/ 71 h 136"/>
                    <a:gd name="T22" fmla="*/ 224 w 235"/>
                    <a:gd name="T23" fmla="*/ 100 h 136"/>
                    <a:gd name="T24" fmla="*/ 224 w 235"/>
                    <a:gd name="T25" fmla="*/ 100 h 136"/>
                    <a:gd name="T26" fmla="*/ 232 w 235"/>
                    <a:gd name="T27" fmla="*/ 101 h 136"/>
                    <a:gd name="T28" fmla="*/ 233 w 235"/>
                    <a:gd name="T29" fmla="*/ 99 h 136"/>
                    <a:gd name="T30" fmla="*/ 231 w 235"/>
                    <a:gd name="T31" fmla="*/ 97 h 136"/>
                    <a:gd name="T32" fmla="*/ 143 w 235"/>
                    <a:gd name="T33" fmla="*/ 129 h 136"/>
                    <a:gd name="T34" fmla="*/ 113 w 235"/>
                    <a:gd name="T35" fmla="*/ 132 h 136"/>
                    <a:gd name="T36" fmla="*/ 4 w 235"/>
                    <a:gd name="T37" fmla="*/ 84 h 136"/>
                    <a:gd name="T38" fmla="*/ 2 w 235"/>
                    <a:gd name="T39" fmla="*/ 85 h 136"/>
                    <a:gd name="T40" fmla="*/ 3 w 235"/>
                    <a:gd name="T41" fmla="*/ 87 h 136"/>
                    <a:gd name="T42" fmla="*/ 2 w 235"/>
                    <a:gd name="T43" fmla="*/ 85 h 136"/>
                    <a:gd name="T44" fmla="*/ 1 w 235"/>
                    <a:gd name="T45" fmla="*/ 86 h 136"/>
                    <a:gd name="T46" fmla="*/ 113 w 235"/>
                    <a:gd name="T47" fmla="*/ 136 h 136"/>
                    <a:gd name="T48" fmla="*/ 144 w 235"/>
                    <a:gd name="T49" fmla="*/ 133 h 136"/>
                    <a:gd name="T50" fmla="*/ 234 w 235"/>
                    <a:gd name="T51" fmla="*/ 100 h 136"/>
                    <a:gd name="T52" fmla="*/ 234 w 235"/>
                    <a:gd name="T53" fmla="*/ 98 h 136"/>
                    <a:gd name="T54" fmla="*/ 233 w 235"/>
                    <a:gd name="T55" fmla="*/ 97 h 136"/>
                    <a:gd name="T56" fmla="*/ 225 w 235"/>
                    <a:gd name="T57" fmla="*/ 96 h 136"/>
                    <a:gd name="T58" fmla="*/ 225 w 235"/>
                    <a:gd name="T59" fmla="*/ 96 h 136"/>
                    <a:gd name="T60" fmla="*/ 182 w 235"/>
                    <a:gd name="T61" fmla="*/ 69 h 136"/>
                    <a:gd name="T62" fmla="*/ 177 w 235"/>
                    <a:gd name="T63" fmla="*/ 54 h 136"/>
                    <a:gd name="T64" fmla="*/ 176 w 235"/>
                    <a:gd name="T65" fmla="*/ 49 h 136"/>
                    <a:gd name="T66" fmla="*/ 176 w 235"/>
                    <a:gd name="T67" fmla="*/ 48 h 136"/>
                    <a:gd name="T68" fmla="*/ 176 w 235"/>
                    <a:gd name="T69" fmla="*/ 47 h 136"/>
                    <a:gd name="T70" fmla="*/ 175 w 235"/>
                    <a:gd name="T71" fmla="*/ 45 h 136"/>
                    <a:gd name="T72" fmla="*/ 91 w 235"/>
                    <a:gd name="T73" fmla="*/ 1 h 136"/>
                    <a:gd name="T74" fmla="*/ 89 w 235"/>
                    <a:gd name="T75" fmla="*/ 1 h 136"/>
                    <a:gd name="T76" fmla="*/ 88 w 235"/>
                    <a:gd name="T77" fmla="*/ 2 h 136"/>
                    <a:gd name="T78" fmla="*/ 88 w 235"/>
                    <a:gd name="T79" fmla="*/ 3 h 136"/>
                    <a:gd name="T80" fmla="*/ 79 w 235"/>
                    <a:gd name="T81" fmla="*/ 37 h 136"/>
                    <a:gd name="T82" fmla="*/ 66 w 235"/>
                    <a:gd name="T83" fmla="*/ 59 h 136"/>
                    <a:gd name="T84" fmla="*/ 45 w 235"/>
                    <a:gd name="T85" fmla="*/ 73 h 136"/>
                    <a:gd name="T86" fmla="*/ 2 w 235"/>
                    <a:gd name="T87" fmla="*/ 83 h 136"/>
                    <a:gd name="T88" fmla="*/ 0 w 235"/>
                    <a:gd name="T89" fmla="*/ 85 h 136"/>
                    <a:gd name="T90" fmla="*/ 1 w 235"/>
                    <a:gd name="T91" fmla="*/ 86 h 136"/>
                    <a:gd name="T92" fmla="*/ 2 w 235"/>
                    <a:gd name="T93" fmla="*/ 8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35" h="136">
                      <a:moveTo>
                        <a:pt x="2" y="85"/>
                      </a:move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0" y="83"/>
                        <a:pt x="35" y="80"/>
                        <a:pt x="46" y="77"/>
                      </a:cubicBezTo>
                      <a:cubicBezTo>
                        <a:pt x="56" y="74"/>
                        <a:pt x="64" y="68"/>
                        <a:pt x="70" y="60"/>
                      </a:cubicBezTo>
                      <a:cubicBezTo>
                        <a:pt x="89" y="38"/>
                        <a:pt x="92" y="3"/>
                        <a:pt x="92" y="3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173" y="49"/>
                        <a:pt x="173" y="49"/>
                        <a:pt x="173" y="49"/>
                      </a:cubicBezTo>
                      <a:cubicBezTo>
                        <a:pt x="174" y="47"/>
                        <a:pt x="174" y="47"/>
                        <a:pt x="174" y="47"/>
                      </a:cubicBezTo>
                      <a:cubicBezTo>
                        <a:pt x="172" y="47"/>
                        <a:pt x="172" y="47"/>
                        <a:pt x="172" y="47"/>
                      </a:cubicBezTo>
                      <a:cubicBezTo>
                        <a:pt x="172" y="47"/>
                        <a:pt x="172" y="59"/>
                        <a:pt x="179" y="71"/>
                      </a:cubicBezTo>
                      <a:cubicBezTo>
                        <a:pt x="185" y="84"/>
                        <a:pt x="198" y="97"/>
                        <a:pt x="224" y="100"/>
                      </a:cubicBezTo>
                      <a:cubicBezTo>
                        <a:pt x="224" y="100"/>
                        <a:pt x="224" y="100"/>
                        <a:pt x="224" y="100"/>
                      </a:cubicBezTo>
                      <a:cubicBezTo>
                        <a:pt x="227" y="100"/>
                        <a:pt x="230" y="100"/>
                        <a:pt x="232" y="101"/>
                      </a:cubicBezTo>
                      <a:cubicBezTo>
                        <a:pt x="233" y="99"/>
                        <a:pt x="233" y="99"/>
                        <a:pt x="233" y="99"/>
                      </a:cubicBezTo>
                      <a:cubicBezTo>
                        <a:pt x="231" y="97"/>
                        <a:pt x="231" y="97"/>
                        <a:pt x="231" y="97"/>
                      </a:cubicBezTo>
                      <a:cubicBezTo>
                        <a:pt x="213" y="110"/>
                        <a:pt x="185" y="123"/>
                        <a:pt x="143" y="129"/>
                      </a:cubicBezTo>
                      <a:cubicBezTo>
                        <a:pt x="132" y="131"/>
                        <a:pt x="122" y="132"/>
                        <a:pt x="113" y="132"/>
                      </a:cubicBezTo>
                      <a:cubicBezTo>
                        <a:pt x="53" y="132"/>
                        <a:pt x="18" y="100"/>
                        <a:pt x="4" y="84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5" y="103"/>
                        <a:pt x="51" y="136"/>
                        <a:pt x="113" y="136"/>
                      </a:cubicBezTo>
                      <a:cubicBezTo>
                        <a:pt x="122" y="136"/>
                        <a:pt x="133" y="135"/>
                        <a:pt x="144" y="133"/>
                      </a:cubicBezTo>
                      <a:cubicBezTo>
                        <a:pt x="186" y="126"/>
                        <a:pt x="215" y="113"/>
                        <a:pt x="234" y="100"/>
                      </a:cubicBezTo>
                      <a:cubicBezTo>
                        <a:pt x="234" y="100"/>
                        <a:pt x="235" y="99"/>
                        <a:pt x="234" y="98"/>
                      </a:cubicBezTo>
                      <a:cubicBezTo>
                        <a:pt x="234" y="98"/>
                        <a:pt x="234" y="97"/>
                        <a:pt x="233" y="97"/>
                      </a:cubicBezTo>
                      <a:cubicBezTo>
                        <a:pt x="230" y="96"/>
                        <a:pt x="227" y="96"/>
                        <a:pt x="225" y="96"/>
                      </a:cubicBezTo>
                      <a:cubicBezTo>
                        <a:pt x="225" y="96"/>
                        <a:pt x="225" y="96"/>
                        <a:pt x="225" y="96"/>
                      </a:cubicBezTo>
                      <a:cubicBezTo>
                        <a:pt x="200" y="93"/>
                        <a:pt x="188" y="81"/>
                        <a:pt x="182" y="69"/>
                      </a:cubicBezTo>
                      <a:cubicBezTo>
                        <a:pt x="179" y="64"/>
                        <a:pt x="178" y="58"/>
                        <a:pt x="177" y="54"/>
                      </a:cubicBezTo>
                      <a:cubicBezTo>
                        <a:pt x="176" y="52"/>
                        <a:pt x="176" y="50"/>
                        <a:pt x="176" y="49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47"/>
                        <a:pt x="176" y="47"/>
                        <a:pt x="176" y="47"/>
                      </a:cubicBezTo>
                      <a:cubicBezTo>
                        <a:pt x="176" y="46"/>
                        <a:pt x="176" y="46"/>
                        <a:pt x="175" y="45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cubicBezTo>
                        <a:pt x="88" y="1"/>
                        <a:pt x="88" y="1"/>
                        <a:pt x="88" y="2"/>
                      </a:cubicBezTo>
                      <a:cubicBezTo>
                        <a:pt x="88" y="2"/>
                        <a:pt x="88" y="2"/>
                        <a:pt x="88" y="3"/>
                      </a:cubicBezTo>
                      <a:cubicBezTo>
                        <a:pt x="88" y="6"/>
                        <a:pt x="86" y="21"/>
                        <a:pt x="79" y="37"/>
                      </a:cubicBezTo>
                      <a:cubicBezTo>
                        <a:pt x="76" y="45"/>
                        <a:pt x="72" y="53"/>
                        <a:pt x="66" y="59"/>
                      </a:cubicBezTo>
                      <a:cubicBezTo>
                        <a:pt x="60" y="66"/>
                        <a:pt x="53" y="71"/>
                        <a:pt x="45" y="73"/>
                      </a:cubicBezTo>
                      <a:cubicBezTo>
                        <a:pt x="34" y="76"/>
                        <a:pt x="19" y="79"/>
                        <a:pt x="2" y="83"/>
                      </a:cubicBezTo>
                      <a:cubicBezTo>
                        <a:pt x="1" y="83"/>
                        <a:pt x="1" y="84"/>
                        <a:pt x="0" y="85"/>
                      </a:cubicBezTo>
                      <a:cubicBezTo>
                        <a:pt x="0" y="85"/>
                        <a:pt x="0" y="86"/>
                        <a:pt x="1" y="86"/>
                      </a:cubicBezTo>
                      <a:lnTo>
                        <a:pt x="2" y="8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iṣlïḓê">
                  <a:extLst>
                    <a:ext uri="{FF2B5EF4-FFF2-40B4-BE49-F238E27FC236}">
                      <a16:creationId xmlns:a16="http://schemas.microsoft.com/office/drawing/2014/main" id="{758575C2-C550-4ABE-9236-EED9411812BC}"/>
                    </a:ext>
                  </a:extLst>
                </p:cNvPr>
                <p:cNvSpPr/>
                <p:nvPr/>
              </p:nvSpPr>
              <p:spPr bwMode="auto">
                <a:xfrm>
                  <a:off x="4119551" y="3189288"/>
                  <a:ext cx="2360613" cy="1528763"/>
                </a:xfrm>
                <a:custGeom>
                  <a:avLst/>
                  <a:gdLst>
                    <a:gd name="T0" fmla="*/ 715 w 715"/>
                    <a:gd name="T1" fmla="*/ 463 h 463"/>
                    <a:gd name="T2" fmla="*/ 56 w 715"/>
                    <a:gd name="T3" fmla="*/ 463 h 463"/>
                    <a:gd name="T4" fmla="*/ 82 w 715"/>
                    <a:gd name="T5" fmla="*/ 110 h 463"/>
                    <a:gd name="T6" fmla="*/ 215 w 715"/>
                    <a:gd name="T7" fmla="*/ 0 h 463"/>
                    <a:gd name="T8" fmla="*/ 387 w 715"/>
                    <a:gd name="T9" fmla="*/ 71 h 463"/>
                    <a:gd name="T10" fmla="*/ 537 w 715"/>
                    <a:gd name="T11" fmla="*/ 13 h 463"/>
                    <a:gd name="T12" fmla="*/ 715 w 715"/>
                    <a:gd name="T13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5" h="463">
                      <a:moveTo>
                        <a:pt x="715" y="463"/>
                      </a:moveTo>
                      <a:cubicBezTo>
                        <a:pt x="56" y="463"/>
                        <a:pt x="56" y="463"/>
                        <a:pt x="56" y="463"/>
                      </a:cubicBezTo>
                      <a:cubicBezTo>
                        <a:pt x="56" y="463"/>
                        <a:pt x="0" y="228"/>
                        <a:pt x="82" y="110"/>
                      </a:cubicBezTo>
                      <a:cubicBezTo>
                        <a:pt x="125" y="48"/>
                        <a:pt x="173" y="17"/>
                        <a:pt x="215" y="0"/>
                      </a:cubicBezTo>
                      <a:cubicBezTo>
                        <a:pt x="245" y="35"/>
                        <a:pt x="316" y="73"/>
                        <a:pt x="387" y="71"/>
                      </a:cubicBezTo>
                      <a:cubicBezTo>
                        <a:pt x="453" y="68"/>
                        <a:pt x="507" y="35"/>
                        <a:pt x="537" y="13"/>
                      </a:cubicBezTo>
                      <a:cubicBezTo>
                        <a:pt x="713" y="95"/>
                        <a:pt x="715" y="463"/>
                        <a:pt x="715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iSļíḑé">
                  <a:extLst>
                    <a:ext uri="{FF2B5EF4-FFF2-40B4-BE49-F238E27FC236}">
                      <a16:creationId xmlns:a16="http://schemas.microsoft.com/office/drawing/2014/main" id="{1B01DB25-BFEB-448F-85D7-A000483339D2}"/>
                    </a:ext>
                  </a:extLst>
                </p:cNvPr>
                <p:cNvSpPr/>
                <p:nvPr/>
              </p:nvSpPr>
              <p:spPr bwMode="auto">
                <a:xfrm>
                  <a:off x="4392613" y="3176588"/>
                  <a:ext cx="2247900" cy="1541463"/>
                </a:xfrm>
                <a:custGeom>
                  <a:avLst/>
                  <a:gdLst>
                    <a:gd name="T0" fmla="*/ 679 w 681"/>
                    <a:gd name="T1" fmla="*/ 465 h 467"/>
                    <a:gd name="T2" fmla="*/ 679 w 681"/>
                    <a:gd name="T3" fmla="*/ 463 h 467"/>
                    <a:gd name="T4" fmla="*/ 20 w 681"/>
                    <a:gd name="T5" fmla="*/ 463 h 467"/>
                    <a:gd name="T6" fmla="*/ 20 w 681"/>
                    <a:gd name="T7" fmla="*/ 465 h 467"/>
                    <a:gd name="T8" fmla="*/ 22 w 681"/>
                    <a:gd name="T9" fmla="*/ 465 h 467"/>
                    <a:gd name="T10" fmla="*/ 22 w 681"/>
                    <a:gd name="T11" fmla="*/ 461 h 467"/>
                    <a:gd name="T12" fmla="*/ 4 w 681"/>
                    <a:gd name="T13" fmla="*/ 297 h 467"/>
                    <a:gd name="T14" fmla="*/ 48 w 681"/>
                    <a:gd name="T15" fmla="*/ 113 h 467"/>
                    <a:gd name="T16" fmla="*/ 179 w 681"/>
                    <a:gd name="T17" fmla="*/ 4 h 467"/>
                    <a:gd name="T18" fmla="*/ 179 w 681"/>
                    <a:gd name="T19" fmla="*/ 2 h 467"/>
                    <a:gd name="T20" fmla="*/ 177 w 681"/>
                    <a:gd name="T21" fmla="*/ 3 h 467"/>
                    <a:gd name="T22" fmla="*/ 246 w 681"/>
                    <a:gd name="T23" fmla="*/ 52 h 467"/>
                    <a:gd name="T24" fmla="*/ 344 w 681"/>
                    <a:gd name="T25" fmla="*/ 75 h 467"/>
                    <a:gd name="T26" fmla="*/ 351 w 681"/>
                    <a:gd name="T27" fmla="*/ 75 h 467"/>
                    <a:gd name="T28" fmla="*/ 502 w 681"/>
                    <a:gd name="T29" fmla="*/ 16 h 467"/>
                    <a:gd name="T30" fmla="*/ 501 w 681"/>
                    <a:gd name="T31" fmla="*/ 15 h 467"/>
                    <a:gd name="T32" fmla="*/ 500 w 681"/>
                    <a:gd name="T33" fmla="*/ 17 h 467"/>
                    <a:gd name="T34" fmla="*/ 601 w 681"/>
                    <a:gd name="T35" fmla="*/ 121 h 467"/>
                    <a:gd name="T36" fmla="*/ 667 w 681"/>
                    <a:gd name="T37" fmla="*/ 345 h 467"/>
                    <a:gd name="T38" fmla="*/ 676 w 681"/>
                    <a:gd name="T39" fmla="*/ 431 h 467"/>
                    <a:gd name="T40" fmla="*/ 677 w 681"/>
                    <a:gd name="T41" fmla="*/ 456 h 467"/>
                    <a:gd name="T42" fmla="*/ 677 w 681"/>
                    <a:gd name="T43" fmla="*/ 465 h 467"/>
                    <a:gd name="T44" fmla="*/ 679 w 681"/>
                    <a:gd name="T45" fmla="*/ 465 h 467"/>
                    <a:gd name="T46" fmla="*/ 679 w 681"/>
                    <a:gd name="T47" fmla="*/ 463 h 467"/>
                    <a:gd name="T48" fmla="*/ 679 w 681"/>
                    <a:gd name="T49" fmla="*/ 465 h 467"/>
                    <a:gd name="T50" fmla="*/ 681 w 681"/>
                    <a:gd name="T51" fmla="*/ 465 h 467"/>
                    <a:gd name="T52" fmla="*/ 658 w 681"/>
                    <a:gd name="T53" fmla="*/ 270 h 467"/>
                    <a:gd name="T54" fmla="*/ 604 w 681"/>
                    <a:gd name="T55" fmla="*/ 119 h 467"/>
                    <a:gd name="T56" fmla="*/ 501 w 681"/>
                    <a:gd name="T57" fmla="*/ 13 h 467"/>
                    <a:gd name="T58" fmla="*/ 499 w 681"/>
                    <a:gd name="T59" fmla="*/ 13 h 467"/>
                    <a:gd name="T60" fmla="*/ 351 w 681"/>
                    <a:gd name="T61" fmla="*/ 71 h 467"/>
                    <a:gd name="T62" fmla="*/ 344 w 681"/>
                    <a:gd name="T63" fmla="*/ 71 h 467"/>
                    <a:gd name="T64" fmla="*/ 247 w 681"/>
                    <a:gd name="T65" fmla="*/ 48 h 467"/>
                    <a:gd name="T66" fmla="*/ 180 w 681"/>
                    <a:gd name="T67" fmla="*/ 1 h 467"/>
                    <a:gd name="T68" fmla="*/ 178 w 681"/>
                    <a:gd name="T69" fmla="*/ 0 h 467"/>
                    <a:gd name="T70" fmla="*/ 44 w 681"/>
                    <a:gd name="T71" fmla="*/ 111 h 467"/>
                    <a:gd name="T72" fmla="*/ 0 w 681"/>
                    <a:gd name="T73" fmla="*/ 297 h 467"/>
                    <a:gd name="T74" fmla="*/ 18 w 681"/>
                    <a:gd name="T75" fmla="*/ 465 h 467"/>
                    <a:gd name="T76" fmla="*/ 20 w 681"/>
                    <a:gd name="T77" fmla="*/ 467 h 467"/>
                    <a:gd name="T78" fmla="*/ 679 w 681"/>
                    <a:gd name="T79" fmla="*/ 467 h 467"/>
                    <a:gd name="T80" fmla="*/ 680 w 681"/>
                    <a:gd name="T81" fmla="*/ 466 h 467"/>
                    <a:gd name="T82" fmla="*/ 681 w 681"/>
                    <a:gd name="T83" fmla="*/ 465 h 467"/>
                    <a:gd name="T84" fmla="*/ 679 w 681"/>
                    <a:gd name="T85" fmla="*/ 465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1" h="467">
                      <a:moveTo>
                        <a:pt x="679" y="465"/>
                      </a:move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20" y="463"/>
                        <a:pt x="20" y="463"/>
                        <a:pt x="20" y="463"/>
                      </a:cubicBezTo>
                      <a:cubicBezTo>
                        <a:pt x="20" y="465"/>
                        <a:pt x="20" y="465"/>
                        <a:pt x="20" y="465"/>
                      </a:cubicBezTo>
                      <a:cubicBezTo>
                        <a:pt x="22" y="465"/>
                        <a:pt x="22" y="465"/>
                        <a:pt x="22" y="465"/>
                      </a:cubicBezTo>
                      <a:cubicBezTo>
                        <a:pt x="22" y="465"/>
                        <a:pt x="22" y="463"/>
                        <a:pt x="22" y="461"/>
                      </a:cubicBezTo>
                      <a:cubicBezTo>
                        <a:pt x="18" y="445"/>
                        <a:pt x="4" y="375"/>
                        <a:pt x="4" y="297"/>
                      </a:cubicBezTo>
                      <a:cubicBezTo>
                        <a:pt x="4" y="232"/>
                        <a:pt x="14" y="162"/>
                        <a:pt x="48" y="113"/>
                      </a:cubicBezTo>
                      <a:cubicBezTo>
                        <a:pt x="90" y="51"/>
                        <a:pt x="138" y="21"/>
                        <a:pt x="179" y="4"/>
                      </a:cubicBezTo>
                      <a:cubicBezTo>
                        <a:pt x="179" y="2"/>
                        <a:pt x="179" y="2"/>
                        <a:pt x="179" y="2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92" y="21"/>
                        <a:pt x="216" y="38"/>
                        <a:pt x="246" y="52"/>
                      </a:cubicBezTo>
                      <a:cubicBezTo>
                        <a:pt x="275" y="65"/>
                        <a:pt x="309" y="75"/>
                        <a:pt x="344" y="75"/>
                      </a:cubicBezTo>
                      <a:cubicBezTo>
                        <a:pt x="347" y="75"/>
                        <a:pt x="349" y="75"/>
                        <a:pt x="351" y="75"/>
                      </a:cubicBezTo>
                      <a:cubicBezTo>
                        <a:pt x="418" y="72"/>
                        <a:pt x="472" y="39"/>
                        <a:pt x="502" y="16"/>
                      </a:cubicBezTo>
                      <a:cubicBezTo>
                        <a:pt x="501" y="15"/>
                        <a:pt x="501" y="15"/>
                        <a:pt x="501" y="15"/>
                      </a:cubicBezTo>
                      <a:cubicBezTo>
                        <a:pt x="500" y="17"/>
                        <a:pt x="500" y="17"/>
                        <a:pt x="500" y="17"/>
                      </a:cubicBezTo>
                      <a:cubicBezTo>
                        <a:pt x="543" y="37"/>
                        <a:pt x="576" y="75"/>
                        <a:pt x="601" y="121"/>
                      </a:cubicBezTo>
                      <a:cubicBezTo>
                        <a:pt x="638" y="190"/>
                        <a:pt x="657" y="276"/>
                        <a:pt x="667" y="345"/>
                      </a:cubicBezTo>
                      <a:cubicBezTo>
                        <a:pt x="672" y="379"/>
                        <a:pt x="674" y="409"/>
                        <a:pt x="676" y="431"/>
                      </a:cubicBezTo>
                      <a:cubicBezTo>
                        <a:pt x="676" y="441"/>
                        <a:pt x="677" y="450"/>
                        <a:pt x="677" y="456"/>
                      </a:cubicBezTo>
                      <a:cubicBezTo>
                        <a:pt x="677" y="462"/>
                        <a:pt x="677" y="465"/>
                        <a:pt x="677" y="465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81" y="465"/>
                        <a:pt x="681" y="465"/>
                        <a:pt x="681" y="465"/>
                      </a:cubicBezTo>
                      <a:cubicBezTo>
                        <a:pt x="681" y="465"/>
                        <a:pt x="680" y="373"/>
                        <a:pt x="658" y="270"/>
                      </a:cubicBezTo>
                      <a:cubicBezTo>
                        <a:pt x="646" y="219"/>
                        <a:pt x="630" y="165"/>
                        <a:pt x="604" y="119"/>
                      </a:cubicBezTo>
                      <a:cubicBezTo>
                        <a:pt x="579" y="73"/>
                        <a:pt x="546" y="34"/>
                        <a:pt x="501" y="13"/>
                      </a:cubicBezTo>
                      <a:cubicBezTo>
                        <a:pt x="501" y="13"/>
                        <a:pt x="500" y="13"/>
                        <a:pt x="499" y="13"/>
                      </a:cubicBezTo>
                      <a:cubicBezTo>
                        <a:pt x="470" y="36"/>
                        <a:pt x="416" y="68"/>
                        <a:pt x="351" y="71"/>
                      </a:cubicBezTo>
                      <a:cubicBezTo>
                        <a:pt x="349" y="71"/>
                        <a:pt x="347" y="71"/>
                        <a:pt x="344" y="71"/>
                      </a:cubicBezTo>
                      <a:cubicBezTo>
                        <a:pt x="310" y="71"/>
                        <a:pt x="276" y="62"/>
                        <a:pt x="247" y="48"/>
                      </a:cubicBezTo>
                      <a:cubicBezTo>
                        <a:pt x="219" y="35"/>
                        <a:pt x="195" y="17"/>
                        <a:pt x="180" y="1"/>
                      </a:cubicBezTo>
                      <a:cubicBezTo>
                        <a:pt x="180" y="0"/>
                        <a:pt x="179" y="0"/>
                        <a:pt x="178" y="0"/>
                      </a:cubicBezTo>
                      <a:cubicBezTo>
                        <a:pt x="136" y="17"/>
                        <a:pt x="88" y="48"/>
                        <a:pt x="44" y="111"/>
                      </a:cubicBezTo>
                      <a:cubicBezTo>
                        <a:pt x="10" y="161"/>
                        <a:pt x="0" y="232"/>
                        <a:pt x="0" y="297"/>
                      </a:cubicBezTo>
                      <a:cubicBezTo>
                        <a:pt x="0" y="386"/>
                        <a:pt x="18" y="465"/>
                        <a:pt x="18" y="465"/>
                      </a:cubicBezTo>
                      <a:cubicBezTo>
                        <a:pt x="19" y="466"/>
                        <a:pt x="19" y="467"/>
                        <a:pt x="20" y="467"/>
                      </a:cubicBezTo>
                      <a:cubicBezTo>
                        <a:pt x="679" y="467"/>
                        <a:pt x="679" y="467"/>
                        <a:pt x="679" y="467"/>
                      </a:cubicBezTo>
                      <a:cubicBezTo>
                        <a:pt x="679" y="467"/>
                        <a:pt x="680" y="467"/>
                        <a:pt x="680" y="466"/>
                      </a:cubicBezTo>
                      <a:cubicBezTo>
                        <a:pt x="681" y="466"/>
                        <a:pt x="681" y="466"/>
                        <a:pt x="681" y="465"/>
                      </a:cubicBezTo>
                      <a:lnTo>
                        <a:pt x="679" y="46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8" name="ïṥľïdê">
                  <a:extLst>
                    <a:ext uri="{FF2B5EF4-FFF2-40B4-BE49-F238E27FC236}">
                      <a16:creationId xmlns:a16="http://schemas.microsoft.com/office/drawing/2014/main" id="{1E7BFFA6-51D4-4419-A17A-108D4F4AA175}"/>
                    </a:ext>
                  </a:extLst>
                </p:cNvPr>
                <p:cNvSpPr/>
                <p:nvPr/>
              </p:nvSpPr>
              <p:spPr bwMode="auto">
                <a:xfrm>
                  <a:off x="5270501" y="2387600"/>
                  <a:ext cx="660400" cy="673100"/>
                </a:xfrm>
                <a:custGeom>
                  <a:avLst/>
                  <a:gdLst>
                    <a:gd name="T0" fmla="*/ 122 w 200"/>
                    <a:gd name="T1" fmla="*/ 202 h 204"/>
                    <a:gd name="T2" fmla="*/ 189 w 200"/>
                    <a:gd name="T3" fmla="*/ 124 h 204"/>
                    <a:gd name="T4" fmla="*/ 161 w 200"/>
                    <a:gd name="T5" fmla="*/ 12 h 204"/>
                    <a:gd name="T6" fmla="*/ 94 w 200"/>
                    <a:gd name="T7" fmla="*/ 0 h 204"/>
                    <a:gd name="T8" fmla="*/ 38 w 200"/>
                    <a:gd name="T9" fmla="*/ 28 h 204"/>
                    <a:gd name="T10" fmla="*/ 11 w 200"/>
                    <a:gd name="T11" fmla="*/ 112 h 204"/>
                    <a:gd name="T12" fmla="*/ 75 w 200"/>
                    <a:gd name="T13" fmla="*/ 188 h 204"/>
                    <a:gd name="T14" fmla="*/ 122 w 200"/>
                    <a:gd name="T15" fmla="*/ 202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4">
                      <a:moveTo>
                        <a:pt x="122" y="202"/>
                      </a:moveTo>
                      <a:cubicBezTo>
                        <a:pt x="135" y="204"/>
                        <a:pt x="178" y="197"/>
                        <a:pt x="189" y="124"/>
                      </a:cubicBezTo>
                      <a:cubicBezTo>
                        <a:pt x="200" y="51"/>
                        <a:pt x="161" y="12"/>
                        <a:pt x="161" y="12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0" y="67"/>
                        <a:pt x="11" y="112"/>
                      </a:cubicBezTo>
                      <a:cubicBezTo>
                        <a:pt x="20" y="150"/>
                        <a:pt x="57" y="179"/>
                        <a:pt x="75" y="188"/>
                      </a:cubicBezTo>
                      <a:cubicBezTo>
                        <a:pt x="75" y="188"/>
                        <a:pt x="99" y="199"/>
                        <a:pt x="122" y="2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iṩlídé">
                  <a:extLst>
                    <a:ext uri="{FF2B5EF4-FFF2-40B4-BE49-F238E27FC236}">
                      <a16:creationId xmlns:a16="http://schemas.microsoft.com/office/drawing/2014/main" id="{B866A683-5701-482A-89F2-73EC596344F6}"/>
                    </a:ext>
                  </a:extLst>
                </p:cNvPr>
                <p:cNvSpPr/>
                <p:nvPr/>
              </p:nvSpPr>
              <p:spPr bwMode="auto">
                <a:xfrm>
                  <a:off x="5294313" y="2384425"/>
                  <a:ext cx="609600" cy="676275"/>
                </a:xfrm>
                <a:custGeom>
                  <a:avLst/>
                  <a:gdLst>
                    <a:gd name="T0" fmla="*/ 115 w 185"/>
                    <a:gd name="T1" fmla="*/ 203 h 205"/>
                    <a:gd name="T2" fmla="*/ 114 w 185"/>
                    <a:gd name="T3" fmla="*/ 205 h 205"/>
                    <a:gd name="T4" fmla="*/ 118 w 185"/>
                    <a:gd name="T5" fmla="*/ 205 h 205"/>
                    <a:gd name="T6" fmla="*/ 153 w 185"/>
                    <a:gd name="T7" fmla="*/ 190 h 205"/>
                    <a:gd name="T8" fmla="*/ 183 w 185"/>
                    <a:gd name="T9" fmla="*/ 125 h 205"/>
                    <a:gd name="T10" fmla="*/ 185 w 185"/>
                    <a:gd name="T11" fmla="*/ 99 h 205"/>
                    <a:gd name="T12" fmla="*/ 155 w 185"/>
                    <a:gd name="T13" fmla="*/ 12 h 205"/>
                    <a:gd name="T14" fmla="*/ 154 w 185"/>
                    <a:gd name="T15" fmla="*/ 11 h 205"/>
                    <a:gd name="T16" fmla="*/ 87 w 185"/>
                    <a:gd name="T17" fmla="*/ 0 h 205"/>
                    <a:gd name="T18" fmla="*/ 86 w 185"/>
                    <a:gd name="T19" fmla="*/ 0 h 205"/>
                    <a:gd name="T20" fmla="*/ 30 w 185"/>
                    <a:gd name="T21" fmla="*/ 28 h 205"/>
                    <a:gd name="T22" fmla="*/ 29 w 185"/>
                    <a:gd name="T23" fmla="*/ 28 h 205"/>
                    <a:gd name="T24" fmla="*/ 0 w 185"/>
                    <a:gd name="T25" fmla="*/ 96 h 205"/>
                    <a:gd name="T26" fmla="*/ 3 w 185"/>
                    <a:gd name="T27" fmla="*/ 113 h 205"/>
                    <a:gd name="T28" fmla="*/ 32 w 185"/>
                    <a:gd name="T29" fmla="*/ 163 h 205"/>
                    <a:gd name="T30" fmla="*/ 67 w 185"/>
                    <a:gd name="T31" fmla="*/ 190 h 205"/>
                    <a:gd name="T32" fmla="*/ 67 w 185"/>
                    <a:gd name="T33" fmla="*/ 190 h 205"/>
                    <a:gd name="T34" fmla="*/ 114 w 185"/>
                    <a:gd name="T35" fmla="*/ 205 h 205"/>
                    <a:gd name="T36" fmla="*/ 115 w 185"/>
                    <a:gd name="T37" fmla="*/ 203 h 205"/>
                    <a:gd name="T38" fmla="*/ 115 w 185"/>
                    <a:gd name="T39" fmla="*/ 202 h 205"/>
                    <a:gd name="T40" fmla="*/ 83 w 185"/>
                    <a:gd name="T41" fmla="*/ 194 h 205"/>
                    <a:gd name="T42" fmla="*/ 73 w 185"/>
                    <a:gd name="T43" fmla="*/ 189 h 205"/>
                    <a:gd name="T44" fmla="*/ 70 w 185"/>
                    <a:gd name="T45" fmla="*/ 188 h 205"/>
                    <a:gd name="T46" fmla="*/ 69 w 185"/>
                    <a:gd name="T47" fmla="*/ 188 h 205"/>
                    <a:gd name="T48" fmla="*/ 68 w 185"/>
                    <a:gd name="T49" fmla="*/ 189 h 205"/>
                    <a:gd name="T50" fmla="*/ 69 w 185"/>
                    <a:gd name="T51" fmla="*/ 188 h 205"/>
                    <a:gd name="T52" fmla="*/ 34 w 185"/>
                    <a:gd name="T53" fmla="*/ 161 h 205"/>
                    <a:gd name="T54" fmla="*/ 5 w 185"/>
                    <a:gd name="T55" fmla="*/ 113 h 205"/>
                    <a:gd name="T56" fmla="*/ 3 w 185"/>
                    <a:gd name="T57" fmla="*/ 96 h 205"/>
                    <a:gd name="T58" fmla="*/ 18 w 185"/>
                    <a:gd name="T59" fmla="*/ 49 h 205"/>
                    <a:gd name="T60" fmla="*/ 27 w 185"/>
                    <a:gd name="T61" fmla="*/ 35 h 205"/>
                    <a:gd name="T62" fmla="*/ 30 w 185"/>
                    <a:gd name="T63" fmla="*/ 32 h 205"/>
                    <a:gd name="T64" fmla="*/ 31 w 185"/>
                    <a:gd name="T65" fmla="*/ 31 h 205"/>
                    <a:gd name="T66" fmla="*/ 32 w 185"/>
                    <a:gd name="T67" fmla="*/ 30 h 205"/>
                    <a:gd name="T68" fmla="*/ 31 w 185"/>
                    <a:gd name="T69" fmla="*/ 29 h 205"/>
                    <a:gd name="T70" fmla="*/ 31 w 185"/>
                    <a:gd name="T71" fmla="*/ 31 h 205"/>
                    <a:gd name="T72" fmla="*/ 87 w 185"/>
                    <a:gd name="T73" fmla="*/ 3 h 205"/>
                    <a:gd name="T74" fmla="*/ 154 w 185"/>
                    <a:gd name="T75" fmla="*/ 14 h 205"/>
                    <a:gd name="T76" fmla="*/ 154 w 185"/>
                    <a:gd name="T77" fmla="*/ 13 h 205"/>
                    <a:gd name="T78" fmla="*/ 153 w 185"/>
                    <a:gd name="T79" fmla="*/ 14 h 205"/>
                    <a:gd name="T80" fmla="*/ 153 w 185"/>
                    <a:gd name="T81" fmla="*/ 14 h 205"/>
                    <a:gd name="T82" fmla="*/ 182 w 185"/>
                    <a:gd name="T83" fmla="*/ 99 h 205"/>
                    <a:gd name="T84" fmla="*/ 180 w 185"/>
                    <a:gd name="T85" fmla="*/ 124 h 205"/>
                    <a:gd name="T86" fmla="*/ 151 w 185"/>
                    <a:gd name="T87" fmla="*/ 188 h 205"/>
                    <a:gd name="T88" fmla="*/ 118 w 185"/>
                    <a:gd name="T89" fmla="*/ 202 h 205"/>
                    <a:gd name="T90" fmla="*/ 115 w 185"/>
                    <a:gd name="T91" fmla="*/ 202 h 205"/>
                    <a:gd name="T92" fmla="*/ 115 w 185"/>
                    <a:gd name="T93" fmla="*/ 203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5" h="205">
                      <a:moveTo>
                        <a:pt x="115" y="203"/>
                      </a:moveTo>
                      <a:cubicBezTo>
                        <a:pt x="114" y="205"/>
                        <a:pt x="114" y="205"/>
                        <a:pt x="114" y="205"/>
                      </a:cubicBezTo>
                      <a:cubicBezTo>
                        <a:pt x="116" y="205"/>
                        <a:pt x="117" y="205"/>
                        <a:pt x="118" y="205"/>
                      </a:cubicBezTo>
                      <a:cubicBezTo>
                        <a:pt x="127" y="205"/>
                        <a:pt x="140" y="202"/>
                        <a:pt x="153" y="190"/>
                      </a:cubicBezTo>
                      <a:cubicBezTo>
                        <a:pt x="166" y="179"/>
                        <a:pt x="178" y="159"/>
                        <a:pt x="183" y="125"/>
                      </a:cubicBezTo>
                      <a:cubicBezTo>
                        <a:pt x="185" y="116"/>
                        <a:pt x="185" y="107"/>
                        <a:pt x="185" y="99"/>
                      </a:cubicBezTo>
                      <a:cubicBezTo>
                        <a:pt x="185" y="42"/>
                        <a:pt x="155" y="12"/>
                        <a:pt x="155" y="12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8"/>
                        <a:pt x="0" y="58"/>
                        <a:pt x="0" y="96"/>
                      </a:cubicBezTo>
                      <a:cubicBezTo>
                        <a:pt x="0" y="102"/>
                        <a:pt x="1" y="107"/>
                        <a:pt x="3" y="113"/>
                      </a:cubicBezTo>
                      <a:cubicBezTo>
                        <a:pt x="7" y="132"/>
                        <a:pt x="19" y="149"/>
                        <a:pt x="32" y="163"/>
                      </a:cubicBezTo>
                      <a:cubicBezTo>
                        <a:pt x="45" y="176"/>
                        <a:pt x="58" y="186"/>
                        <a:pt x="67" y="190"/>
                      </a:cubicBezTo>
                      <a:cubicBezTo>
                        <a:pt x="67" y="190"/>
                        <a:pt x="67" y="190"/>
                        <a:pt x="67" y="190"/>
                      </a:cubicBezTo>
                      <a:cubicBezTo>
                        <a:pt x="67" y="190"/>
                        <a:pt x="92" y="202"/>
                        <a:pt x="114" y="205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  <a:cubicBezTo>
                        <a:pt x="115" y="202"/>
                        <a:pt x="115" y="202"/>
                        <a:pt x="115" y="202"/>
                      </a:cubicBezTo>
                      <a:cubicBezTo>
                        <a:pt x="104" y="200"/>
                        <a:pt x="92" y="197"/>
                        <a:pt x="83" y="194"/>
                      </a:cubicBezTo>
                      <a:cubicBezTo>
                        <a:pt x="79" y="192"/>
                        <a:pt x="75" y="190"/>
                        <a:pt x="73" y="189"/>
                      </a:cubicBezTo>
                      <a:cubicBezTo>
                        <a:pt x="71" y="189"/>
                        <a:pt x="70" y="188"/>
                        <a:pt x="70" y="188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8" y="189"/>
                        <a:pt x="68" y="189"/>
                        <a:pt x="68" y="189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0" y="183"/>
                        <a:pt x="46" y="174"/>
                        <a:pt x="34" y="161"/>
                      </a:cubicBezTo>
                      <a:cubicBezTo>
                        <a:pt x="21" y="148"/>
                        <a:pt x="10" y="131"/>
                        <a:pt x="5" y="113"/>
                      </a:cubicBezTo>
                      <a:cubicBezTo>
                        <a:pt x="4" y="107"/>
                        <a:pt x="3" y="101"/>
                        <a:pt x="3" y="96"/>
                      </a:cubicBezTo>
                      <a:cubicBezTo>
                        <a:pt x="3" y="78"/>
                        <a:pt x="10" y="61"/>
                        <a:pt x="18" y="49"/>
                      </a:cubicBezTo>
                      <a:cubicBezTo>
                        <a:pt x="21" y="44"/>
                        <a:pt x="25" y="39"/>
                        <a:pt x="27" y="35"/>
                      </a:cubicBezTo>
                      <a:cubicBezTo>
                        <a:pt x="29" y="34"/>
                        <a:pt x="30" y="33"/>
                        <a:pt x="30" y="32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154" y="14"/>
                        <a:pt x="154" y="14"/>
                        <a:pt x="154" y="14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6" y="17"/>
                        <a:pt x="182" y="47"/>
                        <a:pt x="182" y="99"/>
                      </a:cubicBezTo>
                      <a:cubicBezTo>
                        <a:pt x="182" y="107"/>
                        <a:pt x="182" y="115"/>
                        <a:pt x="180" y="124"/>
                      </a:cubicBezTo>
                      <a:cubicBezTo>
                        <a:pt x="175" y="158"/>
                        <a:pt x="164" y="177"/>
                        <a:pt x="151" y="188"/>
                      </a:cubicBezTo>
                      <a:cubicBezTo>
                        <a:pt x="139" y="199"/>
                        <a:pt x="126" y="202"/>
                        <a:pt x="118" y="202"/>
                      </a:cubicBezTo>
                      <a:cubicBezTo>
                        <a:pt x="117" y="202"/>
                        <a:pt x="116" y="202"/>
                        <a:pt x="115" y="202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îṧ1idè">
                  <a:extLst>
                    <a:ext uri="{FF2B5EF4-FFF2-40B4-BE49-F238E27FC236}">
                      <a16:creationId xmlns:a16="http://schemas.microsoft.com/office/drawing/2014/main" id="{B7A3CCD7-8E9C-4212-BA2F-8DF5D65A6794}"/>
                    </a:ext>
                  </a:extLst>
                </p:cNvPr>
                <p:cNvSpPr/>
                <p:nvPr/>
              </p:nvSpPr>
              <p:spPr bwMode="auto">
                <a:xfrm>
                  <a:off x="4970463" y="3665538"/>
                  <a:ext cx="682625" cy="774700"/>
                </a:xfrm>
                <a:custGeom>
                  <a:avLst/>
                  <a:gdLst>
                    <a:gd name="T0" fmla="*/ 22 w 207"/>
                    <a:gd name="T1" fmla="*/ 0 h 235"/>
                    <a:gd name="T2" fmla="*/ 0 w 207"/>
                    <a:gd name="T3" fmla="*/ 168 h 235"/>
                    <a:gd name="T4" fmla="*/ 12 w 207"/>
                    <a:gd name="T5" fmla="*/ 235 h 235"/>
                    <a:gd name="T6" fmla="*/ 207 w 207"/>
                    <a:gd name="T7" fmla="*/ 15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235">
                      <a:moveTo>
                        <a:pt x="22" y="0"/>
                      </a:moveTo>
                      <a:cubicBezTo>
                        <a:pt x="22" y="0"/>
                        <a:pt x="33" y="135"/>
                        <a:pt x="0" y="168"/>
                      </a:cubicBezTo>
                      <a:cubicBezTo>
                        <a:pt x="12" y="235"/>
                        <a:pt x="12" y="235"/>
                        <a:pt x="12" y="235"/>
                      </a:cubicBezTo>
                      <a:cubicBezTo>
                        <a:pt x="207" y="152"/>
                        <a:pt x="207" y="152"/>
                        <a:pt x="207" y="15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iSḷíḓê">
                  <a:extLst>
                    <a:ext uri="{FF2B5EF4-FFF2-40B4-BE49-F238E27FC236}">
                      <a16:creationId xmlns:a16="http://schemas.microsoft.com/office/drawing/2014/main" id="{160A51EF-77A9-407F-96D4-1DF1150D8587}"/>
                    </a:ext>
                  </a:extLst>
                </p:cNvPr>
                <p:cNvSpPr/>
                <p:nvPr/>
              </p:nvSpPr>
              <p:spPr bwMode="auto">
                <a:xfrm>
                  <a:off x="4959351" y="3657600"/>
                  <a:ext cx="700088" cy="788988"/>
                </a:xfrm>
                <a:custGeom>
                  <a:avLst/>
                  <a:gdLst>
                    <a:gd name="T0" fmla="*/ 23 w 212"/>
                    <a:gd name="T1" fmla="*/ 2 h 239"/>
                    <a:gd name="T2" fmla="*/ 23 w 212"/>
                    <a:gd name="T3" fmla="*/ 6 h 239"/>
                    <a:gd name="T4" fmla="*/ 25 w 212"/>
                    <a:gd name="T5" fmla="*/ 52 h 239"/>
                    <a:gd name="T6" fmla="*/ 20 w 212"/>
                    <a:gd name="T7" fmla="*/ 119 h 239"/>
                    <a:gd name="T8" fmla="*/ 1 w 212"/>
                    <a:gd name="T9" fmla="*/ 169 h 239"/>
                    <a:gd name="T10" fmla="*/ 1 w 212"/>
                    <a:gd name="T11" fmla="*/ 171 h 239"/>
                    <a:gd name="T12" fmla="*/ 13 w 212"/>
                    <a:gd name="T13" fmla="*/ 237 h 239"/>
                    <a:gd name="T14" fmla="*/ 14 w 212"/>
                    <a:gd name="T15" fmla="*/ 239 h 239"/>
                    <a:gd name="T16" fmla="*/ 15 w 212"/>
                    <a:gd name="T17" fmla="*/ 239 h 239"/>
                    <a:gd name="T18" fmla="*/ 211 w 212"/>
                    <a:gd name="T19" fmla="*/ 155 h 239"/>
                    <a:gd name="T20" fmla="*/ 212 w 212"/>
                    <a:gd name="T21" fmla="*/ 153 h 239"/>
                    <a:gd name="T22" fmla="*/ 209 w 212"/>
                    <a:gd name="T23" fmla="*/ 152 h 239"/>
                    <a:gd name="T24" fmla="*/ 16 w 212"/>
                    <a:gd name="T25" fmla="*/ 234 h 239"/>
                    <a:gd name="T26" fmla="*/ 5 w 212"/>
                    <a:gd name="T27" fmla="*/ 170 h 239"/>
                    <a:gd name="T28" fmla="*/ 3 w 212"/>
                    <a:gd name="T29" fmla="*/ 170 h 239"/>
                    <a:gd name="T30" fmla="*/ 4 w 212"/>
                    <a:gd name="T31" fmla="*/ 172 h 239"/>
                    <a:gd name="T32" fmla="*/ 24 w 212"/>
                    <a:gd name="T33" fmla="*/ 120 h 239"/>
                    <a:gd name="T34" fmla="*/ 29 w 212"/>
                    <a:gd name="T35" fmla="*/ 52 h 239"/>
                    <a:gd name="T36" fmla="*/ 27 w 212"/>
                    <a:gd name="T37" fmla="*/ 2 h 239"/>
                    <a:gd name="T38" fmla="*/ 25 w 212"/>
                    <a:gd name="T39" fmla="*/ 0 h 239"/>
                    <a:gd name="T40" fmla="*/ 23 w 212"/>
                    <a:gd name="T41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2" h="239">
                      <a:moveTo>
                        <a:pt x="23" y="2"/>
                      </a:moveTo>
                      <a:cubicBezTo>
                        <a:pt x="23" y="2"/>
                        <a:pt x="23" y="4"/>
                        <a:pt x="23" y="6"/>
                      </a:cubicBezTo>
                      <a:cubicBezTo>
                        <a:pt x="24" y="13"/>
                        <a:pt x="25" y="31"/>
                        <a:pt x="25" y="52"/>
                      </a:cubicBezTo>
                      <a:cubicBezTo>
                        <a:pt x="25" y="73"/>
                        <a:pt x="24" y="97"/>
                        <a:pt x="20" y="119"/>
                      </a:cubicBezTo>
                      <a:cubicBezTo>
                        <a:pt x="17" y="141"/>
                        <a:pt x="11" y="160"/>
                        <a:pt x="1" y="169"/>
                      </a:cubicBezTo>
                      <a:cubicBezTo>
                        <a:pt x="1" y="169"/>
                        <a:pt x="0" y="170"/>
                        <a:pt x="1" y="171"/>
                      </a:cubicBezTo>
                      <a:cubicBezTo>
                        <a:pt x="13" y="237"/>
                        <a:pt x="13" y="237"/>
                        <a:pt x="13" y="237"/>
                      </a:cubicBezTo>
                      <a:cubicBezTo>
                        <a:pt x="13" y="238"/>
                        <a:pt x="13" y="238"/>
                        <a:pt x="14" y="239"/>
                      </a:cubicBezTo>
                      <a:cubicBezTo>
                        <a:pt x="14" y="239"/>
                        <a:pt x="15" y="239"/>
                        <a:pt x="15" y="239"/>
                      </a:cubicBezTo>
                      <a:cubicBezTo>
                        <a:pt x="211" y="155"/>
                        <a:pt x="211" y="155"/>
                        <a:pt x="211" y="155"/>
                      </a:cubicBezTo>
                      <a:cubicBezTo>
                        <a:pt x="212" y="155"/>
                        <a:pt x="212" y="154"/>
                        <a:pt x="212" y="153"/>
                      </a:cubicBezTo>
                      <a:cubicBezTo>
                        <a:pt x="211" y="152"/>
                        <a:pt x="210" y="151"/>
                        <a:pt x="209" y="152"/>
                      </a:cubicBezTo>
                      <a:cubicBezTo>
                        <a:pt x="16" y="234"/>
                        <a:pt x="16" y="234"/>
                        <a:pt x="16" y="234"/>
                      </a:cubicBezTo>
                      <a:cubicBezTo>
                        <a:pt x="5" y="170"/>
                        <a:pt x="5" y="170"/>
                        <a:pt x="5" y="170"/>
                      </a:cubicBezTo>
                      <a:cubicBezTo>
                        <a:pt x="3" y="170"/>
                        <a:pt x="3" y="170"/>
                        <a:pt x="3" y="170"/>
                      </a:cubicBezTo>
                      <a:cubicBezTo>
                        <a:pt x="4" y="172"/>
                        <a:pt x="4" y="172"/>
                        <a:pt x="4" y="172"/>
                      </a:cubicBezTo>
                      <a:cubicBezTo>
                        <a:pt x="15" y="161"/>
                        <a:pt x="21" y="142"/>
                        <a:pt x="24" y="120"/>
                      </a:cubicBezTo>
                      <a:cubicBezTo>
                        <a:pt x="28" y="98"/>
                        <a:pt x="29" y="73"/>
                        <a:pt x="29" y="52"/>
                      </a:cubicBezTo>
                      <a:cubicBezTo>
                        <a:pt x="29" y="24"/>
                        <a:pt x="27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  <a:cubicBezTo>
                        <a:pt x="24" y="0"/>
                        <a:pt x="23" y="1"/>
                        <a:pt x="23" y="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iSḻíḑè">
                  <a:extLst>
                    <a:ext uri="{FF2B5EF4-FFF2-40B4-BE49-F238E27FC236}">
                      <a16:creationId xmlns:a16="http://schemas.microsoft.com/office/drawing/2014/main" id="{801D604B-C142-4E3A-9AA5-621566881DA6}"/>
                    </a:ext>
                  </a:extLst>
                </p:cNvPr>
                <p:cNvSpPr/>
                <p:nvPr/>
              </p:nvSpPr>
              <p:spPr bwMode="auto">
                <a:xfrm>
                  <a:off x="4983163" y="3133725"/>
                  <a:ext cx="1063625" cy="290513"/>
                </a:xfrm>
                <a:custGeom>
                  <a:avLst/>
                  <a:gdLst>
                    <a:gd name="T0" fmla="*/ 322 w 322"/>
                    <a:gd name="T1" fmla="*/ 28 h 88"/>
                    <a:gd name="T2" fmla="*/ 172 w 322"/>
                    <a:gd name="T3" fmla="*/ 86 h 88"/>
                    <a:gd name="T4" fmla="*/ 0 w 322"/>
                    <a:gd name="T5" fmla="*/ 15 h 88"/>
                    <a:gd name="T6" fmla="*/ 45 w 322"/>
                    <a:gd name="T7" fmla="*/ 0 h 88"/>
                    <a:gd name="T8" fmla="*/ 186 w 322"/>
                    <a:gd name="T9" fmla="*/ 46 h 88"/>
                    <a:gd name="T10" fmla="*/ 276 w 322"/>
                    <a:gd name="T11" fmla="*/ 14 h 88"/>
                    <a:gd name="T12" fmla="*/ 322 w 322"/>
                    <a:gd name="T13" fmla="*/ 2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2" h="88">
                      <a:moveTo>
                        <a:pt x="322" y="28"/>
                      </a:moveTo>
                      <a:cubicBezTo>
                        <a:pt x="292" y="50"/>
                        <a:pt x="238" y="83"/>
                        <a:pt x="172" y="86"/>
                      </a:cubicBezTo>
                      <a:cubicBezTo>
                        <a:pt x="101" y="88"/>
                        <a:pt x="30" y="50"/>
                        <a:pt x="0" y="15"/>
                      </a:cubicBezTo>
                      <a:cubicBezTo>
                        <a:pt x="16" y="8"/>
                        <a:pt x="32" y="4"/>
                        <a:pt x="45" y="0"/>
                      </a:cubicBezTo>
                      <a:cubicBezTo>
                        <a:pt x="62" y="20"/>
                        <a:pt x="107" y="59"/>
                        <a:pt x="186" y="46"/>
                      </a:cubicBezTo>
                      <a:cubicBezTo>
                        <a:pt x="228" y="39"/>
                        <a:pt x="257" y="27"/>
                        <a:pt x="276" y="14"/>
                      </a:cubicBezTo>
                      <a:cubicBezTo>
                        <a:pt x="292" y="16"/>
                        <a:pt x="307" y="21"/>
                        <a:pt x="322" y="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iSḻíḓè">
                  <a:extLst>
                    <a:ext uri="{FF2B5EF4-FFF2-40B4-BE49-F238E27FC236}">
                      <a16:creationId xmlns:a16="http://schemas.microsoft.com/office/drawing/2014/main" id="{442B1445-0622-45B3-BE00-754140CD79EB}"/>
                    </a:ext>
                  </a:extLst>
                </p:cNvPr>
                <p:cNvSpPr/>
                <p:nvPr/>
              </p:nvSpPr>
              <p:spPr bwMode="auto">
                <a:xfrm>
                  <a:off x="4976813" y="3130550"/>
                  <a:ext cx="1073150" cy="290513"/>
                </a:xfrm>
                <a:custGeom>
                  <a:avLst/>
                  <a:gdLst>
                    <a:gd name="T0" fmla="*/ 324 w 325"/>
                    <a:gd name="T1" fmla="*/ 29 h 88"/>
                    <a:gd name="T2" fmla="*/ 323 w 325"/>
                    <a:gd name="T3" fmla="*/ 28 h 88"/>
                    <a:gd name="T4" fmla="*/ 174 w 325"/>
                    <a:gd name="T5" fmla="*/ 85 h 88"/>
                    <a:gd name="T6" fmla="*/ 167 w 325"/>
                    <a:gd name="T7" fmla="*/ 85 h 88"/>
                    <a:gd name="T8" fmla="*/ 3 w 325"/>
                    <a:gd name="T9" fmla="*/ 15 h 88"/>
                    <a:gd name="T10" fmla="*/ 2 w 325"/>
                    <a:gd name="T11" fmla="*/ 16 h 88"/>
                    <a:gd name="T12" fmla="*/ 2 w 325"/>
                    <a:gd name="T13" fmla="*/ 17 h 88"/>
                    <a:gd name="T14" fmla="*/ 48 w 325"/>
                    <a:gd name="T15" fmla="*/ 3 h 88"/>
                    <a:gd name="T16" fmla="*/ 47 w 325"/>
                    <a:gd name="T17" fmla="*/ 1 h 88"/>
                    <a:gd name="T18" fmla="*/ 46 w 325"/>
                    <a:gd name="T19" fmla="*/ 2 h 88"/>
                    <a:gd name="T20" fmla="*/ 158 w 325"/>
                    <a:gd name="T21" fmla="*/ 51 h 88"/>
                    <a:gd name="T22" fmla="*/ 188 w 325"/>
                    <a:gd name="T23" fmla="*/ 49 h 88"/>
                    <a:gd name="T24" fmla="*/ 278 w 325"/>
                    <a:gd name="T25" fmla="*/ 16 h 88"/>
                    <a:gd name="T26" fmla="*/ 278 w 325"/>
                    <a:gd name="T27" fmla="*/ 15 h 88"/>
                    <a:gd name="T28" fmla="*/ 277 w 325"/>
                    <a:gd name="T29" fmla="*/ 16 h 88"/>
                    <a:gd name="T30" fmla="*/ 323 w 325"/>
                    <a:gd name="T31" fmla="*/ 30 h 88"/>
                    <a:gd name="T32" fmla="*/ 324 w 325"/>
                    <a:gd name="T33" fmla="*/ 29 h 88"/>
                    <a:gd name="T34" fmla="*/ 323 w 325"/>
                    <a:gd name="T35" fmla="*/ 28 h 88"/>
                    <a:gd name="T36" fmla="*/ 324 w 325"/>
                    <a:gd name="T37" fmla="*/ 29 h 88"/>
                    <a:gd name="T38" fmla="*/ 324 w 325"/>
                    <a:gd name="T39" fmla="*/ 27 h 88"/>
                    <a:gd name="T40" fmla="*/ 278 w 325"/>
                    <a:gd name="T41" fmla="*/ 13 h 88"/>
                    <a:gd name="T42" fmla="*/ 277 w 325"/>
                    <a:gd name="T43" fmla="*/ 14 h 88"/>
                    <a:gd name="T44" fmla="*/ 188 w 325"/>
                    <a:gd name="T45" fmla="*/ 46 h 88"/>
                    <a:gd name="T46" fmla="*/ 158 w 325"/>
                    <a:gd name="T47" fmla="*/ 48 h 88"/>
                    <a:gd name="T48" fmla="*/ 48 w 325"/>
                    <a:gd name="T49" fmla="*/ 0 h 88"/>
                    <a:gd name="T50" fmla="*/ 47 w 325"/>
                    <a:gd name="T51" fmla="*/ 0 h 88"/>
                    <a:gd name="T52" fmla="*/ 1 w 325"/>
                    <a:gd name="T53" fmla="*/ 15 h 88"/>
                    <a:gd name="T54" fmla="*/ 0 w 325"/>
                    <a:gd name="T55" fmla="*/ 16 h 88"/>
                    <a:gd name="T56" fmla="*/ 1 w 325"/>
                    <a:gd name="T57" fmla="*/ 17 h 88"/>
                    <a:gd name="T58" fmla="*/ 167 w 325"/>
                    <a:gd name="T59" fmla="*/ 88 h 88"/>
                    <a:gd name="T60" fmla="*/ 174 w 325"/>
                    <a:gd name="T61" fmla="*/ 88 h 88"/>
                    <a:gd name="T62" fmla="*/ 325 w 325"/>
                    <a:gd name="T63" fmla="*/ 30 h 88"/>
                    <a:gd name="T64" fmla="*/ 325 w 325"/>
                    <a:gd name="T65" fmla="*/ 29 h 88"/>
                    <a:gd name="T66" fmla="*/ 324 w 325"/>
                    <a:gd name="T67" fmla="*/ 27 h 88"/>
                    <a:gd name="T68" fmla="*/ 324 w 325"/>
                    <a:gd name="T69" fmla="*/ 2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88">
                      <a:moveTo>
                        <a:pt x="324" y="29"/>
                      </a:move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293" y="50"/>
                        <a:pt x="239" y="83"/>
                        <a:pt x="174" y="85"/>
                      </a:cubicBezTo>
                      <a:cubicBezTo>
                        <a:pt x="172" y="85"/>
                        <a:pt x="170" y="85"/>
                        <a:pt x="167" y="85"/>
                      </a:cubicBezTo>
                      <a:cubicBezTo>
                        <a:pt x="99" y="85"/>
                        <a:pt x="32" y="49"/>
                        <a:pt x="3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9" y="11"/>
                        <a:pt x="34" y="6"/>
                        <a:pt x="48" y="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61" y="19"/>
                        <a:pt x="97" y="51"/>
                        <a:pt x="158" y="51"/>
                      </a:cubicBezTo>
                      <a:cubicBezTo>
                        <a:pt x="167" y="51"/>
                        <a:pt x="178" y="51"/>
                        <a:pt x="188" y="49"/>
                      </a:cubicBezTo>
                      <a:cubicBezTo>
                        <a:pt x="231" y="42"/>
                        <a:pt x="259" y="29"/>
                        <a:pt x="278" y="16"/>
                      </a:cubicBezTo>
                      <a:cubicBezTo>
                        <a:pt x="278" y="15"/>
                        <a:pt x="278" y="15"/>
                        <a:pt x="278" y="15"/>
                      </a:cubicBezTo>
                      <a:cubicBezTo>
                        <a:pt x="277" y="16"/>
                        <a:pt x="277" y="16"/>
                        <a:pt x="277" y="16"/>
                      </a:cubicBezTo>
                      <a:cubicBezTo>
                        <a:pt x="294" y="19"/>
                        <a:pt x="309" y="24"/>
                        <a:pt x="323" y="30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4" y="27"/>
                        <a:pt x="324" y="27"/>
                        <a:pt x="324" y="27"/>
                      </a:cubicBezTo>
                      <a:cubicBezTo>
                        <a:pt x="310" y="21"/>
                        <a:pt x="294" y="16"/>
                        <a:pt x="278" y="13"/>
                      </a:cubicBezTo>
                      <a:cubicBezTo>
                        <a:pt x="277" y="13"/>
                        <a:pt x="277" y="13"/>
                        <a:pt x="277" y="14"/>
                      </a:cubicBezTo>
                      <a:cubicBezTo>
                        <a:pt x="258" y="26"/>
                        <a:pt x="230" y="39"/>
                        <a:pt x="188" y="46"/>
                      </a:cubicBezTo>
                      <a:cubicBezTo>
                        <a:pt x="177" y="48"/>
                        <a:pt x="167" y="48"/>
                        <a:pt x="158" y="48"/>
                      </a:cubicBezTo>
                      <a:cubicBezTo>
                        <a:pt x="98" y="48"/>
                        <a:pt x="63" y="17"/>
                        <a:pt x="48" y="0"/>
                      </a:cubicBezTo>
                      <a:cubicBezTo>
                        <a:pt x="48" y="0"/>
                        <a:pt x="47" y="0"/>
                        <a:pt x="47" y="0"/>
                      </a:cubicBezTo>
                      <a:cubicBezTo>
                        <a:pt x="33" y="3"/>
                        <a:pt x="18" y="8"/>
                        <a:pt x="1" y="15"/>
                      </a:cubicBezTo>
                      <a:cubicBezTo>
                        <a:pt x="1" y="15"/>
                        <a:pt x="0" y="15"/>
                        <a:pt x="0" y="16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30" y="52"/>
                        <a:pt x="98" y="88"/>
                        <a:pt x="167" y="88"/>
                      </a:cubicBezTo>
                      <a:cubicBezTo>
                        <a:pt x="170" y="88"/>
                        <a:pt x="172" y="88"/>
                        <a:pt x="174" y="88"/>
                      </a:cubicBezTo>
                      <a:cubicBezTo>
                        <a:pt x="240" y="86"/>
                        <a:pt x="295" y="53"/>
                        <a:pt x="325" y="30"/>
                      </a:cubicBezTo>
                      <a:cubicBezTo>
                        <a:pt x="325" y="30"/>
                        <a:pt x="325" y="29"/>
                        <a:pt x="325" y="29"/>
                      </a:cubicBezTo>
                      <a:cubicBezTo>
                        <a:pt x="325" y="28"/>
                        <a:pt x="325" y="28"/>
                        <a:pt x="324" y="27"/>
                      </a:cubicBezTo>
                      <a:lnTo>
                        <a:pt x="324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îṣḷîḋê">
                  <a:extLst>
                    <a:ext uri="{FF2B5EF4-FFF2-40B4-BE49-F238E27FC236}">
                      <a16:creationId xmlns:a16="http://schemas.microsoft.com/office/drawing/2014/main" id="{9983FA7C-B848-4E62-8449-3377DE6D36B0}"/>
                    </a:ext>
                  </a:extLst>
                </p:cNvPr>
                <p:cNvSpPr/>
                <p:nvPr/>
              </p:nvSpPr>
              <p:spPr bwMode="auto">
                <a:xfrm>
                  <a:off x="4398963" y="4005263"/>
                  <a:ext cx="620713" cy="247650"/>
                </a:xfrm>
                <a:custGeom>
                  <a:avLst/>
                  <a:gdLst>
                    <a:gd name="T0" fmla="*/ 174 w 188"/>
                    <a:gd name="T1" fmla="*/ 74 h 75"/>
                    <a:gd name="T2" fmla="*/ 174 w 188"/>
                    <a:gd name="T3" fmla="*/ 74 h 75"/>
                    <a:gd name="T4" fmla="*/ 177 w 188"/>
                    <a:gd name="T5" fmla="*/ 60 h 75"/>
                    <a:gd name="T6" fmla="*/ 188 w 188"/>
                    <a:gd name="T7" fmla="*/ 34 h 75"/>
                    <a:gd name="T8" fmla="*/ 1 w 188"/>
                    <a:gd name="T9" fmla="*/ 0 h 75"/>
                    <a:gd name="T10" fmla="*/ 0 w 188"/>
                    <a:gd name="T11" fmla="*/ 43 h 75"/>
                    <a:gd name="T12" fmla="*/ 174 w 188"/>
                    <a:gd name="T13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8" h="75">
                      <a:moveTo>
                        <a:pt x="174" y="74"/>
                      </a:moveTo>
                      <a:cubicBezTo>
                        <a:pt x="174" y="74"/>
                        <a:pt x="174" y="74"/>
                        <a:pt x="174" y="74"/>
                      </a:cubicBezTo>
                      <a:cubicBezTo>
                        <a:pt x="173" y="69"/>
                        <a:pt x="175" y="64"/>
                        <a:pt x="177" y="60"/>
                      </a:cubicBezTo>
                      <a:cubicBezTo>
                        <a:pt x="182" y="53"/>
                        <a:pt x="185" y="44"/>
                        <a:pt x="188" y="34"/>
                      </a:cubicBezTo>
                      <a:cubicBezTo>
                        <a:pt x="100" y="35"/>
                        <a:pt x="39" y="16"/>
                        <a:pt x="1" y="0"/>
                      </a:cubicBezTo>
                      <a:cubicBezTo>
                        <a:pt x="0" y="14"/>
                        <a:pt x="0" y="29"/>
                        <a:pt x="0" y="43"/>
                      </a:cubicBezTo>
                      <a:cubicBezTo>
                        <a:pt x="70" y="70"/>
                        <a:pt x="134" y="75"/>
                        <a:pt x="174" y="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iŝļîdê">
                  <a:extLst>
                    <a:ext uri="{FF2B5EF4-FFF2-40B4-BE49-F238E27FC236}">
                      <a16:creationId xmlns:a16="http://schemas.microsoft.com/office/drawing/2014/main" id="{F64A1465-E2C6-442D-90DB-CCF1BF81F3D4}"/>
                    </a:ext>
                  </a:extLst>
                </p:cNvPr>
                <p:cNvSpPr/>
                <p:nvPr/>
              </p:nvSpPr>
              <p:spPr bwMode="auto">
                <a:xfrm>
                  <a:off x="4392613" y="3998913"/>
                  <a:ext cx="633413" cy="257175"/>
                </a:xfrm>
                <a:custGeom>
                  <a:avLst/>
                  <a:gdLst>
                    <a:gd name="T0" fmla="*/ 176 w 192"/>
                    <a:gd name="T1" fmla="*/ 76 h 78"/>
                    <a:gd name="T2" fmla="*/ 178 w 192"/>
                    <a:gd name="T3" fmla="*/ 76 h 78"/>
                    <a:gd name="T4" fmla="*/ 178 w 192"/>
                    <a:gd name="T5" fmla="*/ 75 h 78"/>
                    <a:gd name="T6" fmla="*/ 177 w 192"/>
                    <a:gd name="T7" fmla="*/ 73 h 78"/>
                    <a:gd name="T8" fmla="*/ 181 w 192"/>
                    <a:gd name="T9" fmla="*/ 62 h 78"/>
                    <a:gd name="T10" fmla="*/ 191 w 192"/>
                    <a:gd name="T11" fmla="*/ 37 h 78"/>
                    <a:gd name="T12" fmla="*/ 191 w 192"/>
                    <a:gd name="T13" fmla="*/ 35 h 78"/>
                    <a:gd name="T14" fmla="*/ 190 w 192"/>
                    <a:gd name="T15" fmla="*/ 35 h 78"/>
                    <a:gd name="T16" fmla="*/ 182 w 192"/>
                    <a:gd name="T17" fmla="*/ 35 h 78"/>
                    <a:gd name="T18" fmla="*/ 4 w 192"/>
                    <a:gd name="T19" fmla="*/ 0 h 78"/>
                    <a:gd name="T20" fmla="*/ 3 w 192"/>
                    <a:gd name="T21" fmla="*/ 0 h 78"/>
                    <a:gd name="T22" fmla="*/ 2 w 192"/>
                    <a:gd name="T23" fmla="*/ 1 h 78"/>
                    <a:gd name="T24" fmla="*/ 0 w 192"/>
                    <a:gd name="T25" fmla="*/ 45 h 78"/>
                    <a:gd name="T26" fmla="*/ 1 w 192"/>
                    <a:gd name="T27" fmla="*/ 47 h 78"/>
                    <a:gd name="T28" fmla="*/ 170 w 192"/>
                    <a:gd name="T29" fmla="*/ 78 h 78"/>
                    <a:gd name="T30" fmla="*/ 176 w 192"/>
                    <a:gd name="T31" fmla="*/ 78 h 78"/>
                    <a:gd name="T32" fmla="*/ 177 w 192"/>
                    <a:gd name="T33" fmla="*/ 77 h 78"/>
                    <a:gd name="T34" fmla="*/ 178 w 192"/>
                    <a:gd name="T35" fmla="*/ 76 h 78"/>
                    <a:gd name="T36" fmla="*/ 176 w 192"/>
                    <a:gd name="T37" fmla="*/ 76 h 78"/>
                    <a:gd name="T38" fmla="*/ 176 w 192"/>
                    <a:gd name="T39" fmla="*/ 75 h 78"/>
                    <a:gd name="T40" fmla="*/ 170 w 192"/>
                    <a:gd name="T41" fmla="*/ 75 h 78"/>
                    <a:gd name="T42" fmla="*/ 2 w 192"/>
                    <a:gd name="T43" fmla="*/ 44 h 78"/>
                    <a:gd name="T44" fmla="*/ 2 w 192"/>
                    <a:gd name="T45" fmla="*/ 45 h 78"/>
                    <a:gd name="T46" fmla="*/ 3 w 192"/>
                    <a:gd name="T47" fmla="*/ 45 h 78"/>
                    <a:gd name="T48" fmla="*/ 5 w 192"/>
                    <a:gd name="T49" fmla="*/ 2 h 78"/>
                    <a:gd name="T50" fmla="*/ 3 w 192"/>
                    <a:gd name="T51" fmla="*/ 2 h 78"/>
                    <a:gd name="T52" fmla="*/ 3 w 192"/>
                    <a:gd name="T53" fmla="*/ 3 h 78"/>
                    <a:gd name="T54" fmla="*/ 182 w 192"/>
                    <a:gd name="T55" fmla="*/ 38 h 78"/>
                    <a:gd name="T56" fmla="*/ 190 w 192"/>
                    <a:gd name="T57" fmla="*/ 38 h 78"/>
                    <a:gd name="T58" fmla="*/ 190 w 192"/>
                    <a:gd name="T59" fmla="*/ 36 h 78"/>
                    <a:gd name="T60" fmla="*/ 189 w 192"/>
                    <a:gd name="T61" fmla="*/ 36 h 78"/>
                    <a:gd name="T62" fmla="*/ 178 w 192"/>
                    <a:gd name="T63" fmla="*/ 61 h 78"/>
                    <a:gd name="T64" fmla="*/ 174 w 192"/>
                    <a:gd name="T65" fmla="*/ 73 h 78"/>
                    <a:gd name="T66" fmla="*/ 175 w 192"/>
                    <a:gd name="T67" fmla="*/ 76 h 78"/>
                    <a:gd name="T68" fmla="*/ 175 w 192"/>
                    <a:gd name="T69" fmla="*/ 76 h 78"/>
                    <a:gd name="T70" fmla="*/ 176 w 192"/>
                    <a:gd name="T71" fmla="*/ 76 h 78"/>
                    <a:gd name="T72" fmla="*/ 176 w 192"/>
                    <a:gd name="T73" fmla="*/ 75 h 78"/>
                    <a:gd name="T74" fmla="*/ 176 w 192"/>
                    <a:gd name="T75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2" h="78">
                      <a:moveTo>
                        <a:pt x="176" y="76"/>
                      </a:moveTo>
                      <a:cubicBezTo>
                        <a:pt x="178" y="76"/>
                        <a:pt x="178" y="76"/>
                        <a:pt x="178" y="76"/>
                      </a:cubicBezTo>
                      <a:cubicBezTo>
                        <a:pt x="178" y="75"/>
                        <a:pt x="178" y="75"/>
                        <a:pt x="178" y="75"/>
                      </a:cubicBezTo>
                      <a:cubicBezTo>
                        <a:pt x="177" y="75"/>
                        <a:pt x="177" y="74"/>
                        <a:pt x="177" y="73"/>
                      </a:cubicBezTo>
                      <a:cubicBezTo>
                        <a:pt x="177" y="69"/>
                        <a:pt x="179" y="65"/>
                        <a:pt x="181" y="62"/>
                      </a:cubicBezTo>
                      <a:cubicBezTo>
                        <a:pt x="185" y="56"/>
                        <a:pt x="189" y="47"/>
                        <a:pt x="191" y="37"/>
                      </a:cubicBezTo>
                      <a:cubicBezTo>
                        <a:pt x="192" y="36"/>
                        <a:pt x="191" y="36"/>
                        <a:pt x="191" y="35"/>
                      </a:cubicBezTo>
                      <a:cubicBezTo>
                        <a:pt x="191" y="35"/>
                        <a:pt x="190" y="35"/>
                        <a:pt x="190" y="35"/>
                      </a:cubicBezTo>
                      <a:cubicBezTo>
                        <a:pt x="187" y="35"/>
                        <a:pt x="185" y="35"/>
                        <a:pt x="182" y="35"/>
                      </a:cubicBezTo>
                      <a:cubicBezTo>
                        <a:pt x="99" y="35"/>
                        <a:pt x="40" y="16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6"/>
                        <a:pt x="0" y="31"/>
                        <a:pt x="0" y="45"/>
                      </a:cubicBezTo>
                      <a:cubicBezTo>
                        <a:pt x="0" y="46"/>
                        <a:pt x="1" y="47"/>
                        <a:pt x="1" y="47"/>
                      </a:cubicBezTo>
                      <a:cubicBezTo>
                        <a:pt x="68" y="72"/>
                        <a:pt x="129" y="78"/>
                        <a:pt x="170" y="78"/>
                      </a:cubicBezTo>
                      <a:cubicBezTo>
                        <a:pt x="172" y="78"/>
                        <a:pt x="174" y="78"/>
                        <a:pt x="176" y="78"/>
                      </a:cubicBezTo>
                      <a:cubicBezTo>
                        <a:pt x="177" y="78"/>
                        <a:pt x="177" y="78"/>
                        <a:pt x="177" y="77"/>
                      </a:cubicBezTo>
                      <a:cubicBezTo>
                        <a:pt x="178" y="77"/>
                        <a:pt x="178" y="76"/>
                        <a:pt x="178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cubicBezTo>
                        <a:pt x="174" y="75"/>
                        <a:pt x="172" y="75"/>
                        <a:pt x="170" y="75"/>
                      </a:cubicBezTo>
                      <a:cubicBezTo>
                        <a:pt x="130" y="75"/>
                        <a:pt x="69" y="69"/>
                        <a:pt x="2" y="44"/>
                      </a:cubicBez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31"/>
                        <a:pt x="4" y="16"/>
                        <a:pt x="5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9" y="19"/>
                        <a:pt x="98" y="38"/>
                        <a:pt x="182" y="38"/>
                      </a:cubicBezTo>
                      <a:cubicBezTo>
                        <a:pt x="185" y="38"/>
                        <a:pt x="187" y="38"/>
                        <a:pt x="190" y="38"/>
                      </a:cubicBezTo>
                      <a:cubicBezTo>
                        <a:pt x="190" y="36"/>
                        <a:pt x="190" y="36"/>
                        <a:pt x="190" y="36"/>
                      </a:cubicBezTo>
                      <a:cubicBezTo>
                        <a:pt x="189" y="36"/>
                        <a:pt x="189" y="36"/>
                        <a:pt x="189" y="36"/>
                      </a:cubicBezTo>
                      <a:cubicBezTo>
                        <a:pt x="186" y="46"/>
                        <a:pt x="182" y="54"/>
                        <a:pt x="178" y="61"/>
                      </a:cubicBezTo>
                      <a:cubicBezTo>
                        <a:pt x="176" y="64"/>
                        <a:pt x="174" y="68"/>
                        <a:pt x="174" y="73"/>
                      </a:cubicBezTo>
                      <a:cubicBezTo>
                        <a:pt x="174" y="74"/>
                        <a:pt x="174" y="75"/>
                        <a:pt x="175" y="76"/>
                      </a:cubicBezTo>
                      <a:cubicBezTo>
                        <a:pt x="175" y="76"/>
                        <a:pt x="175" y="76"/>
                        <a:pt x="175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lnTo>
                        <a:pt x="176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ïşḻíḋé">
                  <a:extLst>
                    <a:ext uri="{FF2B5EF4-FFF2-40B4-BE49-F238E27FC236}">
                      <a16:creationId xmlns:a16="http://schemas.microsoft.com/office/drawing/2014/main" id="{E56B5CA5-302D-4F3D-817C-AEF844994AA3}"/>
                    </a:ext>
                  </a:extLst>
                </p:cNvPr>
                <p:cNvSpPr/>
                <p:nvPr/>
              </p:nvSpPr>
              <p:spPr bwMode="auto">
                <a:xfrm>
                  <a:off x="4506913" y="4048125"/>
                  <a:ext cx="7938" cy="138113"/>
                </a:xfrm>
                <a:custGeom>
                  <a:avLst/>
                  <a:gdLst>
                    <a:gd name="T0" fmla="*/ 5 w 5"/>
                    <a:gd name="T1" fmla="*/ 0 h 87"/>
                    <a:gd name="T2" fmla="*/ 0 w 5"/>
                    <a:gd name="T3" fmla="*/ 87 h 87"/>
                    <a:gd name="T4" fmla="*/ 5 w 5"/>
                    <a:gd name="T5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7">
                      <a:moveTo>
                        <a:pt x="5" y="0"/>
                      </a:moveTo>
                      <a:lnTo>
                        <a:pt x="0" y="8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ïṡḷíḑê">
                  <a:extLst>
                    <a:ext uri="{FF2B5EF4-FFF2-40B4-BE49-F238E27FC236}">
                      <a16:creationId xmlns:a16="http://schemas.microsoft.com/office/drawing/2014/main" id="{5E7FBD76-737B-4B20-8457-18157A3A00E6}"/>
                    </a:ext>
                  </a:extLst>
                </p:cNvPr>
                <p:cNvSpPr/>
                <p:nvPr/>
              </p:nvSpPr>
              <p:spPr bwMode="auto">
                <a:xfrm flipH="1">
                  <a:off x="4506913" y="4048125"/>
                  <a:ext cx="7938" cy="13811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ïşḻïḋe">
                  <a:extLst>
                    <a:ext uri="{FF2B5EF4-FFF2-40B4-BE49-F238E27FC236}">
                      <a16:creationId xmlns:a16="http://schemas.microsoft.com/office/drawing/2014/main" id="{55965A75-4293-44CC-85A0-F1B54D79D3BF}"/>
                    </a:ext>
                  </a:extLst>
                </p:cNvPr>
                <p:cNvSpPr/>
                <p:nvPr/>
              </p:nvSpPr>
              <p:spPr bwMode="auto">
                <a:xfrm>
                  <a:off x="4500563" y="4041775"/>
                  <a:ext cx="20638" cy="150813"/>
                </a:xfrm>
                <a:custGeom>
                  <a:avLst/>
                  <a:gdLst>
                    <a:gd name="T0" fmla="*/ 2 w 6"/>
                    <a:gd name="T1" fmla="*/ 2 h 46"/>
                    <a:gd name="T2" fmla="*/ 0 w 6"/>
                    <a:gd name="T3" fmla="*/ 43 h 46"/>
                    <a:gd name="T4" fmla="*/ 2 w 6"/>
                    <a:gd name="T5" fmla="*/ 46 h 46"/>
                    <a:gd name="T6" fmla="*/ 4 w 6"/>
                    <a:gd name="T7" fmla="*/ 44 h 46"/>
                    <a:gd name="T8" fmla="*/ 6 w 6"/>
                    <a:gd name="T9" fmla="*/ 2 h 46"/>
                    <a:gd name="T10" fmla="*/ 4 w 6"/>
                    <a:gd name="T11" fmla="*/ 0 h 46"/>
                    <a:gd name="T12" fmla="*/ 2 w 6"/>
                    <a:gd name="T13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6">
                      <a:moveTo>
                        <a:pt x="2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5"/>
                        <a:pt x="1" y="46"/>
                        <a:pt x="2" y="46"/>
                      </a:cubicBezTo>
                      <a:cubicBezTo>
                        <a:pt x="3" y="46"/>
                        <a:pt x="4" y="45"/>
                        <a:pt x="4" y="44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2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îṡ1ïḑè">
                  <a:extLst>
                    <a:ext uri="{FF2B5EF4-FFF2-40B4-BE49-F238E27FC236}">
                      <a16:creationId xmlns:a16="http://schemas.microsoft.com/office/drawing/2014/main" id="{6C790B01-4A4A-4588-90AE-528F82F3D328}"/>
                    </a:ext>
                  </a:extLst>
                </p:cNvPr>
                <p:cNvSpPr/>
                <p:nvPr/>
              </p:nvSpPr>
              <p:spPr bwMode="auto">
                <a:xfrm>
                  <a:off x="4616451" y="4078288"/>
                  <a:ext cx="3175" cy="134938"/>
                </a:xfrm>
                <a:custGeom>
                  <a:avLst/>
                  <a:gdLst>
                    <a:gd name="T0" fmla="*/ 2 w 2"/>
                    <a:gd name="T1" fmla="*/ 0 h 85"/>
                    <a:gd name="T2" fmla="*/ 0 w 2"/>
                    <a:gd name="T3" fmla="*/ 85 h 85"/>
                    <a:gd name="T4" fmla="*/ 2 w 2"/>
                    <a:gd name="T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5">
                      <a:moveTo>
                        <a:pt x="2" y="0"/>
                      </a:moveTo>
                      <a:lnTo>
                        <a:pt x="0" y="8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íṩḷïde">
                  <a:extLst>
                    <a:ext uri="{FF2B5EF4-FFF2-40B4-BE49-F238E27FC236}">
                      <a16:creationId xmlns:a16="http://schemas.microsoft.com/office/drawing/2014/main" id="{FF864D35-4A5F-4892-BC51-2F0D3A1F1C8B}"/>
                    </a:ext>
                  </a:extLst>
                </p:cNvPr>
                <p:cNvSpPr/>
                <p:nvPr/>
              </p:nvSpPr>
              <p:spPr bwMode="auto">
                <a:xfrm flipH="1">
                  <a:off x="4616451" y="4078288"/>
                  <a:ext cx="3175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íṥḻiḍé">
                  <a:extLst>
                    <a:ext uri="{FF2B5EF4-FFF2-40B4-BE49-F238E27FC236}">
                      <a16:creationId xmlns:a16="http://schemas.microsoft.com/office/drawing/2014/main" id="{1001A2F8-7A91-40B0-9626-ED1D850248E2}"/>
                    </a:ext>
                  </a:extLst>
                </p:cNvPr>
                <p:cNvSpPr/>
                <p:nvPr/>
              </p:nvSpPr>
              <p:spPr bwMode="auto">
                <a:xfrm>
                  <a:off x="4619992" y="4073176"/>
                  <a:ext cx="15875" cy="149225"/>
                </a:xfrm>
                <a:custGeom>
                  <a:avLst/>
                  <a:gdLst>
                    <a:gd name="T0" fmla="*/ 1 w 5"/>
                    <a:gd name="T1" fmla="*/ 2 h 45"/>
                    <a:gd name="T2" fmla="*/ 0 w 5"/>
                    <a:gd name="T3" fmla="*/ 43 h 45"/>
                    <a:gd name="T4" fmla="*/ 2 w 5"/>
                    <a:gd name="T5" fmla="*/ 45 h 45"/>
                    <a:gd name="T6" fmla="*/ 4 w 5"/>
                    <a:gd name="T7" fmla="*/ 43 h 45"/>
                    <a:gd name="T8" fmla="*/ 5 w 5"/>
                    <a:gd name="T9" fmla="*/ 2 h 45"/>
                    <a:gd name="T10" fmla="*/ 3 w 5"/>
                    <a:gd name="T11" fmla="*/ 0 h 45"/>
                    <a:gd name="T12" fmla="*/ 1 w 5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5">
                      <a:moveTo>
                        <a:pt x="1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1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íṧḷíḍè">
                  <a:extLst>
                    <a:ext uri="{FF2B5EF4-FFF2-40B4-BE49-F238E27FC236}">
                      <a16:creationId xmlns:a16="http://schemas.microsoft.com/office/drawing/2014/main" id="{59FAFCF5-8D39-4120-ADAF-8710E6416DCD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custGeom>
                  <a:avLst/>
                  <a:gdLst>
                    <a:gd name="T0" fmla="*/ 0 h 85"/>
                    <a:gd name="T1" fmla="*/ 85 h 85"/>
                    <a:gd name="T2" fmla="*/ 0 h 8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î$ḻïḓè">
                  <a:extLst>
                    <a:ext uri="{FF2B5EF4-FFF2-40B4-BE49-F238E27FC236}">
                      <a16:creationId xmlns:a16="http://schemas.microsoft.com/office/drawing/2014/main" id="{3284AF8C-5525-4C4C-B56D-5FF2170FDA88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iṡľíďê">
                  <a:extLst>
                    <a:ext uri="{FF2B5EF4-FFF2-40B4-BE49-F238E27FC236}">
                      <a16:creationId xmlns:a16="http://schemas.microsoft.com/office/drawing/2014/main" id="{616BEE03-34D5-4932-A3DD-ABD6FD98A3CE}"/>
                    </a:ext>
                  </a:extLst>
                </p:cNvPr>
                <p:cNvSpPr/>
                <p:nvPr/>
              </p:nvSpPr>
              <p:spPr bwMode="auto">
                <a:xfrm>
                  <a:off x="4753899" y="4096640"/>
                  <a:ext cx="12700" cy="147638"/>
                </a:xfrm>
                <a:custGeom>
                  <a:avLst/>
                  <a:gdLst>
                    <a:gd name="T0" fmla="*/ 0 w 4"/>
                    <a:gd name="T1" fmla="*/ 2 h 45"/>
                    <a:gd name="T2" fmla="*/ 0 w 4"/>
                    <a:gd name="T3" fmla="*/ 43 h 45"/>
                    <a:gd name="T4" fmla="*/ 2 w 4"/>
                    <a:gd name="T5" fmla="*/ 45 h 45"/>
                    <a:gd name="T6" fmla="*/ 4 w 4"/>
                    <a:gd name="T7" fmla="*/ 43 h 45"/>
                    <a:gd name="T8" fmla="*/ 4 w 4"/>
                    <a:gd name="T9" fmla="*/ 2 h 45"/>
                    <a:gd name="T10" fmla="*/ 2 w 4"/>
                    <a:gd name="T11" fmla="*/ 0 h 45"/>
                    <a:gd name="T12" fmla="*/ 0 w 4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5">
                      <a:moveTo>
                        <a:pt x="0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ïsľîḓé">
                  <a:extLst>
                    <a:ext uri="{FF2B5EF4-FFF2-40B4-BE49-F238E27FC236}">
                      <a16:creationId xmlns:a16="http://schemas.microsoft.com/office/drawing/2014/main" id="{EAA6DA19-1CC8-47A3-BB43-F0EF447D0D1B}"/>
                    </a:ext>
                  </a:extLst>
                </p:cNvPr>
                <p:cNvSpPr/>
                <p:nvPr/>
              </p:nvSpPr>
              <p:spPr bwMode="auto">
                <a:xfrm>
                  <a:off x="4830763" y="4110038"/>
                  <a:ext cx="3175" cy="136525"/>
                </a:xfrm>
                <a:custGeom>
                  <a:avLst/>
                  <a:gdLst>
                    <a:gd name="T0" fmla="*/ 2 w 2"/>
                    <a:gd name="T1" fmla="*/ 0 h 86"/>
                    <a:gd name="T2" fmla="*/ 0 w 2"/>
                    <a:gd name="T3" fmla="*/ 86 h 86"/>
                    <a:gd name="T4" fmla="*/ 2 w 2"/>
                    <a:gd name="T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6">
                      <a:moveTo>
                        <a:pt x="2" y="0"/>
                      </a:moveTo>
                      <a:lnTo>
                        <a:pt x="0" y="8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ïSlîďe">
                  <a:extLst>
                    <a:ext uri="{FF2B5EF4-FFF2-40B4-BE49-F238E27FC236}">
                      <a16:creationId xmlns:a16="http://schemas.microsoft.com/office/drawing/2014/main" id="{453474E9-13A9-4A1F-AA42-9C08C420CE61}"/>
                    </a:ext>
                  </a:extLst>
                </p:cNvPr>
                <p:cNvSpPr/>
                <p:nvPr/>
              </p:nvSpPr>
              <p:spPr bwMode="auto">
                <a:xfrm flipH="1">
                  <a:off x="4830763" y="4110038"/>
                  <a:ext cx="3175" cy="136525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işļiḍé">
                  <a:extLst>
                    <a:ext uri="{FF2B5EF4-FFF2-40B4-BE49-F238E27FC236}">
                      <a16:creationId xmlns:a16="http://schemas.microsoft.com/office/drawing/2014/main" id="{9891FD41-619F-40A8-9F2C-3B655AE905FD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custGeom>
                  <a:avLst/>
                  <a:gdLst>
                    <a:gd name="T0" fmla="*/ 0 h 81"/>
                    <a:gd name="T1" fmla="*/ 81 h 81"/>
                    <a:gd name="T2" fmla="*/ 0 h 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iśḻïdè">
                  <a:extLst>
                    <a:ext uri="{FF2B5EF4-FFF2-40B4-BE49-F238E27FC236}">
                      <a16:creationId xmlns:a16="http://schemas.microsoft.com/office/drawing/2014/main" id="{D8E5CBC2-7AAE-4AB6-B83E-3E70B5B16986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îŝḷíḓê">
                  <a:extLst>
                    <a:ext uri="{FF2B5EF4-FFF2-40B4-BE49-F238E27FC236}">
                      <a16:creationId xmlns:a16="http://schemas.microsoft.com/office/drawing/2014/main" id="{EF609446-D78C-471C-A3D8-FAB5709E041C}"/>
                    </a:ext>
                  </a:extLst>
                </p:cNvPr>
                <p:cNvSpPr/>
                <p:nvPr/>
              </p:nvSpPr>
              <p:spPr bwMode="auto">
                <a:xfrm>
                  <a:off x="4879402" y="4111450"/>
                  <a:ext cx="14288" cy="142875"/>
                </a:xfrm>
                <a:custGeom>
                  <a:avLst/>
                  <a:gdLst>
                    <a:gd name="T0" fmla="*/ 0 w 4"/>
                    <a:gd name="T1" fmla="*/ 2 h 43"/>
                    <a:gd name="T2" fmla="*/ 0 w 4"/>
                    <a:gd name="T3" fmla="*/ 41 h 43"/>
                    <a:gd name="T4" fmla="*/ 2 w 4"/>
                    <a:gd name="T5" fmla="*/ 43 h 43"/>
                    <a:gd name="T6" fmla="*/ 4 w 4"/>
                    <a:gd name="T7" fmla="*/ 41 h 43"/>
                    <a:gd name="T8" fmla="*/ 4 w 4"/>
                    <a:gd name="T9" fmla="*/ 2 h 43"/>
                    <a:gd name="T10" fmla="*/ 2 w 4"/>
                    <a:gd name="T11" fmla="*/ 0 h 43"/>
                    <a:gd name="T12" fmla="*/ 0 w 4"/>
                    <a:gd name="T13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3">
                      <a:moveTo>
                        <a:pt x="0" y="2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1" y="43"/>
                        <a:pt x="2" y="43"/>
                      </a:cubicBezTo>
                      <a:cubicBezTo>
                        <a:pt x="3" y="43"/>
                        <a:pt x="4" y="42"/>
                        <a:pt x="4" y="4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îSļiḋè">
                  <a:extLst>
                    <a:ext uri="{FF2B5EF4-FFF2-40B4-BE49-F238E27FC236}">
                      <a16:creationId xmlns:a16="http://schemas.microsoft.com/office/drawing/2014/main" id="{5357D996-9C45-4D8B-BE0F-78256369A2F3}"/>
                    </a:ext>
                  </a:extLst>
                </p:cNvPr>
                <p:cNvSpPr/>
                <p:nvPr/>
              </p:nvSpPr>
              <p:spPr bwMode="auto">
                <a:xfrm>
                  <a:off x="4837113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iš1iḍè">
                  <a:extLst>
                    <a:ext uri="{FF2B5EF4-FFF2-40B4-BE49-F238E27FC236}">
                      <a16:creationId xmlns:a16="http://schemas.microsoft.com/office/drawing/2014/main" id="{257A14BB-9384-43A8-9E68-91E38A410430}"/>
                    </a:ext>
                  </a:extLst>
                </p:cNvPr>
                <p:cNvSpPr/>
                <p:nvPr/>
              </p:nvSpPr>
              <p:spPr bwMode="auto">
                <a:xfrm>
                  <a:off x="4833938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2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2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işľïḓê">
                  <a:extLst>
                    <a:ext uri="{FF2B5EF4-FFF2-40B4-BE49-F238E27FC236}">
                      <a16:creationId xmlns:a16="http://schemas.microsoft.com/office/drawing/2014/main" id="{BC0F43AA-716D-4760-B5EB-62395A2174BB}"/>
                    </a:ext>
                  </a:extLst>
                </p:cNvPr>
                <p:cNvSpPr/>
                <p:nvPr/>
              </p:nvSpPr>
              <p:spPr bwMode="auto">
                <a:xfrm>
                  <a:off x="4560888" y="3579813"/>
                  <a:ext cx="147638" cy="128588"/>
                </a:xfrm>
                <a:custGeom>
                  <a:avLst/>
                  <a:gdLst>
                    <a:gd name="T0" fmla="*/ 48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8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ïšḻïḋé">
                  <a:extLst>
                    <a:ext uri="{FF2B5EF4-FFF2-40B4-BE49-F238E27FC236}">
                      <a16:creationId xmlns:a16="http://schemas.microsoft.com/office/drawing/2014/main" id="{6EF56B41-6DC3-4B0F-B8BB-099422E4338C}"/>
                    </a:ext>
                  </a:extLst>
                </p:cNvPr>
                <p:cNvSpPr/>
                <p:nvPr/>
              </p:nvSpPr>
              <p:spPr bwMode="auto">
                <a:xfrm>
                  <a:off x="4557713" y="3576638"/>
                  <a:ext cx="153988" cy="134938"/>
                </a:xfrm>
                <a:custGeom>
                  <a:avLst/>
                  <a:gdLst>
                    <a:gd name="T0" fmla="*/ 50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2 w 97"/>
                    <a:gd name="T17" fmla="*/ 2 h 85"/>
                    <a:gd name="T18" fmla="*/ 50 w 97"/>
                    <a:gd name="T19" fmla="*/ 0 h 85"/>
                    <a:gd name="T20" fmla="*/ 47 w 97"/>
                    <a:gd name="T21" fmla="*/ 2 h 85"/>
                    <a:gd name="T22" fmla="*/ 50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2 w 97"/>
                    <a:gd name="T31" fmla="*/ 4 h 85"/>
                    <a:gd name="T32" fmla="*/ 50 w 97"/>
                    <a:gd name="T33" fmla="*/ 2 h 85"/>
                    <a:gd name="T34" fmla="*/ 47 w 97"/>
                    <a:gd name="T35" fmla="*/ 4 h 85"/>
                    <a:gd name="T36" fmla="*/ 50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50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7" y="2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ïSḻiďe">
                  <a:extLst>
                    <a:ext uri="{FF2B5EF4-FFF2-40B4-BE49-F238E27FC236}">
                      <a16:creationId xmlns:a16="http://schemas.microsoft.com/office/drawing/2014/main" id="{442C10B5-79F4-41E8-9B72-60F0B8FC660F}"/>
                    </a:ext>
                  </a:extLst>
                </p:cNvPr>
                <p:cNvSpPr/>
                <p:nvPr/>
              </p:nvSpPr>
              <p:spPr bwMode="auto">
                <a:xfrm>
                  <a:off x="4857751" y="3711575"/>
                  <a:ext cx="149225" cy="125413"/>
                </a:xfrm>
                <a:custGeom>
                  <a:avLst/>
                  <a:gdLst>
                    <a:gd name="T0" fmla="*/ 46 w 94"/>
                    <a:gd name="T1" fmla="*/ 0 h 79"/>
                    <a:gd name="T2" fmla="*/ 0 w 94"/>
                    <a:gd name="T3" fmla="*/ 79 h 79"/>
                    <a:gd name="T4" fmla="*/ 94 w 94"/>
                    <a:gd name="T5" fmla="*/ 79 h 79"/>
                    <a:gd name="T6" fmla="*/ 46 w 94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4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ïṥlídê">
                  <a:extLst>
                    <a:ext uri="{FF2B5EF4-FFF2-40B4-BE49-F238E27FC236}">
                      <a16:creationId xmlns:a16="http://schemas.microsoft.com/office/drawing/2014/main" id="{22F12E67-2154-485E-8558-212840DA3067}"/>
                    </a:ext>
                  </a:extLst>
                </p:cNvPr>
                <p:cNvSpPr/>
                <p:nvPr/>
              </p:nvSpPr>
              <p:spPr bwMode="auto">
                <a:xfrm>
                  <a:off x="4854576" y="3708400"/>
                  <a:ext cx="155575" cy="131763"/>
                </a:xfrm>
                <a:custGeom>
                  <a:avLst/>
                  <a:gdLst>
                    <a:gd name="T0" fmla="*/ 48 w 98"/>
                    <a:gd name="T1" fmla="*/ 2 h 83"/>
                    <a:gd name="T2" fmla="*/ 46 w 98"/>
                    <a:gd name="T3" fmla="*/ 0 h 83"/>
                    <a:gd name="T4" fmla="*/ 0 w 98"/>
                    <a:gd name="T5" fmla="*/ 81 h 83"/>
                    <a:gd name="T6" fmla="*/ 0 w 98"/>
                    <a:gd name="T7" fmla="*/ 83 h 83"/>
                    <a:gd name="T8" fmla="*/ 2 w 98"/>
                    <a:gd name="T9" fmla="*/ 83 h 83"/>
                    <a:gd name="T10" fmla="*/ 96 w 98"/>
                    <a:gd name="T11" fmla="*/ 83 h 83"/>
                    <a:gd name="T12" fmla="*/ 98 w 98"/>
                    <a:gd name="T13" fmla="*/ 83 h 83"/>
                    <a:gd name="T14" fmla="*/ 98 w 98"/>
                    <a:gd name="T15" fmla="*/ 81 h 83"/>
                    <a:gd name="T16" fmla="*/ 50 w 98"/>
                    <a:gd name="T17" fmla="*/ 0 h 83"/>
                    <a:gd name="T18" fmla="*/ 48 w 98"/>
                    <a:gd name="T19" fmla="*/ 0 h 83"/>
                    <a:gd name="T20" fmla="*/ 46 w 98"/>
                    <a:gd name="T21" fmla="*/ 0 h 83"/>
                    <a:gd name="T22" fmla="*/ 48 w 98"/>
                    <a:gd name="T23" fmla="*/ 2 h 83"/>
                    <a:gd name="T24" fmla="*/ 46 w 98"/>
                    <a:gd name="T25" fmla="*/ 2 h 83"/>
                    <a:gd name="T26" fmla="*/ 91 w 98"/>
                    <a:gd name="T27" fmla="*/ 79 h 83"/>
                    <a:gd name="T28" fmla="*/ 6 w 98"/>
                    <a:gd name="T29" fmla="*/ 79 h 83"/>
                    <a:gd name="T30" fmla="*/ 50 w 98"/>
                    <a:gd name="T31" fmla="*/ 2 h 83"/>
                    <a:gd name="T32" fmla="*/ 48 w 98"/>
                    <a:gd name="T33" fmla="*/ 2 h 83"/>
                    <a:gd name="T34" fmla="*/ 46 w 98"/>
                    <a:gd name="T35" fmla="*/ 2 h 83"/>
                    <a:gd name="T36" fmla="*/ 48 w 98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3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6" y="83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îşļidé">
                  <a:extLst>
                    <a:ext uri="{FF2B5EF4-FFF2-40B4-BE49-F238E27FC236}">
                      <a16:creationId xmlns:a16="http://schemas.microsoft.com/office/drawing/2014/main" id="{EEEFB780-9A6D-4C2F-BF5C-BC6E9AA40DA8}"/>
                    </a:ext>
                  </a:extLst>
                </p:cNvPr>
                <p:cNvSpPr/>
                <p:nvPr/>
              </p:nvSpPr>
              <p:spPr bwMode="auto">
                <a:xfrm>
                  <a:off x="4597401" y="3876675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ísḷíḓe">
                  <a:extLst>
                    <a:ext uri="{FF2B5EF4-FFF2-40B4-BE49-F238E27FC236}">
                      <a16:creationId xmlns:a16="http://schemas.microsoft.com/office/drawing/2014/main" id="{87F6E629-D93E-45C2-8122-A2892FD2D070}"/>
                    </a:ext>
                  </a:extLst>
                </p:cNvPr>
                <p:cNvSpPr/>
                <p:nvPr/>
              </p:nvSpPr>
              <p:spPr bwMode="auto">
                <a:xfrm>
                  <a:off x="4597401" y="3873500"/>
                  <a:ext cx="150813" cy="134938"/>
                </a:xfrm>
                <a:custGeom>
                  <a:avLst/>
                  <a:gdLst>
                    <a:gd name="T0" fmla="*/ 47 w 95"/>
                    <a:gd name="T1" fmla="*/ 2 h 85"/>
                    <a:gd name="T2" fmla="*/ 45 w 95"/>
                    <a:gd name="T3" fmla="*/ 2 h 85"/>
                    <a:gd name="T4" fmla="*/ 0 w 95"/>
                    <a:gd name="T5" fmla="*/ 81 h 85"/>
                    <a:gd name="T6" fmla="*/ 0 w 95"/>
                    <a:gd name="T7" fmla="*/ 83 h 85"/>
                    <a:gd name="T8" fmla="*/ 0 w 95"/>
                    <a:gd name="T9" fmla="*/ 85 h 85"/>
                    <a:gd name="T10" fmla="*/ 93 w 95"/>
                    <a:gd name="T11" fmla="*/ 85 h 85"/>
                    <a:gd name="T12" fmla="*/ 95 w 95"/>
                    <a:gd name="T13" fmla="*/ 83 h 85"/>
                    <a:gd name="T14" fmla="*/ 95 w 95"/>
                    <a:gd name="T15" fmla="*/ 81 h 85"/>
                    <a:gd name="T16" fmla="*/ 50 w 95"/>
                    <a:gd name="T17" fmla="*/ 2 h 85"/>
                    <a:gd name="T18" fmla="*/ 47 w 95"/>
                    <a:gd name="T19" fmla="*/ 0 h 85"/>
                    <a:gd name="T20" fmla="*/ 45 w 95"/>
                    <a:gd name="T21" fmla="*/ 2 h 85"/>
                    <a:gd name="T22" fmla="*/ 47 w 95"/>
                    <a:gd name="T23" fmla="*/ 2 h 85"/>
                    <a:gd name="T24" fmla="*/ 45 w 95"/>
                    <a:gd name="T25" fmla="*/ 4 h 85"/>
                    <a:gd name="T26" fmla="*/ 91 w 95"/>
                    <a:gd name="T27" fmla="*/ 81 h 85"/>
                    <a:gd name="T28" fmla="*/ 4 w 95"/>
                    <a:gd name="T29" fmla="*/ 81 h 85"/>
                    <a:gd name="T30" fmla="*/ 50 w 95"/>
                    <a:gd name="T31" fmla="*/ 4 h 85"/>
                    <a:gd name="T32" fmla="*/ 47 w 95"/>
                    <a:gd name="T33" fmla="*/ 2 h 85"/>
                    <a:gd name="T34" fmla="*/ 45 w 95"/>
                    <a:gd name="T35" fmla="*/ 4 h 85"/>
                    <a:gd name="T36" fmla="*/ 47 w 95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5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93" y="85"/>
                      </a:lnTo>
                      <a:lnTo>
                        <a:pt x="95" y="83"/>
                      </a:lnTo>
                      <a:lnTo>
                        <a:pt x="95" y="81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ïṣḻiḑê">
                  <a:extLst>
                    <a:ext uri="{FF2B5EF4-FFF2-40B4-BE49-F238E27FC236}">
                      <a16:creationId xmlns:a16="http://schemas.microsoft.com/office/drawing/2014/main" id="{AB926C3F-332E-4A45-9E4D-402FCD852908}"/>
                    </a:ext>
                  </a:extLst>
                </p:cNvPr>
                <p:cNvSpPr/>
                <p:nvPr/>
              </p:nvSpPr>
              <p:spPr bwMode="auto">
                <a:xfrm>
                  <a:off x="5135563" y="3486150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ïṧḷïḋe">
                  <a:extLst>
                    <a:ext uri="{FF2B5EF4-FFF2-40B4-BE49-F238E27FC236}">
                      <a16:creationId xmlns:a16="http://schemas.microsoft.com/office/drawing/2014/main" id="{4211990F-5991-4E68-93C8-A54840D3D33A}"/>
                    </a:ext>
                  </a:extLst>
                </p:cNvPr>
                <p:cNvSpPr/>
                <p:nvPr/>
              </p:nvSpPr>
              <p:spPr bwMode="auto">
                <a:xfrm>
                  <a:off x="5132388" y="3482975"/>
                  <a:ext cx="153988" cy="136525"/>
                </a:xfrm>
                <a:custGeom>
                  <a:avLst/>
                  <a:gdLst>
                    <a:gd name="T0" fmla="*/ 47 w 97"/>
                    <a:gd name="T1" fmla="*/ 2 h 86"/>
                    <a:gd name="T2" fmla="*/ 47 w 97"/>
                    <a:gd name="T3" fmla="*/ 2 h 86"/>
                    <a:gd name="T4" fmla="*/ 0 w 97"/>
                    <a:gd name="T5" fmla="*/ 83 h 86"/>
                    <a:gd name="T6" fmla="*/ 0 w 97"/>
                    <a:gd name="T7" fmla="*/ 86 h 86"/>
                    <a:gd name="T8" fmla="*/ 2 w 97"/>
                    <a:gd name="T9" fmla="*/ 86 h 86"/>
                    <a:gd name="T10" fmla="*/ 95 w 97"/>
                    <a:gd name="T11" fmla="*/ 86 h 86"/>
                    <a:gd name="T12" fmla="*/ 97 w 97"/>
                    <a:gd name="T13" fmla="*/ 86 h 86"/>
                    <a:gd name="T14" fmla="*/ 97 w 97"/>
                    <a:gd name="T15" fmla="*/ 83 h 86"/>
                    <a:gd name="T16" fmla="*/ 50 w 97"/>
                    <a:gd name="T17" fmla="*/ 2 h 86"/>
                    <a:gd name="T18" fmla="*/ 47 w 97"/>
                    <a:gd name="T19" fmla="*/ 0 h 86"/>
                    <a:gd name="T20" fmla="*/ 47 w 97"/>
                    <a:gd name="T21" fmla="*/ 2 h 86"/>
                    <a:gd name="T22" fmla="*/ 47 w 97"/>
                    <a:gd name="T23" fmla="*/ 2 h 86"/>
                    <a:gd name="T24" fmla="*/ 47 w 97"/>
                    <a:gd name="T25" fmla="*/ 4 h 86"/>
                    <a:gd name="T26" fmla="*/ 91 w 97"/>
                    <a:gd name="T27" fmla="*/ 81 h 86"/>
                    <a:gd name="T28" fmla="*/ 6 w 97"/>
                    <a:gd name="T29" fmla="*/ 81 h 86"/>
                    <a:gd name="T30" fmla="*/ 50 w 97"/>
                    <a:gd name="T31" fmla="*/ 4 h 86"/>
                    <a:gd name="T32" fmla="*/ 47 w 97"/>
                    <a:gd name="T33" fmla="*/ 2 h 86"/>
                    <a:gd name="T34" fmla="*/ 47 w 97"/>
                    <a:gd name="T35" fmla="*/ 4 h 86"/>
                    <a:gd name="T36" fmla="*/ 47 w 97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6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86"/>
                      </a:lnTo>
                      <a:lnTo>
                        <a:pt x="95" y="86"/>
                      </a:lnTo>
                      <a:lnTo>
                        <a:pt x="97" y="86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ísḻïḋê">
                  <a:extLst>
                    <a:ext uri="{FF2B5EF4-FFF2-40B4-BE49-F238E27FC236}">
                      <a16:creationId xmlns:a16="http://schemas.microsoft.com/office/drawing/2014/main" id="{E56546E2-5071-4DB9-81B2-B7D30DA6A1E8}"/>
                    </a:ext>
                  </a:extLst>
                </p:cNvPr>
                <p:cNvSpPr/>
                <p:nvPr/>
              </p:nvSpPr>
              <p:spPr bwMode="auto">
                <a:xfrm>
                  <a:off x="5411788" y="3727450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iṥḻíḍê">
                  <a:extLst>
                    <a:ext uri="{FF2B5EF4-FFF2-40B4-BE49-F238E27FC236}">
                      <a16:creationId xmlns:a16="http://schemas.microsoft.com/office/drawing/2014/main" id="{35E51168-4366-46F2-B104-227C100DD627}"/>
                    </a:ext>
                  </a:extLst>
                </p:cNvPr>
                <p:cNvSpPr/>
                <p:nvPr/>
              </p:nvSpPr>
              <p:spPr bwMode="auto">
                <a:xfrm>
                  <a:off x="5408613" y="3724275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iṥḻíḍe">
                  <a:extLst>
                    <a:ext uri="{FF2B5EF4-FFF2-40B4-BE49-F238E27FC236}">
                      <a16:creationId xmlns:a16="http://schemas.microsoft.com/office/drawing/2014/main" id="{04BA0561-A4AF-4914-A4E4-B495B9563B5B}"/>
                    </a:ext>
                  </a:extLst>
                </p:cNvPr>
                <p:cNvSpPr/>
                <p:nvPr/>
              </p:nvSpPr>
              <p:spPr bwMode="auto">
                <a:xfrm>
                  <a:off x="5541963" y="3486150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ïṩľïdè">
                  <a:extLst>
                    <a:ext uri="{FF2B5EF4-FFF2-40B4-BE49-F238E27FC236}">
                      <a16:creationId xmlns:a16="http://schemas.microsoft.com/office/drawing/2014/main" id="{774CF876-9E47-49B4-B7AA-A8B5C24B325C}"/>
                    </a:ext>
                  </a:extLst>
                </p:cNvPr>
                <p:cNvSpPr/>
                <p:nvPr/>
              </p:nvSpPr>
              <p:spPr bwMode="auto">
                <a:xfrm>
                  <a:off x="5541963" y="3482975"/>
                  <a:ext cx="150813" cy="136525"/>
                </a:xfrm>
                <a:custGeom>
                  <a:avLst/>
                  <a:gdLst>
                    <a:gd name="T0" fmla="*/ 47 w 95"/>
                    <a:gd name="T1" fmla="*/ 2 h 86"/>
                    <a:gd name="T2" fmla="*/ 45 w 95"/>
                    <a:gd name="T3" fmla="*/ 2 h 86"/>
                    <a:gd name="T4" fmla="*/ 0 w 95"/>
                    <a:gd name="T5" fmla="*/ 83 h 86"/>
                    <a:gd name="T6" fmla="*/ 0 w 95"/>
                    <a:gd name="T7" fmla="*/ 86 h 86"/>
                    <a:gd name="T8" fmla="*/ 0 w 95"/>
                    <a:gd name="T9" fmla="*/ 86 h 86"/>
                    <a:gd name="T10" fmla="*/ 93 w 95"/>
                    <a:gd name="T11" fmla="*/ 86 h 86"/>
                    <a:gd name="T12" fmla="*/ 95 w 95"/>
                    <a:gd name="T13" fmla="*/ 86 h 86"/>
                    <a:gd name="T14" fmla="*/ 95 w 95"/>
                    <a:gd name="T15" fmla="*/ 83 h 86"/>
                    <a:gd name="T16" fmla="*/ 49 w 95"/>
                    <a:gd name="T17" fmla="*/ 2 h 86"/>
                    <a:gd name="T18" fmla="*/ 47 w 95"/>
                    <a:gd name="T19" fmla="*/ 0 h 86"/>
                    <a:gd name="T20" fmla="*/ 45 w 95"/>
                    <a:gd name="T21" fmla="*/ 2 h 86"/>
                    <a:gd name="T22" fmla="*/ 47 w 95"/>
                    <a:gd name="T23" fmla="*/ 2 h 86"/>
                    <a:gd name="T24" fmla="*/ 45 w 95"/>
                    <a:gd name="T25" fmla="*/ 4 h 86"/>
                    <a:gd name="T26" fmla="*/ 89 w 95"/>
                    <a:gd name="T27" fmla="*/ 81 h 86"/>
                    <a:gd name="T28" fmla="*/ 4 w 95"/>
                    <a:gd name="T29" fmla="*/ 81 h 86"/>
                    <a:gd name="T30" fmla="*/ 49 w 95"/>
                    <a:gd name="T31" fmla="*/ 4 h 86"/>
                    <a:gd name="T32" fmla="*/ 47 w 95"/>
                    <a:gd name="T33" fmla="*/ 2 h 86"/>
                    <a:gd name="T34" fmla="*/ 45 w 95"/>
                    <a:gd name="T35" fmla="*/ 4 h 86"/>
                    <a:gd name="T36" fmla="*/ 47 w 95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6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93" y="86"/>
                      </a:lnTo>
                      <a:lnTo>
                        <a:pt x="95" y="86"/>
                      </a:lnTo>
                      <a:lnTo>
                        <a:pt x="95" y="83"/>
                      </a:lnTo>
                      <a:lnTo>
                        <a:pt x="49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89" y="81"/>
                      </a:lnTo>
                      <a:lnTo>
                        <a:pt x="4" y="81"/>
                      </a:lnTo>
                      <a:lnTo>
                        <a:pt x="49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išḻîḑe">
                  <a:extLst>
                    <a:ext uri="{FF2B5EF4-FFF2-40B4-BE49-F238E27FC236}">
                      <a16:creationId xmlns:a16="http://schemas.microsoft.com/office/drawing/2014/main" id="{60B11C57-8DB4-4955-ACBA-6ABF97DC446D}"/>
                    </a:ext>
                  </a:extLst>
                </p:cNvPr>
                <p:cNvSpPr/>
                <p:nvPr/>
              </p:nvSpPr>
              <p:spPr bwMode="auto">
                <a:xfrm>
                  <a:off x="5799138" y="3711575"/>
                  <a:ext cx="147638" cy="125413"/>
                </a:xfrm>
                <a:custGeom>
                  <a:avLst/>
                  <a:gdLst>
                    <a:gd name="T0" fmla="*/ 46 w 93"/>
                    <a:gd name="T1" fmla="*/ 0 h 79"/>
                    <a:gd name="T2" fmla="*/ 0 w 93"/>
                    <a:gd name="T3" fmla="*/ 79 h 79"/>
                    <a:gd name="T4" fmla="*/ 93 w 93"/>
                    <a:gd name="T5" fmla="*/ 79 h 79"/>
                    <a:gd name="T6" fmla="*/ 46 w 93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3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iṣļíďê">
                  <a:extLst>
                    <a:ext uri="{FF2B5EF4-FFF2-40B4-BE49-F238E27FC236}">
                      <a16:creationId xmlns:a16="http://schemas.microsoft.com/office/drawing/2014/main" id="{3A8C7502-7905-46C3-A2A0-9956D9596A76}"/>
                    </a:ext>
                  </a:extLst>
                </p:cNvPr>
                <p:cNvSpPr/>
                <p:nvPr/>
              </p:nvSpPr>
              <p:spPr bwMode="auto">
                <a:xfrm>
                  <a:off x="5795963" y="3708400"/>
                  <a:ext cx="153988" cy="131763"/>
                </a:xfrm>
                <a:custGeom>
                  <a:avLst/>
                  <a:gdLst>
                    <a:gd name="T0" fmla="*/ 48 w 97"/>
                    <a:gd name="T1" fmla="*/ 2 h 83"/>
                    <a:gd name="T2" fmla="*/ 48 w 97"/>
                    <a:gd name="T3" fmla="*/ 0 h 83"/>
                    <a:gd name="T4" fmla="*/ 0 w 97"/>
                    <a:gd name="T5" fmla="*/ 81 h 83"/>
                    <a:gd name="T6" fmla="*/ 0 w 97"/>
                    <a:gd name="T7" fmla="*/ 83 h 83"/>
                    <a:gd name="T8" fmla="*/ 2 w 97"/>
                    <a:gd name="T9" fmla="*/ 83 h 83"/>
                    <a:gd name="T10" fmla="*/ 95 w 97"/>
                    <a:gd name="T11" fmla="*/ 83 h 83"/>
                    <a:gd name="T12" fmla="*/ 97 w 97"/>
                    <a:gd name="T13" fmla="*/ 83 h 83"/>
                    <a:gd name="T14" fmla="*/ 97 w 97"/>
                    <a:gd name="T15" fmla="*/ 81 h 83"/>
                    <a:gd name="T16" fmla="*/ 50 w 97"/>
                    <a:gd name="T17" fmla="*/ 0 h 83"/>
                    <a:gd name="T18" fmla="*/ 48 w 97"/>
                    <a:gd name="T19" fmla="*/ 0 h 83"/>
                    <a:gd name="T20" fmla="*/ 48 w 97"/>
                    <a:gd name="T21" fmla="*/ 0 h 83"/>
                    <a:gd name="T22" fmla="*/ 48 w 97"/>
                    <a:gd name="T23" fmla="*/ 2 h 83"/>
                    <a:gd name="T24" fmla="*/ 48 w 97"/>
                    <a:gd name="T25" fmla="*/ 2 h 83"/>
                    <a:gd name="T26" fmla="*/ 91 w 97"/>
                    <a:gd name="T27" fmla="*/ 79 h 83"/>
                    <a:gd name="T28" fmla="*/ 6 w 97"/>
                    <a:gd name="T29" fmla="*/ 79 h 83"/>
                    <a:gd name="T30" fmla="*/ 50 w 97"/>
                    <a:gd name="T31" fmla="*/ 2 h 83"/>
                    <a:gd name="T32" fmla="*/ 48 w 97"/>
                    <a:gd name="T33" fmla="*/ 2 h 83"/>
                    <a:gd name="T34" fmla="*/ 48 w 97"/>
                    <a:gd name="T35" fmla="*/ 2 h 83"/>
                    <a:gd name="T36" fmla="*/ 48 w 97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3">
                      <a:moveTo>
                        <a:pt x="48" y="2"/>
                      </a:moveTo>
                      <a:lnTo>
                        <a:pt x="48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5" y="83"/>
                      </a:lnTo>
                      <a:lnTo>
                        <a:pt x="97" y="83"/>
                      </a:lnTo>
                      <a:lnTo>
                        <a:pt x="97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7" name="ïṥḻïḋe">
                  <a:extLst>
                    <a:ext uri="{FF2B5EF4-FFF2-40B4-BE49-F238E27FC236}">
                      <a16:creationId xmlns:a16="http://schemas.microsoft.com/office/drawing/2014/main" id="{BBCA0B1C-7BBE-4C73-B013-1C9D213D2CCD}"/>
                    </a:ext>
                  </a:extLst>
                </p:cNvPr>
                <p:cNvSpPr/>
                <p:nvPr/>
              </p:nvSpPr>
              <p:spPr bwMode="auto">
                <a:xfrm>
                  <a:off x="5135563" y="3856038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iṥliďe">
                  <a:extLst>
                    <a:ext uri="{FF2B5EF4-FFF2-40B4-BE49-F238E27FC236}">
                      <a16:creationId xmlns:a16="http://schemas.microsoft.com/office/drawing/2014/main" id="{14F2C9C2-6147-415C-96AD-70A25217AA3C}"/>
                    </a:ext>
                  </a:extLst>
                </p:cNvPr>
                <p:cNvSpPr/>
                <p:nvPr/>
              </p:nvSpPr>
              <p:spPr bwMode="auto">
                <a:xfrm>
                  <a:off x="5132388" y="3852863"/>
                  <a:ext cx="153988" cy="134938"/>
                </a:xfrm>
                <a:custGeom>
                  <a:avLst/>
                  <a:gdLst>
                    <a:gd name="T0" fmla="*/ 47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0 w 97"/>
                    <a:gd name="T17" fmla="*/ 2 h 85"/>
                    <a:gd name="T18" fmla="*/ 47 w 97"/>
                    <a:gd name="T19" fmla="*/ 0 h 85"/>
                    <a:gd name="T20" fmla="*/ 47 w 97"/>
                    <a:gd name="T21" fmla="*/ 2 h 85"/>
                    <a:gd name="T22" fmla="*/ 47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0 w 97"/>
                    <a:gd name="T31" fmla="*/ 4 h 85"/>
                    <a:gd name="T32" fmla="*/ 47 w 97"/>
                    <a:gd name="T33" fmla="*/ 2 h 85"/>
                    <a:gd name="T34" fmla="*/ 47 w 97"/>
                    <a:gd name="T35" fmla="*/ 4 h 85"/>
                    <a:gd name="T36" fmla="*/ 47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ïṣľîďê">
                  <a:extLst>
                    <a:ext uri="{FF2B5EF4-FFF2-40B4-BE49-F238E27FC236}">
                      <a16:creationId xmlns:a16="http://schemas.microsoft.com/office/drawing/2014/main" id="{40213332-3A20-43F0-AE27-4C1A07269122}"/>
                    </a:ext>
                  </a:extLst>
                </p:cNvPr>
                <p:cNvSpPr/>
                <p:nvPr/>
              </p:nvSpPr>
              <p:spPr bwMode="auto">
                <a:xfrm>
                  <a:off x="5411788" y="40052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ïṣḻîḓè">
                  <a:extLst>
                    <a:ext uri="{FF2B5EF4-FFF2-40B4-BE49-F238E27FC236}">
                      <a16:creationId xmlns:a16="http://schemas.microsoft.com/office/drawing/2014/main" id="{F3C7E8D0-0E90-4726-8BFC-943A582675C6}"/>
                    </a:ext>
                  </a:extLst>
                </p:cNvPr>
                <p:cNvSpPr/>
                <p:nvPr/>
              </p:nvSpPr>
              <p:spPr bwMode="auto">
                <a:xfrm>
                  <a:off x="5408613" y="40020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iṣḻîḍé">
                  <a:extLst>
                    <a:ext uri="{FF2B5EF4-FFF2-40B4-BE49-F238E27FC236}">
                      <a16:creationId xmlns:a16="http://schemas.microsoft.com/office/drawing/2014/main" id="{311C9C04-D89D-4B80-8019-5A59A69170F8}"/>
                    </a:ext>
                  </a:extLst>
                </p:cNvPr>
                <p:cNvSpPr/>
                <p:nvPr/>
              </p:nvSpPr>
              <p:spPr bwMode="auto">
                <a:xfrm>
                  <a:off x="5062538" y="4173538"/>
                  <a:ext cx="144463" cy="128588"/>
                </a:xfrm>
                <a:custGeom>
                  <a:avLst/>
                  <a:gdLst>
                    <a:gd name="T0" fmla="*/ 46 w 91"/>
                    <a:gd name="T1" fmla="*/ 0 h 81"/>
                    <a:gd name="T2" fmla="*/ 0 w 91"/>
                    <a:gd name="T3" fmla="*/ 81 h 81"/>
                    <a:gd name="T4" fmla="*/ 91 w 91"/>
                    <a:gd name="T5" fmla="*/ 81 h 81"/>
                    <a:gd name="T6" fmla="*/ 46 w 91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1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iŝḷïḍê">
                  <a:extLst>
                    <a:ext uri="{FF2B5EF4-FFF2-40B4-BE49-F238E27FC236}">
                      <a16:creationId xmlns:a16="http://schemas.microsoft.com/office/drawing/2014/main" id="{36788D03-A709-4B03-9BE9-3B714B3C0FC0}"/>
                    </a:ext>
                  </a:extLst>
                </p:cNvPr>
                <p:cNvSpPr/>
                <p:nvPr/>
              </p:nvSpPr>
              <p:spPr bwMode="auto">
                <a:xfrm>
                  <a:off x="5059363" y="4170363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3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1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3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iS1iḑé">
                  <a:extLst>
                    <a:ext uri="{FF2B5EF4-FFF2-40B4-BE49-F238E27FC236}">
                      <a16:creationId xmlns:a16="http://schemas.microsoft.com/office/drawing/2014/main" id="{D63E30AE-DC66-400A-8924-7F57F1872C10}"/>
                    </a:ext>
                  </a:extLst>
                </p:cNvPr>
                <p:cNvSpPr/>
                <p:nvPr/>
              </p:nvSpPr>
              <p:spPr bwMode="auto">
                <a:xfrm>
                  <a:off x="5930901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ïSḻïḑe">
                  <a:extLst>
                    <a:ext uri="{FF2B5EF4-FFF2-40B4-BE49-F238E27FC236}">
                      <a16:creationId xmlns:a16="http://schemas.microsoft.com/office/drawing/2014/main" id="{1952995D-A09F-4939-8BEA-5B26E2185C03}"/>
                    </a:ext>
                  </a:extLst>
                </p:cNvPr>
                <p:cNvSpPr/>
                <p:nvPr/>
              </p:nvSpPr>
              <p:spPr bwMode="auto">
                <a:xfrm>
                  <a:off x="5927726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1 w 98"/>
                    <a:gd name="T27" fmla="*/ 81 h 85"/>
                    <a:gd name="T28" fmla="*/ 6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ïṡḷïḑè">
                  <a:extLst>
                    <a:ext uri="{FF2B5EF4-FFF2-40B4-BE49-F238E27FC236}">
                      <a16:creationId xmlns:a16="http://schemas.microsoft.com/office/drawing/2014/main" id="{6C73912A-EA68-486C-A521-8D59C6F95AFA}"/>
                    </a:ext>
                  </a:extLst>
                </p:cNvPr>
                <p:cNvSpPr/>
                <p:nvPr/>
              </p:nvSpPr>
              <p:spPr bwMode="auto">
                <a:xfrm>
                  <a:off x="6191251" y="3598863"/>
                  <a:ext cx="146050" cy="128588"/>
                </a:xfrm>
                <a:custGeom>
                  <a:avLst/>
                  <a:gdLst>
                    <a:gd name="T0" fmla="*/ 46 w 92"/>
                    <a:gd name="T1" fmla="*/ 0 h 81"/>
                    <a:gd name="T2" fmla="*/ 0 w 92"/>
                    <a:gd name="T3" fmla="*/ 81 h 81"/>
                    <a:gd name="T4" fmla="*/ 92 w 92"/>
                    <a:gd name="T5" fmla="*/ 81 h 81"/>
                    <a:gd name="T6" fmla="*/ 46 w 92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2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ï$ḷíďé">
                  <a:extLst>
                    <a:ext uri="{FF2B5EF4-FFF2-40B4-BE49-F238E27FC236}">
                      <a16:creationId xmlns:a16="http://schemas.microsoft.com/office/drawing/2014/main" id="{1644379D-2FEA-44ED-900E-252AA78DA19D}"/>
                    </a:ext>
                  </a:extLst>
                </p:cNvPr>
                <p:cNvSpPr/>
                <p:nvPr/>
              </p:nvSpPr>
              <p:spPr bwMode="auto">
                <a:xfrm>
                  <a:off x="6188076" y="3595688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4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2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4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2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iṩ1îďè">
                  <a:extLst>
                    <a:ext uri="{FF2B5EF4-FFF2-40B4-BE49-F238E27FC236}">
                      <a16:creationId xmlns:a16="http://schemas.microsoft.com/office/drawing/2014/main" id="{43CD4D9B-379F-4121-A952-BA2AA636FDCA}"/>
                    </a:ext>
                  </a:extLst>
                </p:cNvPr>
                <p:cNvSpPr/>
                <p:nvPr/>
              </p:nvSpPr>
              <p:spPr bwMode="auto">
                <a:xfrm>
                  <a:off x="5422901" y="3767138"/>
                  <a:ext cx="1858963" cy="944563"/>
                </a:xfrm>
                <a:custGeom>
                  <a:avLst/>
                  <a:gdLst>
                    <a:gd name="T0" fmla="*/ 915 w 1171"/>
                    <a:gd name="T1" fmla="*/ 0 h 595"/>
                    <a:gd name="T2" fmla="*/ 278 w 1171"/>
                    <a:gd name="T3" fmla="*/ 0 h 595"/>
                    <a:gd name="T4" fmla="*/ 0 w 1171"/>
                    <a:gd name="T5" fmla="*/ 595 h 595"/>
                    <a:gd name="T6" fmla="*/ 884 w 1171"/>
                    <a:gd name="T7" fmla="*/ 595 h 595"/>
                    <a:gd name="T8" fmla="*/ 1171 w 1171"/>
                    <a:gd name="T9" fmla="*/ 0 h 595"/>
                    <a:gd name="T10" fmla="*/ 915 w 1171"/>
                    <a:gd name="T11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1" h="595">
                      <a:moveTo>
                        <a:pt x="915" y="0"/>
                      </a:moveTo>
                      <a:lnTo>
                        <a:pt x="278" y="0"/>
                      </a:lnTo>
                      <a:lnTo>
                        <a:pt x="0" y="595"/>
                      </a:lnTo>
                      <a:lnTo>
                        <a:pt x="884" y="595"/>
                      </a:lnTo>
                      <a:lnTo>
                        <a:pt x="1171" y="0"/>
                      </a:lnTo>
                      <a:lnTo>
                        <a:pt x="9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íş1íḍê">
                  <a:extLst>
                    <a:ext uri="{FF2B5EF4-FFF2-40B4-BE49-F238E27FC236}">
                      <a16:creationId xmlns:a16="http://schemas.microsoft.com/office/drawing/2014/main" id="{03BC60A5-6812-47CE-B6A0-4B72E63B8C9F}"/>
                    </a:ext>
                  </a:extLst>
                </p:cNvPr>
                <p:cNvSpPr/>
                <p:nvPr/>
              </p:nvSpPr>
              <p:spPr bwMode="auto">
                <a:xfrm>
                  <a:off x="5414963" y="3760788"/>
                  <a:ext cx="1876425" cy="957263"/>
                </a:xfrm>
                <a:custGeom>
                  <a:avLst/>
                  <a:gdLst>
                    <a:gd name="T0" fmla="*/ 442 w 568"/>
                    <a:gd name="T1" fmla="*/ 2 h 290"/>
                    <a:gd name="T2" fmla="*/ 442 w 568"/>
                    <a:gd name="T3" fmla="*/ 0 h 290"/>
                    <a:gd name="T4" fmla="*/ 136 w 568"/>
                    <a:gd name="T5" fmla="*/ 0 h 290"/>
                    <a:gd name="T6" fmla="*/ 134 w 568"/>
                    <a:gd name="T7" fmla="*/ 2 h 290"/>
                    <a:gd name="T8" fmla="*/ 0 w 568"/>
                    <a:gd name="T9" fmla="*/ 287 h 290"/>
                    <a:gd name="T10" fmla="*/ 0 w 568"/>
                    <a:gd name="T11" fmla="*/ 289 h 290"/>
                    <a:gd name="T12" fmla="*/ 2 w 568"/>
                    <a:gd name="T13" fmla="*/ 290 h 290"/>
                    <a:gd name="T14" fmla="*/ 427 w 568"/>
                    <a:gd name="T15" fmla="*/ 290 h 290"/>
                    <a:gd name="T16" fmla="*/ 429 w 568"/>
                    <a:gd name="T17" fmla="*/ 289 h 290"/>
                    <a:gd name="T18" fmla="*/ 567 w 568"/>
                    <a:gd name="T19" fmla="*/ 3 h 290"/>
                    <a:gd name="T20" fmla="*/ 567 w 568"/>
                    <a:gd name="T21" fmla="*/ 1 h 290"/>
                    <a:gd name="T22" fmla="*/ 565 w 568"/>
                    <a:gd name="T23" fmla="*/ 0 h 290"/>
                    <a:gd name="T24" fmla="*/ 442 w 568"/>
                    <a:gd name="T25" fmla="*/ 0 h 290"/>
                    <a:gd name="T26" fmla="*/ 442 w 568"/>
                    <a:gd name="T27" fmla="*/ 2 h 290"/>
                    <a:gd name="T28" fmla="*/ 442 w 568"/>
                    <a:gd name="T29" fmla="*/ 4 h 290"/>
                    <a:gd name="T30" fmla="*/ 562 w 568"/>
                    <a:gd name="T31" fmla="*/ 4 h 290"/>
                    <a:gd name="T32" fmla="*/ 426 w 568"/>
                    <a:gd name="T33" fmla="*/ 286 h 290"/>
                    <a:gd name="T34" fmla="*/ 5 w 568"/>
                    <a:gd name="T35" fmla="*/ 286 h 290"/>
                    <a:gd name="T36" fmla="*/ 137 w 568"/>
                    <a:gd name="T37" fmla="*/ 4 h 290"/>
                    <a:gd name="T38" fmla="*/ 442 w 568"/>
                    <a:gd name="T39" fmla="*/ 4 h 290"/>
                    <a:gd name="T40" fmla="*/ 442 w 568"/>
                    <a:gd name="T41" fmla="*/ 2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8" h="290">
                      <a:moveTo>
                        <a:pt x="442" y="2"/>
                      </a:move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135" y="0"/>
                        <a:pt x="135" y="1"/>
                        <a:pt x="134" y="2"/>
                      </a:cubicBezTo>
                      <a:cubicBezTo>
                        <a:pt x="0" y="287"/>
                        <a:pt x="0" y="287"/>
                        <a:pt x="0" y="287"/>
                      </a:cubicBezTo>
                      <a:cubicBezTo>
                        <a:pt x="0" y="288"/>
                        <a:pt x="0" y="288"/>
                        <a:pt x="0" y="289"/>
                      </a:cubicBezTo>
                      <a:cubicBezTo>
                        <a:pt x="1" y="290"/>
                        <a:pt x="1" y="290"/>
                        <a:pt x="2" y="290"/>
                      </a:cubicBezTo>
                      <a:cubicBezTo>
                        <a:pt x="427" y="290"/>
                        <a:pt x="427" y="290"/>
                        <a:pt x="427" y="290"/>
                      </a:cubicBezTo>
                      <a:cubicBezTo>
                        <a:pt x="428" y="290"/>
                        <a:pt x="428" y="289"/>
                        <a:pt x="429" y="289"/>
                      </a:cubicBezTo>
                      <a:cubicBezTo>
                        <a:pt x="567" y="3"/>
                        <a:pt x="567" y="3"/>
                        <a:pt x="567" y="3"/>
                      </a:cubicBezTo>
                      <a:cubicBezTo>
                        <a:pt x="568" y="3"/>
                        <a:pt x="567" y="2"/>
                        <a:pt x="567" y="1"/>
                      </a:cubicBezTo>
                      <a:cubicBezTo>
                        <a:pt x="567" y="1"/>
                        <a:pt x="566" y="0"/>
                        <a:pt x="565" y="0"/>
                      </a:cubicBez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cubicBezTo>
                        <a:pt x="562" y="4"/>
                        <a:pt x="562" y="4"/>
                        <a:pt x="562" y="4"/>
                      </a:cubicBezTo>
                      <a:cubicBezTo>
                        <a:pt x="426" y="286"/>
                        <a:pt x="426" y="286"/>
                        <a:pt x="426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lnTo>
                        <a:pt x="442" y="2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îŝ1íḑé">
                  <a:extLst>
                    <a:ext uri="{FF2B5EF4-FFF2-40B4-BE49-F238E27FC236}">
                      <a16:creationId xmlns:a16="http://schemas.microsoft.com/office/drawing/2014/main" id="{D877AAEE-C6D0-42DB-BB14-A23F2291174D}"/>
                    </a:ext>
                  </a:extLst>
                </p:cNvPr>
                <p:cNvSpPr/>
                <p:nvPr/>
              </p:nvSpPr>
              <p:spPr bwMode="auto">
                <a:xfrm>
                  <a:off x="6218238" y="4121150"/>
                  <a:ext cx="260350" cy="25717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îsḻïďê">
                  <a:extLst>
                    <a:ext uri="{FF2B5EF4-FFF2-40B4-BE49-F238E27FC236}">
                      <a16:creationId xmlns:a16="http://schemas.microsoft.com/office/drawing/2014/main" id="{7B5CCDDE-4C04-4F94-A266-8D97EAAEFE98}"/>
                    </a:ext>
                  </a:extLst>
                </p:cNvPr>
                <p:cNvSpPr/>
                <p:nvPr/>
              </p:nvSpPr>
              <p:spPr bwMode="auto">
                <a:xfrm>
                  <a:off x="6211888" y="4113213"/>
                  <a:ext cx="273050" cy="271463"/>
                </a:xfrm>
                <a:custGeom>
                  <a:avLst/>
                  <a:gdLst>
                    <a:gd name="T0" fmla="*/ 2 w 83"/>
                    <a:gd name="T1" fmla="*/ 41 h 82"/>
                    <a:gd name="T2" fmla="*/ 4 w 83"/>
                    <a:gd name="T3" fmla="*/ 41 h 82"/>
                    <a:gd name="T4" fmla="*/ 15 w 83"/>
                    <a:gd name="T5" fmla="*/ 14 h 82"/>
                    <a:gd name="T6" fmla="*/ 41 w 83"/>
                    <a:gd name="T7" fmla="*/ 4 h 82"/>
                    <a:gd name="T8" fmla="*/ 68 w 83"/>
                    <a:gd name="T9" fmla="*/ 14 h 82"/>
                    <a:gd name="T10" fmla="*/ 79 w 83"/>
                    <a:gd name="T11" fmla="*/ 41 h 82"/>
                    <a:gd name="T12" fmla="*/ 68 w 83"/>
                    <a:gd name="T13" fmla="*/ 67 h 82"/>
                    <a:gd name="T14" fmla="*/ 41 w 83"/>
                    <a:gd name="T15" fmla="*/ 78 h 82"/>
                    <a:gd name="T16" fmla="*/ 15 w 83"/>
                    <a:gd name="T17" fmla="*/ 67 h 82"/>
                    <a:gd name="T18" fmla="*/ 4 w 83"/>
                    <a:gd name="T19" fmla="*/ 41 h 82"/>
                    <a:gd name="T20" fmla="*/ 2 w 83"/>
                    <a:gd name="T21" fmla="*/ 41 h 82"/>
                    <a:gd name="T22" fmla="*/ 0 w 83"/>
                    <a:gd name="T23" fmla="*/ 41 h 82"/>
                    <a:gd name="T24" fmla="*/ 41 w 83"/>
                    <a:gd name="T25" fmla="*/ 82 h 82"/>
                    <a:gd name="T26" fmla="*/ 83 w 83"/>
                    <a:gd name="T27" fmla="*/ 41 h 82"/>
                    <a:gd name="T28" fmla="*/ 41 w 83"/>
                    <a:gd name="T29" fmla="*/ 0 h 82"/>
                    <a:gd name="T30" fmla="*/ 0 w 83"/>
                    <a:gd name="T31" fmla="*/ 41 h 82"/>
                    <a:gd name="T32" fmla="*/ 2 w 83"/>
                    <a:gd name="T33" fmla="*/ 4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82">
                      <a:moveTo>
                        <a:pt x="2" y="41"/>
                      </a:move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4" y="31"/>
                        <a:pt x="8" y="21"/>
                        <a:pt x="15" y="14"/>
                      </a:cubicBezTo>
                      <a:cubicBezTo>
                        <a:pt x="22" y="8"/>
                        <a:pt x="31" y="4"/>
                        <a:pt x="41" y="4"/>
                      </a:cubicBezTo>
                      <a:cubicBezTo>
                        <a:pt x="52" y="4"/>
                        <a:pt x="61" y="8"/>
                        <a:pt x="68" y="14"/>
                      </a:cubicBezTo>
                      <a:cubicBezTo>
                        <a:pt x="74" y="21"/>
                        <a:pt x="79" y="31"/>
                        <a:pt x="79" y="41"/>
                      </a:cubicBezTo>
                      <a:cubicBezTo>
                        <a:pt x="79" y="51"/>
                        <a:pt x="74" y="60"/>
                        <a:pt x="68" y="67"/>
                      </a:cubicBezTo>
                      <a:cubicBezTo>
                        <a:pt x="61" y="74"/>
                        <a:pt x="52" y="78"/>
                        <a:pt x="41" y="78"/>
                      </a:cubicBezTo>
                      <a:cubicBezTo>
                        <a:pt x="31" y="78"/>
                        <a:pt x="22" y="74"/>
                        <a:pt x="15" y="67"/>
                      </a:cubicBezTo>
                      <a:cubicBezTo>
                        <a:pt x="8" y="60"/>
                        <a:pt x="4" y="51"/>
                        <a:pt x="4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64" y="82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ïś1ídè">
                  <a:extLst>
                    <a:ext uri="{FF2B5EF4-FFF2-40B4-BE49-F238E27FC236}">
                      <a16:creationId xmlns:a16="http://schemas.microsoft.com/office/drawing/2014/main" id="{CD69ACE1-D606-49EF-AE92-9D7524DE2CA4}"/>
                    </a:ext>
                  </a:extLst>
                </p:cNvPr>
                <p:cNvSpPr/>
                <p:nvPr/>
              </p:nvSpPr>
              <p:spPr bwMode="auto">
                <a:xfrm>
                  <a:off x="5756276" y="2638425"/>
                  <a:ext cx="58738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iŝlíde">
                  <a:extLst>
                    <a:ext uri="{FF2B5EF4-FFF2-40B4-BE49-F238E27FC236}">
                      <a16:creationId xmlns:a16="http://schemas.microsoft.com/office/drawing/2014/main" id="{16DCA3D8-1081-4F40-9C23-65443E3422E4}"/>
                    </a:ext>
                  </a:extLst>
                </p:cNvPr>
                <p:cNvSpPr/>
                <p:nvPr/>
              </p:nvSpPr>
              <p:spPr bwMode="auto">
                <a:xfrm>
                  <a:off x="5689601" y="2865438"/>
                  <a:ext cx="109538" cy="60325"/>
                </a:xfrm>
                <a:custGeom>
                  <a:avLst/>
                  <a:gdLst>
                    <a:gd name="T0" fmla="*/ 32 w 33"/>
                    <a:gd name="T1" fmla="*/ 1 h 18"/>
                    <a:gd name="T2" fmla="*/ 31 w 33"/>
                    <a:gd name="T3" fmla="*/ 0 h 18"/>
                    <a:gd name="T4" fmla="*/ 0 w 33"/>
                    <a:gd name="T5" fmla="*/ 6 h 18"/>
                    <a:gd name="T6" fmla="*/ 0 w 33"/>
                    <a:gd name="T7" fmla="*/ 6 h 18"/>
                    <a:gd name="T8" fmla="*/ 0 w 33"/>
                    <a:gd name="T9" fmla="*/ 7 h 18"/>
                    <a:gd name="T10" fmla="*/ 6 w 33"/>
                    <a:gd name="T11" fmla="*/ 13 h 18"/>
                    <a:gd name="T12" fmla="*/ 19 w 33"/>
                    <a:gd name="T13" fmla="*/ 18 h 18"/>
                    <a:gd name="T14" fmla="*/ 27 w 33"/>
                    <a:gd name="T15" fmla="*/ 14 h 18"/>
                    <a:gd name="T16" fmla="*/ 33 w 33"/>
                    <a:gd name="T17" fmla="*/ 2 h 18"/>
                    <a:gd name="T18" fmla="*/ 32 w 33"/>
                    <a:gd name="T19" fmla="*/ 1 h 18"/>
                    <a:gd name="T20" fmla="*/ 31 w 33"/>
                    <a:gd name="T21" fmla="*/ 0 h 18"/>
                    <a:gd name="T22" fmla="*/ 32 w 33"/>
                    <a:gd name="T23" fmla="*/ 1 h 18"/>
                    <a:gd name="T24" fmla="*/ 31 w 33"/>
                    <a:gd name="T25" fmla="*/ 1 h 18"/>
                    <a:gd name="T26" fmla="*/ 25 w 33"/>
                    <a:gd name="T27" fmla="*/ 13 h 18"/>
                    <a:gd name="T28" fmla="*/ 19 w 33"/>
                    <a:gd name="T29" fmla="*/ 16 h 18"/>
                    <a:gd name="T30" fmla="*/ 7 w 33"/>
                    <a:gd name="T31" fmla="*/ 11 h 18"/>
                    <a:gd name="T32" fmla="*/ 3 w 33"/>
                    <a:gd name="T33" fmla="*/ 7 h 18"/>
                    <a:gd name="T34" fmla="*/ 2 w 33"/>
                    <a:gd name="T35" fmla="*/ 6 h 18"/>
                    <a:gd name="T36" fmla="*/ 1 w 33"/>
                    <a:gd name="T37" fmla="*/ 6 h 18"/>
                    <a:gd name="T38" fmla="*/ 1 w 33"/>
                    <a:gd name="T39" fmla="*/ 7 h 18"/>
                    <a:gd name="T40" fmla="*/ 1 w 33"/>
                    <a:gd name="T41" fmla="*/ 8 h 18"/>
                    <a:gd name="T42" fmla="*/ 32 w 33"/>
                    <a:gd name="T43" fmla="*/ 2 h 18"/>
                    <a:gd name="T44" fmla="*/ 32 w 33"/>
                    <a:gd name="T45" fmla="*/ 1 h 18"/>
                    <a:gd name="T46" fmla="*/ 31 w 33"/>
                    <a:gd name="T47" fmla="*/ 1 h 18"/>
                    <a:gd name="T48" fmla="*/ 32 w 33"/>
                    <a:gd name="T4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3" h="18">
                      <a:moveTo>
                        <a:pt x="32" y="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2" y="10"/>
                        <a:pt x="6" y="13"/>
                      </a:cubicBezTo>
                      <a:cubicBezTo>
                        <a:pt x="9" y="15"/>
                        <a:pt x="14" y="18"/>
                        <a:pt x="19" y="18"/>
                      </a:cubicBezTo>
                      <a:cubicBezTo>
                        <a:pt x="22" y="18"/>
                        <a:pt x="25" y="17"/>
                        <a:pt x="27" y="14"/>
                      </a:cubicBezTo>
                      <a:cubicBezTo>
                        <a:pt x="29" y="12"/>
                        <a:pt x="31" y="8"/>
                        <a:pt x="33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29" y="7"/>
                        <a:pt x="27" y="11"/>
                        <a:pt x="25" y="13"/>
                      </a:cubicBezTo>
                      <a:cubicBezTo>
                        <a:pt x="23" y="15"/>
                        <a:pt x="21" y="16"/>
                        <a:pt x="19" y="16"/>
                      </a:cubicBezTo>
                      <a:cubicBezTo>
                        <a:pt x="15" y="16"/>
                        <a:pt x="10" y="14"/>
                        <a:pt x="7" y="11"/>
                      </a:cubicBezTo>
                      <a:cubicBezTo>
                        <a:pt x="5" y="10"/>
                        <a:pt x="4" y="8"/>
                        <a:pt x="3" y="7"/>
                      </a:cubicBez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lnTo>
                        <a:pt x="32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íś1îḑé">
                  <a:extLst>
                    <a:ext uri="{FF2B5EF4-FFF2-40B4-BE49-F238E27FC236}">
                      <a16:creationId xmlns:a16="http://schemas.microsoft.com/office/drawing/2014/main" id="{1FEC2911-DFB7-434E-A58B-7B32C63FA434}"/>
                    </a:ext>
                  </a:extLst>
                </p:cNvPr>
                <p:cNvSpPr/>
                <p:nvPr/>
              </p:nvSpPr>
              <p:spPr bwMode="auto">
                <a:xfrm>
                  <a:off x="5541963" y="2770188"/>
                  <a:ext cx="111125" cy="112713"/>
                </a:xfrm>
                <a:prstGeom prst="ellipse">
                  <a:avLst/>
                </a:pr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ïśḻïdê">
                  <a:extLst>
                    <a:ext uri="{FF2B5EF4-FFF2-40B4-BE49-F238E27FC236}">
                      <a16:creationId xmlns:a16="http://schemas.microsoft.com/office/drawing/2014/main" id="{2028B214-8B41-4860-A6B3-C8B9D6A5C5B6}"/>
                    </a:ext>
                  </a:extLst>
                </p:cNvPr>
                <p:cNvSpPr/>
                <p:nvPr/>
              </p:nvSpPr>
              <p:spPr bwMode="auto">
                <a:xfrm>
                  <a:off x="5567363" y="2678113"/>
                  <a:ext cx="60325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iṥļiďé">
                  <a:extLst>
                    <a:ext uri="{FF2B5EF4-FFF2-40B4-BE49-F238E27FC236}">
                      <a16:creationId xmlns:a16="http://schemas.microsoft.com/office/drawing/2014/main" id="{07B6F1E0-463B-46AB-A00B-881BCD9947EA}"/>
                    </a:ext>
                  </a:extLst>
                </p:cNvPr>
                <p:cNvSpPr/>
                <p:nvPr/>
              </p:nvSpPr>
              <p:spPr bwMode="auto">
                <a:xfrm>
                  <a:off x="5818188" y="2697163"/>
                  <a:ext cx="76200" cy="112713"/>
                </a:xfrm>
                <a:custGeom>
                  <a:avLst/>
                  <a:gdLst>
                    <a:gd name="T0" fmla="*/ 17 w 23"/>
                    <a:gd name="T1" fmla="*/ 0 h 34"/>
                    <a:gd name="T2" fmla="*/ 0 w 23"/>
                    <a:gd name="T3" fmla="*/ 17 h 34"/>
                    <a:gd name="T4" fmla="*/ 17 w 23"/>
                    <a:gd name="T5" fmla="*/ 34 h 34"/>
                    <a:gd name="T6" fmla="*/ 21 w 23"/>
                    <a:gd name="T7" fmla="*/ 33 h 34"/>
                    <a:gd name="T8" fmla="*/ 21 w 23"/>
                    <a:gd name="T9" fmla="*/ 29 h 34"/>
                    <a:gd name="T10" fmla="*/ 23 w 23"/>
                    <a:gd name="T11" fmla="*/ 4 h 34"/>
                    <a:gd name="T12" fmla="*/ 23 w 23"/>
                    <a:gd name="T13" fmla="*/ 1 h 34"/>
                    <a:gd name="T14" fmla="*/ 17 w 23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4">
                      <a:moveTo>
                        <a:pt x="17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18" y="34"/>
                        <a:pt x="20" y="34"/>
                        <a:pt x="21" y="33"/>
                      </a:cubicBezTo>
                      <a:cubicBezTo>
                        <a:pt x="21" y="32"/>
                        <a:pt x="21" y="31"/>
                        <a:pt x="21" y="29"/>
                      </a:cubicBezTo>
                      <a:cubicBezTo>
                        <a:pt x="23" y="20"/>
                        <a:pt x="23" y="12"/>
                        <a:pt x="23" y="4"/>
                      </a:cubicBezTo>
                      <a:cubicBezTo>
                        <a:pt x="23" y="3"/>
                        <a:pt x="23" y="2"/>
                        <a:pt x="23" y="1"/>
                      </a:cubicBezTo>
                      <a:cubicBezTo>
                        <a:pt x="21" y="0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îśļiḓé">
                  <a:extLst>
                    <a:ext uri="{FF2B5EF4-FFF2-40B4-BE49-F238E27FC236}">
                      <a16:creationId xmlns:a16="http://schemas.microsoft.com/office/drawing/2014/main" id="{A7592234-8502-4770-925A-B96370A448DC}"/>
                    </a:ext>
                  </a:extLst>
                </p:cNvPr>
                <p:cNvSpPr/>
                <p:nvPr/>
              </p:nvSpPr>
              <p:spPr bwMode="auto">
                <a:xfrm>
                  <a:off x="5888038" y="2701925"/>
                  <a:ext cx="12700" cy="104775"/>
                </a:xfrm>
                <a:custGeom>
                  <a:avLst/>
                  <a:gdLst>
                    <a:gd name="T0" fmla="*/ 2 w 4"/>
                    <a:gd name="T1" fmla="*/ 0 h 32"/>
                    <a:gd name="T2" fmla="*/ 2 w 4"/>
                    <a:gd name="T3" fmla="*/ 3 h 32"/>
                    <a:gd name="T4" fmla="*/ 0 w 4"/>
                    <a:gd name="T5" fmla="*/ 28 h 32"/>
                    <a:gd name="T6" fmla="*/ 0 w 4"/>
                    <a:gd name="T7" fmla="*/ 32 h 32"/>
                    <a:gd name="T8" fmla="*/ 1 w 4"/>
                    <a:gd name="T9" fmla="*/ 32 h 32"/>
                    <a:gd name="T10" fmla="*/ 2 w 4"/>
                    <a:gd name="T11" fmla="*/ 29 h 32"/>
                    <a:gd name="T12" fmla="*/ 4 w 4"/>
                    <a:gd name="T13" fmla="*/ 1 h 32"/>
                    <a:gd name="T14" fmla="*/ 2 w 4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2">
                      <a:moveTo>
                        <a:pt x="2" y="0"/>
                      </a:move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1"/>
                        <a:pt x="2" y="19"/>
                        <a:pt x="0" y="28"/>
                      </a:cubicBezTo>
                      <a:cubicBezTo>
                        <a:pt x="0" y="30"/>
                        <a:pt x="0" y="31"/>
                        <a:pt x="0" y="32"/>
                      </a:cubicBezTo>
                      <a:cubicBezTo>
                        <a:pt x="0" y="32"/>
                        <a:pt x="1" y="32"/>
                        <a:pt x="1" y="32"/>
                      </a:cubicBezTo>
                      <a:cubicBezTo>
                        <a:pt x="2" y="31"/>
                        <a:pt x="2" y="30"/>
                        <a:pt x="2" y="29"/>
                      </a:cubicBezTo>
                      <a:cubicBezTo>
                        <a:pt x="3" y="19"/>
                        <a:pt x="4" y="10"/>
                        <a:pt x="4" y="1"/>
                      </a:cubicBezTo>
                      <a:cubicBezTo>
                        <a:pt x="3" y="1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4723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išḻïḋé">
                  <a:extLst>
                    <a:ext uri="{FF2B5EF4-FFF2-40B4-BE49-F238E27FC236}">
                      <a16:creationId xmlns:a16="http://schemas.microsoft.com/office/drawing/2014/main" id="{E573AB1F-360A-44E4-AAE9-75C99E867E8F}"/>
                    </a:ext>
                  </a:extLst>
                </p:cNvPr>
                <p:cNvSpPr/>
                <p:nvPr/>
              </p:nvSpPr>
              <p:spPr bwMode="auto">
                <a:xfrm>
                  <a:off x="5218113" y="2063750"/>
                  <a:ext cx="936625" cy="858838"/>
                </a:xfrm>
                <a:custGeom>
                  <a:avLst/>
                  <a:gdLst>
                    <a:gd name="T0" fmla="*/ 253 w 284"/>
                    <a:gd name="T1" fmla="*/ 48 h 260"/>
                    <a:gd name="T2" fmla="*/ 101 w 284"/>
                    <a:gd name="T3" fmla="*/ 56 h 260"/>
                    <a:gd name="T4" fmla="*/ 40 w 284"/>
                    <a:gd name="T5" fmla="*/ 112 h 260"/>
                    <a:gd name="T6" fmla="*/ 6 w 284"/>
                    <a:gd name="T7" fmla="*/ 174 h 260"/>
                    <a:gd name="T8" fmla="*/ 57 w 284"/>
                    <a:gd name="T9" fmla="*/ 260 h 260"/>
                    <a:gd name="T10" fmla="*/ 59 w 284"/>
                    <a:gd name="T11" fmla="*/ 250 h 260"/>
                    <a:gd name="T12" fmla="*/ 53 w 284"/>
                    <a:gd name="T13" fmla="*/ 224 h 260"/>
                    <a:gd name="T14" fmla="*/ 29 w 284"/>
                    <a:gd name="T15" fmla="*/ 200 h 260"/>
                    <a:gd name="T16" fmla="*/ 53 w 284"/>
                    <a:gd name="T17" fmla="*/ 176 h 260"/>
                    <a:gd name="T18" fmla="*/ 73 w 284"/>
                    <a:gd name="T19" fmla="*/ 187 h 260"/>
                    <a:gd name="T20" fmla="*/ 90 w 284"/>
                    <a:gd name="T21" fmla="*/ 191 h 260"/>
                    <a:gd name="T22" fmla="*/ 90 w 284"/>
                    <a:gd name="T23" fmla="*/ 130 h 260"/>
                    <a:gd name="T24" fmla="*/ 157 w 284"/>
                    <a:gd name="T25" fmla="*/ 146 h 260"/>
                    <a:gd name="T26" fmla="*/ 253 w 284"/>
                    <a:gd name="T2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260">
                      <a:moveTo>
                        <a:pt x="253" y="48"/>
                      </a:moveTo>
                      <a:cubicBezTo>
                        <a:pt x="222" y="0"/>
                        <a:pt x="124" y="23"/>
                        <a:pt x="101" y="56"/>
                      </a:cubicBezTo>
                      <a:cubicBezTo>
                        <a:pt x="101" y="56"/>
                        <a:pt x="45" y="51"/>
                        <a:pt x="40" y="112"/>
                      </a:cubicBezTo>
                      <a:cubicBezTo>
                        <a:pt x="40" y="112"/>
                        <a:pt x="0" y="124"/>
                        <a:pt x="6" y="174"/>
                      </a:cubicBezTo>
                      <a:cubicBezTo>
                        <a:pt x="11" y="225"/>
                        <a:pt x="51" y="260"/>
                        <a:pt x="57" y="260"/>
                      </a:cubicBezTo>
                      <a:cubicBezTo>
                        <a:pt x="57" y="260"/>
                        <a:pt x="59" y="256"/>
                        <a:pt x="59" y="250"/>
                      </a:cubicBezTo>
                      <a:cubicBezTo>
                        <a:pt x="60" y="241"/>
                        <a:pt x="60" y="229"/>
                        <a:pt x="53" y="224"/>
                      </a:cubicBezTo>
                      <a:cubicBezTo>
                        <a:pt x="40" y="224"/>
                        <a:pt x="29" y="213"/>
                        <a:pt x="29" y="200"/>
                      </a:cubicBezTo>
                      <a:cubicBezTo>
                        <a:pt x="29" y="187"/>
                        <a:pt x="40" y="176"/>
                        <a:pt x="53" y="176"/>
                      </a:cubicBezTo>
                      <a:cubicBezTo>
                        <a:pt x="61" y="176"/>
                        <a:pt x="69" y="180"/>
                        <a:pt x="73" y="187"/>
                      </a:cubicBezTo>
                      <a:cubicBezTo>
                        <a:pt x="80" y="191"/>
                        <a:pt x="87" y="194"/>
                        <a:pt x="90" y="191"/>
                      </a:cubicBezTo>
                      <a:cubicBezTo>
                        <a:pt x="96" y="185"/>
                        <a:pt x="96" y="147"/>
                        <a:pt x="90" y="130"/>
                      </a:cubicBezTo>
                      <a:cubicBezTo>
                        <a:pt x="84" y="112"/>
                        <a:pt x="123" y="147"/>
                        <a:pt x="157" y="146"/>
                      </a:cubicBezTo>
                      <a:cubicBezTo>
                        <a:pt x="221" y="144"/>
                        <a:pt x="284" y="95"/>
                        <a:pt x="253" y="48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î$ļïďè">
                  <a:extLst>
                    <a:ext uri="{FF2B5EF4-FFF2-40B4-BE49-F238E27FC236}">
                      <a16:creationId xmlns:a16="http://schemas.microsoft.com/office/drawing/2014/main" id="{7D94EE6A-0B68-4CDB-A7C8-36817B397573}"/>
                    </a:ext>
                  </a:extLst>
                </p:cNvPr>
                <p:cNvSpPr/>
                <p:nvPr/>
              </p:nvSpPr>
              <p:spPr bwMode="auto">
                <a:xfrm>
                  <a:off x="5332413" y="2671763"/>
                  <a:ext cx="100013" cy="42863"/>
                </a:xfrm>
                <a:custGeom>
                  <a:avLst/>
                  <a:gdLst>
                    <a:gd name="T0" fmla="*/ 4 w 30"/>
                    <a:gd name="T1" fmla="*/ 12 h 13"/>
                    <a:gd name="T2" fmla="*/ 4 w 30"/>
                    <a:gd name="T3" fmla="*/ 11 h 13"/>
                    <a:gd name="T4" fmla="*/ 8 w 30"/>
                    <a:gd name="T5" fmla="*/ 7 h 13"/>
                    <a:gd name="T6" fmla="*/ 17 w 30"/>
                    <a:gd name="T7" fmla="*/ 4 h 13"/>
                    <a:gd name="T8" fmla="*/ 27 w 30"/>
                    <a:gd name="T9" fmla="*/ 8 h 13"/>
                    <a:gd name="T10" fmla="*/ 30 w 30"/>
                    <a:gd name="T11" fmla="*/ 7 h 13"/>
                    <a:gd name="T12" fmla="*/ 29 w 30"/>
                    <a:gd name="T13" fmla="*/ 4 h 13"/>
                    <a:gd name="T14" fmla="*/ 17 w 30"/>
                    <a:gd name="T15" fmla="*/ 0 h 13"/>
                    <a:gd name="T16" fmla="*/ 5 w 30"/>
                    <a:gd name="T17" fmla="*/ 5 h 13"/>
                    <a:gd name="T18" fmla="*/ 1 w 30"/>
                    <a:gd name="T19" fmla="*/ 10 h 13"/>
                    <a:gd name="T20" fmla="*/ 2 w 30"/>
                    <a:gd name="T21" fmla="*/ 12 h 13"/>
                    <a:gd name="T22" fmla="*/ 4 w 30"/>
                    <a:gd name="T2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0" h="13">
                      <a:moveTo>
                        <a:pt x="4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6" y="9"/>
                        <a:pt x="8" y="7"/>
                      </a:cubicBezTo>
                      <a:cubicBezTo>
                        <a:pt x="10" y="5"/>
                        <a:pt x="13" y="4"/>
                        <a:pt x="17" y="4"/>
                      </a:cubicBezTo>
                      <a:cubicBezTo>
                        <a:pt x="19" y="4"/>
                        <a:pt x="23" y="5"/>
                        <a:pt x="27" y="8"/>
                      </a:cubicBezTo>
                      <a:cubicBezTo>
                        <a:pt x="28" y="8"/>
                        <a:pt x="29" y="8"/>
                        <a:pt x="30" y="7"/>
                      </a:cubicBezTo>
                      <a:cubicBezTo>
                        <a:pt x="30" y="6"/>
                        <a:pt x="30" y="5"/>
                        <a:pt x="29" y="4"/>
                      </a:cubicBezTo>
                      <a:cubicBezTo>
                        <a:pt x="25" y="1"/>
                        <a:pt x="20" y="0"/>
                        <a:pt x="17" y="0"/>
                      </a:cubicBezTo>
                      <a:cubicBezTo>
                        <a:pt x="11" y="0"/>
                        <a:pt x="7" y="2"/>
                        <a:pt x="5" y="5"/>
                      </a:cubicBezTo>
                      <a:cubicBezTo>
                        <a:pt x="2" y="7"/>
                        <a:pt x="1" y="9"/>
                        <a:pt x="1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îšļídé">
                <a:extLst>
                  <a:ext uri="{FF2B5EF4-FFF2-40B4-BE49-F238E27FC236}">
                    <a16:creationId xmlns:a16="http://schemas.microsoft.com/office/drawing/2014/main" id="{827F883F-C29B-45AC-9C3F-57A0D4D6BDCD}"/>
                  </a:ext>
                </a:extLst>
              </p:cNvPr>
              <p:cNvGrpSpPr/>
              <p:nvPr/>
            </p:nvGrpSpPr>
            <p:grpSpPr>
              <a:xfrm>
                <a:off x="9785351" y="2514600"/>
                <a:ext cx="423863" cy="431801"/>
                <a:chOff x="4219576" y="2870200"/>
                <a:chExt cx="423863" cy="431801"/>
              </a:xfrm>
            </p:grpSpPr>
            <p:sp>
              <p:nvSpPr>
                <p:cNvPr id="18" name="i$1íḋé">
                  <a:extLst>
                    <a:ext uri="{FF2B5EF4-FFF2-40B4-BE49-F238E27FC236}">
                      <a16:creationId xmlns:a16="http://schemas.microsoft.com/office/drawing/2014/main" id="{CD289A2D-9731-4AF1-A940-24518B07F189}"/>
                    </a:ext>
                  </a:extLst>
                </p:cNvPr>
                <p:cNvSpPr/>
                <p:nvPr/>
              </p:nvSpPr>
              <p:spPr bwMode="auto">
                <a:xfrm>
                  <a:off x="4224338" y="3008313"/>
                  <a:ext cx="290513" cy="290513"/>
                </a:xfrm>
                <a:prstGeom prst="ellipse">
                  <a:avLst/>
                </a:prstGeom>
                <a:solidFill>
                  <a:srgbClr val="FADE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î$ḷîḓé">
                  <a:extLst>
                    <a:ext uri="{FF2B5EF4-FFF2-40B4-BE49-F238E27FC236}">
                      <a16:creationId xmlns:a16="http://schemas.microsoft.com/office/drawing/2014/main" id="{57150A15-5ABB-42B1-B3BE-D04F60D32545}"/>
                    </a:ext>
                  </a:extLst>
                </p:cNvPr>
                <p:cNvSpPr/>
                <p:nvPr/>
              </p:nvSpPr>
              <p:spPr bwMode="auto">
                <a:xfrm>
                  <a:off x="4219576" y="3005138"/>
                  <a:ext cx="298450" cy="296863"/>
                </a:xfrm>
                <a:custGeom>
                  <a:avLst/>
                  <a:gdLst>
                    <a:gd name="T0" fmla="*/ 1 w 90"/>
                    <a:gd name="T1" fmla="*/ 45 h 90"/>
                    <a:gd name="T2" fmla="*/ 2 w 90"/>
                    <a:gd name="T3" fmla="*/ 45 h 90"/>
                    <a:gd name="T4" fmla="*/ 15 w 90"/>
                    <a:gd name="T5" fmla="*/ 15 h 90"/>
                    <a:gd name="T6" fmla="*/ 45 w 90"/>
                    <a:gd name="T7" fmla="*/ 2 h 90"/>
                    <a:gd name="T8" fmla="*/ 75 w 90"/>
                    <a:gd name="T9" fmla="*/ 15 h 90"/>
                    <a:gd name="T10" fmla="*/ 88 w 90"/>
                    <a:gd name="T11" fmla="*/ 45 h 90"/>
                    <a:gd name="T12" fmla="*/ 75 w 90"/>
                    <a:gd name="T13" fmla="*/ 75 h 90"/>
                    <a:gd name="T14" fmla="*/ 45 w 90"/>
                    <a:gd name="T15" fmla="*/ 88 h 90"/>
                    <a:gd name="T16" fmla="*/ 15 w 90"/>
                    <a:gd name="T17" fmla="*/ 75 h 90"/>
                    <a:gd name="T18" fmla="*/ 2 w 90"/>
                    <a:gd name="T19" fmla="*/ 45 h 90"/>
                    <a:gd name="T20" fmla="*/ 1 w 90"/>
                    <a:gd name="T21" fmla="*/ 45 h 90"/>
                    <a:gd name="T22" fmla="*/ 0 w 90"/>
                    <a:gd name="T23" fmla="*/ 45 h 90"/>
                    <a:gd name="T24" fmla="*/ 45 w 90"/>
                    <a:gd name="T25" fmla="*/ 90 h 90"/>
                    <a:gd name="T26" fmla="*/ 90 w 90"/>
                    <a:gd name="T27" fmla="*/ 45 h 90"/>
                    <a:gd name="T28" fmla="*/ 45 w 90"/>
                    <a:gd name="T29" fmla="*/ 0 h 90"/>
                    <a:gd name="T30" fmla="*/ 0 w 90"/>
                    <a:gd name="T31" fmla="*/ 45 h 90"/>
                    <a:gd name="T32" fmla="*/ 1 w 90"/>
                    <a:gd name="T33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" h="90">
                      <a:moveTo>
                        <a:pt x="1" y="45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33"/>
                        <a:pt x="7" y="22"/>
                        <a:pt x="15" y="15"/>
                      </a:cubicBezTo>
                      <a:cubicBezTo>
                        <a:pt x="22" y="7"/>
                        <a:pt x="33" y="2"/>
                        <a:pt x="45" y="2"/>
                      </a:cubicBezTo>
                      <a:cubicBezTo>
                        <a:pt x="57" y="2"/>
                        <a:pt x="68" y="7"/>
                        <a:pt x="75" y="15"/>
                      </a:cubicBezTo>
                      <a:cubicBezTo>
                        <a:pt x="83" y="22"/>
                        <a:pt x="88" y="33"/>
                        <a:pt x="88" y="45"/>
                      </a:cubicBezTo>
                      <a:cubicBezTo>
                        <a:pt x="88" y="57"/>
                        <a:pt x="83" y="68"/>
                        <a:pt x="75" y="75"/>
                      </a:cubicBezTo>
                      <a:cubicBezTo>
                        <a:pt x="68" y="83"/>
                        <a:pt x="57" y="88"/>
                        <a:pt x="45" y="88"/>
                      </a:cubicBezTo>
                      <a:cubicBezTo>
                        <a:pt x="33" y="88"/>
                        <a:pt x="22" y="83"/>
                        <a:pt x="15" y="75"/>
                      </a:cubicBezTo>
                      <a:cubicBezTo>
                        <a:pt x="7" y="68"/>
                        <a:pt x="2" y="57"/>
                        <a:pt x="2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70"/>
                        <a:pt x="20" y="90"/>
                        <a:pt x="45" y="90"/>
                      </a:cubicBezTo>
                      <a:cubicBezTo>
                        <a:pt x="70" y="90"/>
                        <a:pt x="90" y="70"/>
                        <a:pt x="90" y="45"/>
                      </a:cubicBezTo>
                      <a:cubicBezTo>
                        <a:pt x="90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lnTo>
                        <a:pt x="1" y="4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îśļíḍé">
                  <a:extLst>
                    <a:ext uri="{FF2B5EF4-FFF2-40B4-BE49-F238E27FC236}">
                      <a16:creationId xmlns:a16="http://schemas.microsoft.com/office/drawing/2014/main" id="{1E01A05B-9E44-4C55-B50B-651F7FB19B1A}"/>
                    </a:ext>
                  </a:extLst>
                </p:cNvPr>
                <p:cNvSpPr/>
                <p:nvPr/>
              </p:nvSpPr>
              <p:spPr bwMode="auto">
                <a:xfrm>
                  <a:off x="4435476" y="2873375"/>
                  <a:ext cx="207963" cy="204788"/>
                </a:xfrm>
                <a:custGeom>
                  <a:avLst/>
                  <a:gdLst>
                    <a:gd name="T0" fmla="*/ 131 w 131"/>
                    <a:gd name="T1" fmla="*/ 0 h 129"/>
                    <a:gd name="T2" fmla="*/ 0 w 131"/>
                    <a:gd name="T3" fmla="*/ 16 h 129"/>
                    <a:gd name="T4" fmla="*/ 112 w 131"/>
                    <a:gd name="T5" fmla="*/ 129 h 129"/>
                    <a:gd name="T6" fmla="*/ 131 w 131"/>
                    <a:gd name="T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129">
                      <a:moveTo>
                        <a:pt x="131" y="0"/>
                      </a:moveTo>
                      <a:lnTo>
                        <a:pt x="0" y="16"/>
                      </a:lnTo>
                      <a:lnTo>
                        <a:pt x="112" y="129"/>
                      </a:ln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îS1idê">
                  <a:extLst>
                    <a:ext uri="{FF2B5EF4-FFF2-40B4-BE49-F238E27FC236}">
                      <a16:creationId xmlns:a16="http://schemas.microsoft.com/office/drawing/2014/main" id="{E2FB8AC4-78CD-44A2-B510-3513DBC6F13F}"/>
                    </a:ext>
                  </a:extLst>
                </p:cNvPr>
                <p:cNvSpPr/>
                <p:nvPr/>
              </p:nvSpPr>
              <p:spPr bwMode="auto">
                <a:xfrm>
                  <a:off x="4432301" y="2870200"/>
                  <a:ext cx="211138" cy="211138"/>
                </a:xfrm>
                <a:custGeom>
                  <a:avLst/>
                  <a:gdLst>
                    <a:gd name="T0" fmla="*/ 64 w 64"/>
                    <a:gd name="T1" fmla="*/ 1 h 64"/>
                    <a:gd name="T2" fmla="*/ 63 w 64"/>
                    <a:gd name="T3" fmla="*/ 0 h 64"/>
                    <a:gd name="T4" fmla="*/ 1 w 64"/>
                    <a:gd name="T5" fmla="*/ 8 h 64"/>
                    <a:gd name="T6" fmla="*/ 0 w 64"/>
                    <a:gd name="T7" fmla="*/ 9 h 64"/>
                    <a:gd name="T8" fmla="*/ 1 w 64"/>
                    <a:gd name="T9" fmla="*/ 10 h 64"/>
                    <a:gd name="T10" fmla="*/ 54 w 64"/>
                    <a:gd name="T11" fmla="*/ 63 h 64"/>
                    <a:gd name="T12" fmla="*/ 55 w 64"/>
                    <a:gd name="T13" fmla="*/ 64 h 64"/>
                    <a:gd name="T14" fmla="*/ 56 w 64"/>
                    <a:gd name="T15" fmla="*/ 63 h 64"/>
                    <a:gd name="T16" fmla="*/ 64 w 64"/>
                    <a:gd name="T17" fmla="*/ 1 h 64"/>
                    <a:gd name="T18" fmla="*/ 64 w 64"/>
                    <a:gd name="T19" fmla="*/ 0 h 64"/>
                    <a:gd name="T20" fmla="*/ 63 w 64"/>
                    <a:gd name="T21" fmla="*/ 0 h 64"/>
                    <a:gd name="T22" fmla="*/ 64 w 64"/>
                    <a:gd name="T23" fmla="*/ 1 h 64"/>
                    <a:gd name="T24" fmla="*/ 63 w 64"/>
                    <a:gd name="T25" fmla="*/ 0 h 64"/>
                    <a:gd name="T26" fmla="*/ 54 w 64"/>
                    <a:gd name="T27" fmla="*/ 60 h 64"/>
                    <a:gd name="T28" fmla="*/ 4 w 64"/>
                    <a:gd name="T29" fmla="*/ 10 h 64"/>
                    <a:gd name="T30" fmla="*/ 64 w 64"/>
                    <a:gd name="T31" fmla="*/ 1 h 64"/>
                    <a:gd name="T32" fmla="*/ 64 w 64"/>
                    <a:gd name="T33" fmla="*/ 1 h 64"/>
                    <a:gd name="T34" fmla="*/ 63 w 64"/>
                    <a:gd name="T35" fmla="*/ 0 h 64"/>
                    <a:gd name="T36" fmla="*/ 64 w 64"/>
                    <a:gd name="T37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4" h="64">
                      <a:moveTo>
                        <a:pt x="64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5" y="64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lnTo>
                        <a:pt x="64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iśļíḍe">
                  <a:extLst>
                    <a:ext uri="{FF2B5EF4-FFF2-40B4-BE49-F238E27FC236}">
                      <a16:creationId xmlns:a16="http://schemas.microsoft.com/office/drawing/2014/main" id="{A13351DC-8122-4B32-8C26-5167D997689E}"/>
                    </a:ext>
                  </a:extLst>
                </p:cNvPr>
                <p:cNvSpPr/>
                <p:nvPr/>
              </p:nvSpPr>
              <p:spPr bwMode="auto">
                <a:xfrm>
                  <a:off x="4362451" y="2955925"/>
                  <a:ext cx="195263" cy="193675"/>
                </a:xfrm>
                <a:custGeom>
                  <a:avLst/>
                  <a:gdLst>
                    <a:gd name="T0" fmla="*/ 39 w 123"/>
                    <a:gd name="T1" fmla="*/ 122 h 122"/>
                    <a:gd name="T2" fmla="*/ 0 w 123"/>
                    <a:gd name="T3" fmla="*/ 83 h 122"/>
                    <a:gd name="T4" fmla="*/ 81 w 123"/>
                    <a:gd name="T5" fmla="*/ 0 h 122"/>
                    <a:gd name="T6" fmla="*/ 123 w 123"/>
                    <a:gd name="T7" fmla="*/ 41 h 122"/>
                    <a:gd name="T8" fmla="*/ 39 w 123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122">
                      <a:moveTo>
                        <a:pt x="39" y="122"/>
                      </a:moveTo>
                      <a:lnTo>
                        <a:pt x="0" y="83"/>
                      </a:lnTo>
                      <a:lnTo>
                        <a:pt x="81" y="0"/>
                      </a:lnTo>
                      <a:lnTo>
                        <a:pt x="123" y="41"/>
                      </a:lnTo>
                      <a:lnTo>
                        <a:pt x="39" y="122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iṡlïdé">
                  <a:extLst>
                    <a:ext uri="{FF2B5EF4-FFF2-40B4-BE49-F238E27FC236}">
                      <a16:creationId xmlns:a16="http://schemas.microsoft.com/office/drawing/2014/main" id="{2B7449CB-72D2-46A0-B540-D51B1FC618F2}"/>
                    </a:ext>
                  </a:extLst>
                </p:cNvPr>
                <p:cNvSpPr/>
                <p:nvPr/>
              </p:nvSpPr>
              <p:spPr bwMode="auto">
                <a:xfrm>
                  <a:off x="4359276" y="2952750"/>
                  <a:ext cx="201613" cy="200025"/>
                </a:xfrm>
                <a:custGeom>
                  <a:avLst/>
                  <a:gdLst>
                    <a:gd name="T0" fmla="*/ 20 w 61"/>
                    <a:gd name="T1" fmla="*/ 60 h 61"/>
                    <a:gd name="T2" fmla="*/ 21 w 61"/>
                    <a:gd name="T3" fmla="*/ 60 h 61"/>
                    <a:gd name="T4" fmla="*/ 2 w 61"/>
                    <a:gd name="T5" fmla="*/ 41 h 61"/>
                    <a:gd name="T6" fmla="*/ 40 w 61"/>
                    <a:gd name="T7" fmla="*/ 2 h 61"/>
                    <a:gd name="T8" fmla="*/ 59 w 61"/>
                    <a:gd name="T9" fmla="*/ 21 h 61"/>
                    <a:gd name="T10" fmla="*/ 20 w 61"/>
                    <a:gd name="T11" fmla="*/ 60 h 61"/>
                    <a:gd name="T12" fmla="*/ 20 w 61"/>
                    <a:gd name="T13" fmla="*/ 60 h 61"/>
                    <a:gd name="T14" fmla="*/ 21 w 61"/>
                    <a:gd name="T15" fmla="*/ 60 h 61"/>
                    <a:gd name="T16" fmla="*/ 20 w 61"/>
                    <a:gd name="T17" fmla="*/ 60 h 61"/>
                    <a:gd name="T18" fmla="*/ 21 w 61"/>
                    <a:gd name="T19" fmla="*/ 61 h 61"/>
                    <a:gd name="T20" fmla="*/ 61 w 61"/>
                    <a:gd name="T21" fmla="*/ 21 h 61"/>
                    <a:gd name="T22" fmla="*/ 61 w 61"/>
                    <a:gd name="T23" fmla="*/ 21 h 61"/>
                    <a:gd name="T24" fmla="*/ 61 w 61"/>
                    <a:gd name="T25" fmla="*/ 20 h 61"/>
                    <a:gd name="T26" fmla="*/ 41 w 61"/>
                    <a:gd name="T27" fmla="*/ 0 h 61"/>
                    <a:gd name="T28" fmla="*/ 40 w 61"/>
                    <a:gd name="T29" fmla="*/ 0 h 61"/>
                    <a:gd name="T30" fmla="*/ 0 w 61"/>
                    <a:gd name="T31" fmla="*/ 40 h 61"/>
                    <a:gd name="T32" fmla="*/ 0 w 61"/>
                    <a:gd name="T33" fmla="*/ 41 h 61"/>
                    <a:gd name="T34" fmla="*/ 0 w 61"/>
                    <a:gd name="T35" fmla="*/ 41 h 61"/>
                    <a:gd name="T36" fmla="*/ 20 w 61"/>
                    <a:gd name="T37" fmla="*/ 61 h 61"/>
                    <a:gd name="T38" fmla="*/ 20 w 61"/>
                    <a:gd name="T39" fmla="*/ 61 h 61"/>
                    <a:gd name="T40" fmla="*/ 21 w 61"/>
                    <a:gd name="T41" fmla="*/ 61 h 61"/>
                    <a:gd name="T42" fmla="*/ 20 w 61"/>
                    <a:gd name="T43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1" h="61">
                      <a:moveTo>
                        <a:pt x="20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0" y="0"/>
                        <a:pt x="4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íšḷíde">
                <a:extLst>
                  <a:ext uri="{FF2B5EF4-FFF2-40B4-BE49-F238E27FC236}">
                    <a16:creationId xmlns:a16="http://schemas.microsoft.com/office/drawing/2014/main" id="{87F6A71A-C825-490B-A759-5AA2A2B494E1}"/>
                  </a:ext>
                </a:extLst>
              </p:cNvPr>
              <p:cNvSpPr/>
              <p:nvPr/>
            </p:nvSpPr>
            <p:spPr bwMode="auto">
              <a:xfrm flipH="1">
                <a:off x="8875806" y="2771019"/>
                <a:ext cx="66119" cy="181106"/>
              </a:xfrm>
              <a:custGeom>
                <a:avLst/>
                <a:gdLst>
                  <a:gd name="T0" fmla="*/ 23 w 23"/>
                  <a:gd name="T1" fmla="*/ 0 h 63"/>
                  <a:gd name="T2" fmla="*/ 0 w 23"/>
                  <a:gd name="T3" fmla="*/ 36 h 63"/>
                  <a:gd name="T4" fmla="*/ 23 w 23"/>
                  <a:gd name="T5" fmla="*/ 63 h 63"/>
                  <a:gd name="T6" fmla="*/ 23 w 2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3">
                    <a:moveTo>
                      <a:pt x="23" y="0"/>
                    </a:moveTo>
                    <a:lnTo>
                      <a:pt x="0" y="36"/>
                    </a:lnTo>
                    <a:lnTo>
                      <a:pt x="23" y="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iṣḻíḋé">
              <a:extLst>
                <a:ext uri="{FF2B5EF4-FFF2-40B4-BE49-F238E27FC236}">
                  <a16:creationId xmlns:a16="http://schemas.microsoft.com/office/drawing/2014/main" id="{AF6B3069-C9F1-4C04-B2B7-02754BDC672F}"/>
                </a:ext>
              </a:extLst>
            </p:cNvPr>
            <p:cNvSpPr txBox="1"/>
            <p:nvPr/>
          </p:nvSpPr>
          <p:spPr>
            <a:xfrm>
              <a:off x="462649" y="1512884"/>
              <a:ext cx="7512553" cy="4654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700" dirty="0"/>
                <a:t>    根据编写程序的主要目的（解决什么问题、处理什么数据），先去</a:t>
              </a:r>
              <a:r>
                <a:rPr lang="en-US" altLang="zh-CN" sz="2700" dirty="0" err="1"/>
                <a:t>github</a:t>
              </a:r>
              <a:r>
                <a:rPr lang="zh-CN" altLang="en-US" sz="2700" dirty="0"/>
                <a:t>等代码网站上进行搜寻，看其他人写的代码，如果有现成代码，可以下载后进行改编；如果没有现成的，需要自己从头</a:t>
              </a:r>
              <a:endParaRPr lang="en-US" altLang="zh-CN" sz="2700" dirty="0"/>
            </a:p>
            <a:p>
              <a:pPr>
                <a:lnSpc>
                  <a:spcPct val="150000"/>
                </a:lnSpc>
              </a:pPr>
              <a:r>
                <a:rPr lang="zh-CN" altLang="en-US" sz="2700" dirty="0"/>
                <a:t>开始编写的话，可以将大的问题分成很多个</a:t>
              </a:r>
              <a:endParaRPr lang="en-US" altLang="zh-CN" sz="2700" dirty="0"/>
            </a:p>
            <a:p>
              <a:pPr>
                <a:lnSpc>
                  <a:spcPct val="150000"/>
                </a:lnSpc>
              </a:pPr>
              <a:r>
                <a:rPr lang="zh-CN" altLang="en-US" sz="2700" dirty="0"/>
                <a:t>小问题，按照逻辑步骤一步步编写，为了</a:t>
              </a:r>
              <a:endParaRPr lang="en-US" altLang="zh-CN" sz="2700" dirty="0"/>
            </a:p>
            <a:p>
              <a:pPr>
                <a:lnSpc>
                  <a:spcPct val="150000"/>
                </a:lnSpc>
              </a:pPr>
              <a:r>
                <a:rPr lang="zh-CN" altLang="en-US" sz="2700" dirty="0"/>
                <a:t>可读性一定要做好注释，为了可复用性</a:t>
              </a:r>
              <a:endParaRPr lang="en-US" altLang="zh-CN" sz="2700" dirty="0"/>
            </a:p>
            <a:p>
              <a:pPr>
                <a:lnSpc>
                  <a:spcPct val="150000"/>
                </a:lnSpc>
              </a:pPr>
              <a:r>
                <a:rPr lang="zh-CN" altLang="en-US" sz="2700" dirty="0"/>
                <a:t>一定要做好封装。</a:t>
              </a:r>
            </a:p>
          </p:txBody>
        </p:sp>
      </p:grpSp>
      <p:sp>
        <p:nvSpPr>
          <p:cNvPr id="102" name="iŝḻíḋé">
            <a:extLst>
              <a:ext uri="{FF2B5EF4-FFF2-40B4-BE49-F238E27FC236}">
                <a16:creationId xmlns:a16="http://schemas.microsoft.com/office/drawing/2014/main" id="{6FA95814-8461-49CA-93F2-2F0CBEC74D86}"/>
              </a:ext>
            </a:extLst>
          </p:cNvPr>
          <p:cNvSpPr txBox="1"/>
          <p:nvPr/>
        </p:nvSpPr>
        <p:spPr>
          <a:xfrm>
            <a:off x="5262405" y="675828"/>
            <a:ext cx="166718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/>
              <a:t>关于编程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D4CCC6-0153-4EC7-9785-7DF6B8A90782}"/>
              </a:ext>
            </a:extLst>
          </p:cNvPr>
          <p:cNvSpPr txBox="1"/>
          <p:nvPr/>
        </p:nvSpPr>
        <p:spPr>
          <a:xfrm>
            <a:off x="3655659" y="683418"/>
            <a:ext cx="166718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/>
              <a:t>吴同学说：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522511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AB6892FF-8913-4718-8A83-F24567707C07}"/>
              </a:ext>
            </a:extLst>
          </p:cNvPr>
          <p:cNvGrpSpPr/>
          <p:nvPr/>
        </p:nvGrpSpPr>
        <p:grpSpPr>
          <a:xfrm>
            <a:off x="1179591" y="1409443"/>
            <a:ext cx="10860009" cy="4153160"/>
            <a:chOff x="1314450" y="1571935"/>
            <a:chExt cx="10860009" cy="4153160"/>
          </a:xfrm>
        </p:grpSpPr>
        <p:grpSp>
          <p:nvGrpSpPr>
            <p:cNvPr id="118" name="ïṥḷïde">
              <a:extLst>
                <a:ext uri="{FF2B5EF4-FFF2-40B4-BE49-F238E27FC236}">
                  <a16:creationId xmlns:a16="http://schemas.microsoft.com/office/drawing/2014/main" id="{1D89987A-F2A8-4BCC-B04F-CE19AC86A806}"/>
                </a:ext>
              </a:extLst>
            </p:cNvPr>
            <p:cNvGrpSpPr/>
            <p:nvPr/>
          </p:nvGrpSpPr>
          <p:grpSpPr>
            <a:xfrm>
              <a:off x="1314450" y="2472696"/>
              <a:ext cx="2362200" cy="2362200"/>
              <a:chOff x="1657350" y="2533650"/>
              <a:chExt cx="2362200" cy="2362200"/>
            </a:xfrm>
          </p:grpSpPr>
          <p:sp>
            <p:nvSpPr>
              <p:cNvPr id="136" name="iş1iďè">
                <a:extLst>
                  <a:ext uri="{FF2B5EF4-FFF2-40B4-BE49-F238E27FC236}">
                    <a16:creationId xmlns:a16="http://schemas.microsoft.com/office/drawing/2014/main" id="{4FE4344F-4EA9-44E2-82D2-BB208E3A61A6}"/>
                  </a:ext>
                </a:extLst>
              </p:cNvPr>
              <p:cNvSpPr/>
              <p:nvPr/>
            </p:nvSpPr>
            <p:spPr>
              <a:xfrm>
                <a:off x="1657350" y="2533650"/>
                <a:ext cx="2362200" cy="2362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endParaRPr kumimoji="1" lang="zh-CN" altLang="en-US" sz="12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37" name="îśḻïḍe">
                <a:extLst>
                  <a:ext uri="{FF2B5EF4-FFF2-40B4-BE49-F238E27FC236}">
                    <a16:creationId xmlns:a16="http://schemas.microsoft.com/office/drawing/2014/main" id="{803C9244-C0F7-4B05-ADEA-286EF00A52E3}"/>
                  </a:ext>
                </a:extLst>
              </p:cNvPr>
              <p:cNvSpPr/>
              <p:nvPr/>
            </p:nvSpPr>
            <p:spPr>
              <a:xfrm>
                <a:off x="1885950" y="2762250"/>
                <a:ext cx="1905000" cy="1905000"/>
              </a:xfrm>
              <a:prstGeom prst="ellipse">
                <a:avLst/>
              </a:prstGeom>
              <a:solidFill>
                <a:srgbClr val="FFFFFF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lang="zh-CN" altLang="en-US" sz="6000" b="1" dirty="0"/>
                  <a:t>总结</a:t>
                </a:r>
                <a:endParaRPr lang="en-US" altLang="zh-CN" sz="6000" b="1" dirty="0"/>
              </a:p>
            </p:txBody>
          </p:sp>
        </p:grpSp>
        <p:grpSp>
          <p:nvGrpSpPr>
            <p:cNvPr id="119" name="íşlîḍê">
              <a:extLst>
                <a:ext uri="{FF2B5EF4-FFF2-40B4-BE49-F238E27FC236}">
                  <a16:creationId xmlns:a16="http://schemas.microsoft.com/office/drawing/2014/main" id="{0D8CF505-94DC-4BAC-8E47-608AB9871185}"/>
                </a:ext>
              </a:extLst>
            </p:cNvPr>
            <p:cNvGrpSpPr/>
            <p:nvPr/>
          </p:nvGrpSpPr>
          <p:grpSpPr>
            <a:xfrm>
              <a:off x="3448050" y="1988457"/>
              <a:ext cx="1209675" cy="3341249"/>
              <a:chOff x="3790950" y="1886857"/>
              <a:chExt cx="1209675" cy="3341249"/>
            </a:xfrm>
          </p:grpSpPr>
          <p:cxnSp>
            <p:nvCxnSpPr>
              <p:cNvPr id="132" name="ïṧḻíďê">
                <a:extLst>
                  <a:ext uri="{FF2B5EF4-FFF2-40B4-BE49-F238E27FC236}">
                    <a16:creationId xmlns:a16="http://schemas.microsoft.com/office/drawing/2014/main" id="{0D05C468-EE0A-4657-AEEA-D0EC439BC5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90950" y="1886857"/>
                <a:ext cx="1133475" cy="875393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îşļïďe">
                <a:extLst>
                  <a:ext uri="{FF2B5EF4-FFF2-40B4-BE49-F238E27FC236}">
                    <a16:creationId xmlns:a16="http://schemas.microsoft.com/office/drawing/2014/main" id="{ED4D462F-8D92-44D9-A8C0-2BBE41F341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950" y="4352713"/>
                <a:ext cx="1133475" cy="875393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ïšḷîḋé">
                <a:extLst>
                  <a:ext uri="{FF2B5EF4-FFF2-40B4-BE49-F238E27FC236}">
                    <a16:creationId xmlns:a16="http://schemas.microsoft.com/office/drawing/2014/main" id="{7507AF3B-0D3F-45EA-9DFE-5B7BAC1D7A8E}"/>
                  </a:ext>
                </a:extLst>
              </p:cNvPr>
              <p:cNvCxnSpPr/>
              <p:nvPr/>
            </p:nvCxnSpPr>
            <p:spPr>
              <a:xfrm flipV="1">
                <a:off x="4095750" y="2924014"/>
                <a:ext cx="904875" cy="276225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íṡ1íḓè">
                <a:extLst>
                  <a:ext uri="{FF2B5EF4-FFF2-40B4-BE49-F238E27FC236}">
                    <a16:creationId xmlns:a16="http://schemas.microsoft.com/office/drawing/2014/main" id="{BBC03DDC-66C1-4ADD-8653-5501C3FB84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5750" y="3795873"/>
                <a:ext cx="904875" cy="276225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íşļîḋe">
              <a:extLst>
                <a:ext uri="{FF2B5EF4-FFF2-40B4-BE49-F238E27FC236}">
                  <a16:creationId xmlns:a16="http://schemas.microsoft.com/office/drawing/2014/main" id="{0B56E80E-2857-4D0B-9411-FC40513DB7CE}"/>
                </a:ext>
              </a:extLst>
            </p:cNvPr>
            <p:cNvGrpSpPr/>
            <p:nvPr/>
          </p:nvGrpSpPr>
          <p:grpSpPr>
            <a:xfrm>
              <a:off x="4810125" y="1571935"/>
              <a:ext cx="6184741" cy="552450"/>
              <a:chOff x="5153025" y="1470335"/>
              <a:chExt cx="6184741" cy="552450"/>
            </a:xfrm>
          </p:grpSpPr>
          <p:sp>
            <p:nvSpPr>
              <p:cNvPr id="130" name="is1ïde">
                <a:extLst>
                  <a:ext uri="{FF2B5EF4-FFF2-40B4-BE49-F238E27FC236}">
                    <a16:creationId xmlns:a16="http://schemas.microsoft.com/office/drawing/2014/main" id="{B15091AE-303F-4913-B0F8-02D667ED82E6}"/>
                  </a:ext>
                </a:extLst>
              </p:cNvPr>
              <p:cNvSpPr/>
              <p:nvPr/>
            </p:nvSpPr>
            <p:spPr>
              <a:xfrm>
                <a:off x="5153025" y="1470335"/>
                <a:ext cx="1885950" cy="5524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 dirty="0">
                    <a:solidFill>
                      <a:srgbClr val="FFFFFF"/>
                    </a:solidFill>
                  </a:rPr>
                  <a:t>文章下载</a:t>
                </a:r>
                <a:endParaRPr kumimoji="1" lang="en-US" altLang="zh-CN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1" name="íš1iḍê">
                <a:extLst>
                  <a:ext uri="{FF2B5EF4-FFF2-40B4-BE49-F238E27FC236}">
                    <a16:creationId xmlns:a16="http://schemas.microsoft.com/office/drawing/2014/main" id="{40D462BD-DF85-490E-934D-18520FFF3A68}"/>
                  </a:ext>
                </a:extLst>
              </p:cNvPr>
              <p:cNvSpPr/>
              <p:nvPr/>
            </p:nvSpPr>
            <p:spPr>
              <a:xfrm>
                <a:off x="7038975" y="1475603"/>
                <a:ext cx="4298791" cy="5129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大家可以在信息中枢中的网站页自行查找。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1" name="ïṧľîḋé">
              <a:extLst>
                <a:ext uri="{FF2B5EF4-FFF2-40B4-BE49-F238E27FC236}">
                  <a16:creationId xmlns:a16="http://schemas.microsoft.com/office/drawing/2014/main" id="{78A42A30-B4C1-4DAA-9114-78C26C4128A6}"/>
                </a:ext>
              </a:extLst>
            </p:cNvPr>
            <p:cNvGrpSpPr/>
            <p:nvPr/>
          </p:nvGrpSpPr>
          <p:grpSpPr>
            <a:xfrm>
              <a:off x="4810125" y="2595382"/>
              <a:ext cx="7364334" cy="833086"/>
              <a:chOff x="5153025" y="2493782"/>
              <a:chExt cx="7364334" cy="833086"/>
            </a:xfrm>
          </p:grpSpPr>
          <p:sp>
            <p:nvSpPr>
              <p:cNvPr id="128" name="íŝļîḍe">
                <a:extLst>
                  <a:ext uri="{FF2B5EF4-FFF2-40B4-BE49-F238E27FC236}">
                    <a16:creationId xmlns:a16="http://schemas.microsoft.com/office/drawing/2014/main" id="{A9D6E6A5-46D6-4620-96E4-79E5C8C75614}"/>
                  </a:ext>
                </a:extLst>
              </p:cNvPr>
              <p:cNvSpPr/>
              <p:nvPr/>
            </p:nvSpPr>
            <p:spPr>
              <a:xfrm>
                <a:off x="5153025" y="2628527"/>
                <a:ext cx="1885950" cy="5524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50000">
                    <a:schemeClr val="accent2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 dirty="0">
                    <a:solidFill>
                      <a:srgbClr val="FFFFFF"/>
                    </a:solidFill>
                  </a:rPr>
                  <a:t>论文阅读</a:t>
                </a:r>
                <a:endParaRPr kumimoji="1" lang="en-US" altLang="zh-CN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9" name="ïṡ1ídê">
                <a:extLst>
                  <a:ext uri="{FF2B5EF4-FFF2-40B4-BE49-F238E27FC236}">
                    <a16:creationId xmlns:a16="http://schemas.microsoft.com/office/drawing/2014/main" id="{0E9A3283-9776-4B2C-8C4F-40E75A2B3071}"/>
                  </a:ext>
                </a:extLst>
              </p:cNvPr>
              <p:cNvSpPr/>
              <p:nvPr/>
            </p:nvSpPr>
            <p:spPr>
              <a:xfrm>
                <a:off x="7038975" y="2493782"/>
                <a:ext cx="5478384" cy="83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阅读不是乱读，要有侧重有目的地去阅读。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英文阅读前期可以借助翻译软件，但慢慢要独立进行阅读。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2" name="iSḷíḓê">
              <a:extLst>
                <a:ext uri="{FF2B5EF4-FFF2-40B4-BE49-F238E27FC236}">
                  <a16:creationId xmlns:a16="http://schemas.microsoft.com/office/drawing/2014/main" id="{DB8BEAD9-E63C-4278-B7BF-AB40EC5F3745}"/>
                </a:ext>
              </a:extLst>
            </p:cNvPr>
            <p:cNvGrpSpPr/>
            <p:nvPr/>
          </p:nvGrpSpPr>
          <p:grpSpPr>
            <a:xfrm>
              <a:off x="4810125" y="3751029"/>
              <a:ext cx="6184740" cy="833086"/>
              <a:chOff x="5153025" y="3649429"/>
              <a:chExt cx="6184740" cy="833086"/>
            </a:xfrm>
          </p:grpSpPr>
          <p:sp>
            <p:nvSpPr>
              <p:cNvPr id="126" name="ïšḷîḍè">
                <a:extLst>
                  <a:ext uri="{FF2B5EF4-FFF2-40B4-BE49-F238E27FC236}">
                    <a16:creationId xmlns:a16="http://schemas.microsoft.com/office/drawing/2014/main" id="{C6256D71-11AE-42AB-9D7C-A69B2B83757D}"/>
                  </a:ext>
                </a:extLst>
              </p:cNvPr>
              <p:cNvSpPr/>
              <p:nvPr/>
            </p:nvSpPr>
            <p:spPr>
              <a:xfrm>
                <a:off x="5153025" y="3800388"/>
                <a:ext cx="1885950" cy="5524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50000">
                    <a:schemeClr val="accent4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 dirty="0">
                    <a:solidFill>
                      <a:srgbClr val="FFFFFF"/>
                    </a:solidFill>
                  </a:rPr>
                  <a:t>论文记录</a:t>
                </a:r>
                <a:endParaRPr kumimoji="1" lang="en-US" altLang="zh-CN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7" name="îSḻiḑê">
                <a:extLst>
                  <a:ext uri="{FF2B5EF4-FFF2-40B4-BE49-F238E27FC236}">
                    <a16:creationId xmlns:a16="http://schemas.microsoft.com/office/drawing/2014/main" id="{613EBA8B-E8CA-43CE-BB6A-E0D5E0534A1B}"/>
                  </a:ext>
                </a:extLst>
              </p:cNvPr>
              <p:cNvSpPr/>
              <p:nvPr/>
            </p:nvSpPr>
            <p:spPr>
              <a:xfrm>
                <a:off x="7038974" y="3649429"/>
                <a:ext cx="4298791" cy="83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可以使用专门的文献管理软件。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文章记录不需要太详细，可以只记录关键点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3" name="iṥḷiḋé">
              <a:extLst>
                <a:ext uri="{FF2B5EF4-FFF2-40B4-BE49-F238E27FC236}">
                  <a16:creationId xmlns:a16="http://schemas.microsoft.com/office/drawing/2014/main" id="{5D0C8BE7-AAC4-4CDF-A6EF-3E0E5CF351B0}"/>
                </a:ext>
              </a:extLst>
            </p:cNvPr>
            <p:cNvGrpSpPr/>
            <p:nvPr/>
          </p:nvGrpSpPr>
          <p:grpSpPr>
            <a:xfrm>
              <a:off x="4810125" y="4892009"/>
              <a:ext cx="6184740" cy="833086"/>
              <a:chOff x="5153025" y="4790409"/>
              <a:chExt cx="6184740" cy="833086"/>
            </a:xfrm>
          </p:grpSpPr>
          <p:sp>
            <p:nvSpPr>
              <p:cNvPr id="124" name="îśļidé">
                <a:extLst>
                  <a:ext uri="{FF2B5EF4-FFF2-40B4-BE49-F238E27FC236}">
                    <a16:creationId xmlns:a16="http://schemas.microsoft.com/office/drawing/2014/main" id="{5D702D03-678B-4F5B-B30B-D09408CB5E77}"/>
                  </a:ext>
                </a:extLst>
              </p:cNvPr>
              <p:cNvSpPr/>
              <p:nvPr/>
            </p:nvSpPr>
            <p:spPr>
              <a:xfrm>
                <a:off x="5153025" y="4956997"/>
                <a:ext cx="1885950" cy="5524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50000">
                    <a:schemeClr val="accent6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 dirty="0">
                    <a:solidFill>
                      <a:srgbClr val="FFFFFF"/>
                    </a:solidFill>
                  </a:rPr>
                  <a:t>编程</a:t>
                </a:r>
                <a:endParaRPr kumimoji="1" lang="en-US" altLang="zh-CN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5" name="išḷidè">
                <a:extLst>
                  <a:ext uri="{FF2B5EF4-FFF2-40B4-BE49-F238E27FC236}">
                    <a16:creationId xmlns:a16="http://schemas.microsoft.com/office/drawing/2014/main" id="{2DCE9C55-A90D-42F2-8ADF-FB4B13C45FD5}"/>
                  </a:ext>
                </a:extLst>
              </p:cNvPr>
              <p:cNvSpPr/>
              <p:nvPr/>
            </p:nvSpPr>
            <p:spPr>
              <a:xfrm>
                <a:off x="7038974" y="4790409"/>
                <a:ext cx="4298791" cy="83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编程前明确自己的目的（使用还是创造）。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养成良好的编程习惯。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86040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320585" cy="4758591"/>
            <a:chOff x="1108400" y="1470988"/>
            <a:chExt cx="9453988" cy="3535598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9" y="1556402"/>
              <a:ext cx="4741479" cy="1799488"/>
              <a:chOff x="6111195" y="1706247"/>
              <a:chExt cx="4741479" cy="1799488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5" y="2408091"/>
                <a:ext cx="4741479" cy="109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3000" b="1" dirty="0">
                    <a:solidFill>
                      <a:schemeClr val="tx1"/>
                    </a:solidFill>
                  </a:rPr>
                  <a:t>    针对日益严重的机房摸鱼现象，老师发布了一个阅读任务，关键词是</a:t>
                </a:r>
                <a:r>
                  <a:rPr kumimoji="1" lang="zh-CN" altLang="en-US" sz="3000" b="1" dirty="0">
                    <a:solidFill>
                      <a:srgbClr val="FF0000"/>
                    </a:solidFill>
                  </a:rPr>
                  <a:t>摸鱼</a:t>
                </a:r>
                <a:r>
                  <a:rPr kumimoji="1" lang="zh-CN" altLang="en-US" sz="3000" b="1" dirty="0">
                    <a:solidFill>
                      <a:schemeClr val="tx1"/>
                    </a:solidFill>
                  </a:rPr>
                  <a:t>，我们应该如何进行？</a:t>
                </a:r>
                <a:endParaRPr kumimoji="1" lang="en-US" altLang="zh-CN" sz="3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0803" r="-10747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85077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320585" cy="4758591"/>
            <a:chOff x="1108400" y="1470988"/>
            <a:chExt cx="9453988" cy="3535598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9" y="1556402"/>
              <a:ext cx="4741479" cy="1799488"/>
              <a:chOff x="6111195" y="1706247"/>
              <a:chExt cx="4741479" cy="1799488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5" y="2408091"/>
                <a:ext cx="4741479" cy="109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3000" b="1" dirty="0">
                    <a:solidFill>
                      <a:schemeClr val="tx1"/>
                    </a:solidFill>
                  </a:rPr>
                  <a:t>    想偷懒，故而选择中国知网进行关键词搜索，并且下载合适（顺眼）的论文</a:t>
                </a:r>
                <a:endParaRPr kumimoji="1" lang="en-US" altLang="zh-CN" sz="3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D442C456-9F65-4858-A1C0-1EAF3C07B328}"/>
              </a:ext>
            </a:extLst>
          </p:cNvPr>
          <p:cNvSpPr/>
          <p:nvPr/>
        </p:nvSpPr>
        <p:spPr>
          <a:xfrm>
            <a:off x="2222390" y="3331597"/>
            <a:ext cx="1920240" cy="3379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320584" cy="4758591"/>
            <a:chOff x="1108400" y="1470988"/>
            <a:chExt cx="9453987" cy="3535598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8" y="1556402"/>
              <a:ext cx="4741479" cy="1798643"/>
              <a:chOff x="6111194" y="1706247"/>
              <a:chExt cx="4741479" cy="1798643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4" y="2407246"/>
                <a:ext cx="4741479" cy="109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3000" b="1" dirty="0">
                    <a:solidFill>
                      <a:schemeClr val="tx1"/>
                    </a:solidFill>
                  </a:rPr>
                  <a:t>    下载完论文后，首先看它的标题、摘要是否符合我们的需求，防止感情被欺骗。</a:t>
                </a:r>
                <a:endParaRPr kumimoji="1" lang="en-US" altLang="zh-CN" sz="3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8555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445631" cy="4758590"/>
            <a:chOff x="1108400" y="1470988"/>
            <a:chExt cx="9558416" cy="3535599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9" y="1556402"/>
              <a:ext cx="4845907" cy="3450185"/>
              <a:chOff x="6111195" y="1706247"/>
              <a:chExt cx="4845907" cy="3450185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5" y="2069308"/>
                <a:ext cx="4845907" cy="30871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    确定是想要找的那篇论文后，快速浏览全文结构。本文结构如下：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一、“摸鱼”现象引起关注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（引言）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二、“摸鱼”的关联性讨论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（早期研究）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三、历史演进：在工作</a:t>
                </a:r>
                <a:r>
                  <a:rPr kumimoji="1" lang="en-US" altLang="zh-CN" sz="2400" b="1" dirty="0">
                    <a:solidFill>
                      <a:schemeClr val="tx1"/>
                    </a:solidFill>
                  </a:rPr>
                  <a:t>-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休闲的关系中理解“摸鱼”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（起源与特征）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四、形成逻辑：网络社会崛起与青年发展困境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（扩散原因）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五、如何认识“摸鱼”：从“安全阀”的视角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（如何正确认识</a:t>
                </a:r>
                <a:r>
                  <a:rPr kumimoji="1" lang="en-US" altLang="zh-CN" sz="2400" b="1" dirty="0">
                    <a:solidFill>
                      <a:srgbClr val="FF0000"/>
                    </a:solidFill>
                  </a:rPr>
                  <a:t>&amp;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解决）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六、思考：边界的消失带来的挑战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BF9CF85D-BD36-44F1-9585-82408C05D049}"/>
              </a:ext>
            </a:extLst>
          </p:cNvPr>
          <p:cNvSpPr txBox="1"/>
          <p:nvPr/>
        </p:nvSpPr>
        <p:spPr>
          <a:xfrm>
            <a:off x="7596634" y="1421735"/>
            <a:ext cx="148492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/>
              <a:t>按需阅读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421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038254"/>
            <a:ext cx="11445631" cy="4994244"/>
            <a:chOff x="1108400" y="1295898"/>
            <a:chExt cx="9558416" cy="3710688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9" y="1295898"/>
              <a:ext cx="4845907" cy="3440651"/>
              <a:chOff x="6111195" y="1445743"/>
              <a:chExt cx="4845907" cy="3440651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5" y="2073681"/>
                <a:ext cx="4845907" cy="28127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起源与特征：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起源于生产与生活、工作与休闲的界限变得模糊，较为明显的特征是网络性以及从事与任务无关的事项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扩散原因：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网络发展提供手段是背景，职场加班成风、官僚系统形式主义盛行、高校课程缺乏活力是主因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如何正确认识</a:t>
                </a:r>
                <a:r>
                  <a:rPr kumimoji="1" lang="en-US" altLang="zh-CN" sz="2400" b="1" dirty="0">
                    <a:solidFill>
                      <a:srgbClr val="FF0000"/>
                    </a:solidFill>
                  </a:rPr>
                  <a:t>&amp;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解决：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“摸鱼”实际上充当了“安全阀”的作用。想要解决这一现象不能直接狠抓正面对抗，应从三方面（政府，企业缓解压力，个人树立远大理想）入手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554573" y="1460543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272767" y="1445743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BF9CF85D-BD36-44F1-9585-82408C05D049}"/>
              </a:ext>
            </a:extLst>
          </p:cNvPr>
          <p:cNvSpPr txBox="1"/>
          <p:nvPr/>
        </p:nvSpPr>
        <p:spPr>
          <a:xfrm>
            <a:off x="7257681" y="1155428"/>
            <a:ext cx="177401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/>
              <a:t>总结与记录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691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4C2B92-5F0E-4955-B8CA-7715AB188210}"/>
              </a:ext>
            </a:extLst>
          </p:cNvPr>
          <p:cNvGrpSpPr/>
          <p:nvPr/>
        </p:nvGrpSpPr>
        <p:grpSpPr>
          <a:xfrm>
            <a:off x="666749" y="591335"/>
            <a:ext cx="10858500" cy="4684312"/>
            <a:chOff x="660400" y="1214379"/>
            <a:chExt cx="10858500" cy="4684312"/>
          </a:xfrm>
        </p:grpSpPr>
        <p:sp>
          <p:nvSpPr>
            <p:cNvPr id="32" name="íṩḻiḍe">
              <a:extLst>
                <a:ext uri="{FF2B5EF4-FFF2-40B4-BE49-F238E27FC236}">
                  <a16:creationId xmlns:a16="http://schemas.microsoft.com/office/drawing/2014/main" id="{F37A8C55-BE7A-4D8C-B3D7-12B9A58147A2}"/>
                </a:ext>
              </a:extLst>
            </p:cNvPr>
            <p:cNvSpPr/>
            <p:nvPr/>
          </p:nvSpPr>
          <p:spPr>
            <a:xfrm>
              <a:off x="660400" y="1214379"/>
              <a:ext cx="10858500" cy="523220"/>
            </a:xfrm>
            <a:prstGeom prst="rect">
              <a:avLst/>
            </a:prstGeom>
          </p:spPr>
          <p:txBody>
            <a:bodyPr wrap="square" anchor="b" anchorCtr="0">
              <a:spAutoFit/>
            </a:bodyPr>
            <a:lstStyle/>
            <a:p>
              <a:pPr algn="ctr">
                <a:buSzPct val="25000"/>
              </a:pPr>
              <a:r>
                <a:rPr lang="zh-CN" altLang="en-US" sz="2800" b="1" dirty="0"/>
                <a:t>编程就是将人的思维逻辑转化为机器语言的过程</a:t>
              </a:r>
              <a:endParaRPr lang="en-US" altLang="zh-CN" sz="2800" b="1" dirty="0"/>
            </a:p>
          </p:txBody>
        </p:sp>
        <p:sp>
          <p:nvSpPr>
            <p:cNvPr id="33" name="iś1iḓé">
              <a:extLst>
                <a:ext uri="{FF2B5EF4-FFF2-40B4-BE49-F238E27FC236}">
                  <a16:creationId xmlns:a16="http://schemas.microsoft.com/office/drawing/2014/main" id="{0DA06E1D-621D-46CE-AC49-748C7B89D329}"/>
                </a:ext>
              </a:extLst>
            </p:cNvPr>
            <p:cNvSpPr/>
            <p:nvPr/>
          </p:nvSpPr>
          <p:spPr>
            <a:xfrm>
              <a:off x="2979328" y="2788262"/>
              <a:ext cx="7934785" cy="2159689"/>
            </a:xfrm>
            <a:custGeom>
              <a:avLst/>
              <a:gdLst>
                <a:gd name="connsiteX0" fmla="*/ -732 w 5547184"/>
                <a:gd name="connsiteY0" fmla="*/ -198 h 2159688"/>
                <a:gd name="connsiteX1" fmla="*/ 4466806 w 5547184"/>
                <a:gd name="connsiteY1" fmla="*/ -198 h 2159688"/>
                <a:gd name="connsiteX2" fmla="*/ 5546453 w 5547184"/>
                <a:gd name="connsiteY2" fmla="*/ 1079646 h 2159688"/>
                <a:gd name="connsiteX3" fmla="*/ 5546453 w 5547184"/>
                <a:gd name="connsiteY3" fmla="*/ 1079646 h 2159688"/>
                <a:gd name="connsiteX4" fmla="*/ 4466806 w 5547184"/>
                <a:gd name="connsiteY4" fmla="*/ 2159491 h 2159688"/>
                <a:gd name="connsiteX5" fmla="*/ 1341408 w 5547184"/>
                <a:gd name="connsiteY5" fmla="*/ 2159491 h 2159688"/>
                <a:gd name="connsiteX0" fmla="*/ 0 w 7934785"/>
                <a:gd name="connsiteY0" fmla="*/ 0 h 2159689"/>
                <a:gd name="connsiteX1" fmla="*/ 6855138 w 7934785"/>
                <a:gd name="connsiteY1" fmla="*/ 0 h 2159689"/>
                <a:gd name="connsiteX2" fmla="*/ 7934785 w 7934785"/>
                <a:gd name="connsiteY2" fmla="*/ 1079844 h 2159689"/>
                <a:gd name="connsiteX3" fmla="*/ 7934785 w 7934785"/>
                <a:gd name="connsiteY3" fmla="*/ 1079844 h 2159689"/>
                <a:gd name="connsiteX4" fmla="*/ 6855138 w 7934785"/>
                <a:gd name="connsiteY4" fmla="*/ 2159689 h 2159689"/>
                <a:gd name="connsiteX5" fmla="*/ 3729740 w 7934785"/>
                <a:gd name="connsiteY5" fmla="*/ 2159689 h 2159689"/>
                <a:gd name="connsiteX0" fmla="*/ 0 w 7934785"/>
                <a:gd name="connsiteY0" fmla="*/ 0 h 2159689"/>
                <a:gd name="connsiteX1" fmla="*/ 6855138 w 7934785"/>
                <a:gd name="connsiteY1" fmla="*/ 0 h 2159689"/>
                <a:gd name="connsiteX2" fmla="*/ 7934785 w 7934785"/>
                <a:gd name="connsiteY2" fmla="*/ 1079844 h 2159689"/>
                <a:gd name="connsiteX3" fmla="*/ 7934785 w 7934785"/>
                <a:gd name="connsiteY3" fmla="*/ 1079844 h 2159689"/>
                <a:gd name="connsiteX4" fmla="*/ 6855138 w 7934785"/>
                <a:gd name="connsiteY4" fmla="*/ 2159689 h 2159689"/>
                <a:gd name="connsiteX5" fmla="*/ 2007266 w 7934785"/>
                <a:gd name="connsiteY5" fmla="*/ 2159689 h 2159689"/>
                <a:gd name="connsiteX0" fmla="*/ 0 w 7934785"/>
                <a:gd name="connsiteY0" fmla="*/ 0 h 2159689"/>
                <a:gd name="connsiteX1" fmla="*/ 6855138 w 7934785"/>
                <a:gd name="connsiteY1" fmla="*/ 0 h 2159689"/>
                <a:gd name="connsiteX2" fmla="*/ 7934785 w 7934785"/>
                <a:gd name="connsiteY2" fmla="*/ 1079844 h 2159689"/>
                <a:gd name="connsiteX3" fmla="*/ 7934785 w 7934785"/>
                <a:gd name="connsiteY3" fmla="*/ 1079844 h 2159689"/>
                <a:gd name="connsiteX4" fmla="*/ 6855138 w 7934785"/>
                <a:gd name="connsiteY4" fmla="*/ 2159689 h 2159689"/>
                <a:gd name="connsiteX5" fmla="*/ 1270666 w 7934785"/>
                <a:gd name="connsiteY5" fmla="*/ 2146989 h 21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34785" h="2159689">
                  <a:moveTo>
                    <a:pt x="0" y="0"/>
                  </a:moveTo>
                  <a:lnTo>
                    <a:pt x="6855138" y="0"/>
                  </a:lnTo>
                  <a:cubicBezTo>
                    <a:pt x="7450724" y="1840"/>
                    <a:pt x="7933005" y="484258"/>
                    <a:pt x="7934785" y="1079844"/>
                  </a:cubicBezTo>
                  <a:lnTo>
                    <a:pt x="7934785" y="1079844"/>
                  </a:lnTo>
                  <a:cubicBezTo>
                    <a:pt x="7933005" y="1675430"/>
                    <a:pt x="7450724" y="2157849"/>
                    <a:pt x="6855138" y="2159689"/>
                  </a:cubicBezTo>
                  <a:lnTo>
                    <a:pt x="1270666" y="2146989"/>
                  </a:lnTo>
                </a:path>
              </a:pathLst>
            </a:custGeom>
            <a:noFill/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4" name="îṧ1îd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073DBD85-029E-41CA-932D-0491F2D24D6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7509" y="1977009"/>
              <a:ext cx="2401911" cy="1396764"/>
              <a:chOff x="3235059" y="1765300"/>
              <a:chExt cx="5721883" cy="3327401"/>
            </a:xfrm>
          </p:grpSpPr>
          <p:sp>
            <p:nvSpPr>
              <p:cNvPr id="46" name="ïṥliďe">
                <a:extLst>
                  <a:ext uri="{FF2B5EF4-FFF2-40B4-BE49-F238E27FC236}">
                    <a16:creationId xmlns:a16="http://schemas.microsoft.com/office/drawing/2014/main" id="{558A19E4-EC8B-4C37-B54D-D10272EF61C0}"/>
                  </a:ext>
                </a:extLst>
              </p:cNvPr>
              <p:cNvSpPr/>
              <p:nvPr/>
            </p:nvSpPr>
            <p:spPr bwMode="auto">
              <a:xfrm>
                <a:off x="7609397" y="2089230"/>
                <a:ext cx="712645" cy="461275"/>
              </a:xfrm>
              <a:custGeom>
                <a:avLst/>
                <a:gdLst>
                  <a:gd name="T0" fmla="*/ 275 w 275"/>
                  <a:gd name="T1" fmla="*/ 112 h 178"/>
                  <a:gd name="T2" fmla="*/ 146 w 275"/>
                  <a:gd name="T3" fmla="*/ 178 h 178"/>
                  <a:gd name="T4" fmla="*/ 0 w 275"/>
                  <a:gd name="T5" fmla="*/ 0 h 178"/>
                  <a:gd name="T6" fmla="*/ 275 w 275"/>
                  <a:gd name="T7" fmla="*/ 1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5" h="178">
                    <a:moveTo>
                      <a:pt x="275" y="112"/>
                    </a:moveTo>
                    <a:lnTo>
                      <a:pt x="146" y="178"/>
                    </a:lnTo>
                    <a:lnTo>
                      <a:pt x="0" y="0"/>
                    </a:lnTo>
                    <a:lnTo>
                      <a:pt x="275" y="112"/>
                    </a:lnTo>
                    <a:close/>
                  </a:path>
                </a:pathLst>
              </a:custGeom>
              <a:solidFill>
                <a:srgbClr val="289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sļíḓe">
                <a:extLst>
                  <a:ext uri="{FF2B5EF4-FFF2-40B4-BE49-F238E27FC236}">
                    <a16:creationId xmlns:a16="http://schemas.microsoft.com/office/drawing/2014/main" id="{A16A404E-5AF5-4ACF-9E20-FBFD5B1684FF}"/>
                  </a:ext>
                </a:extLst>
              </p:cNvPr>
              <p:cNvSpPr/>
              <p:nvPr/>
            </p:nvSpPr>
            <p:spPr bwMode="auto">
              <a:xfrm>
                <a:off x="7609397" y="2084047"/>
                <a:ext cx="948464" cy="295423"/>
              </a:xfrm>
              <a:custGeom>
                <a:avLst/>
                <a:gdLst>
                  <a:gd name="T0" fmla="*/ 273 w 366"/>
                  <a:gd name="T1" fmla="*/ 114 h 114"/>
                  <a:gd name="T2" fmla="*/ 366 w 366"/>
                  <a:gd name="T3" fmla="*/ 72 h 114"/>
                  <a:gd name="T4" fmla="*/ 0 w 366"/>
                  <a:gd name="T5" fmla="*/ 0 h 114"/>
                  <a:gd name="T6" fmla="*/ 214 w 366"/>
                  <a:gd name="T7" fmla="*/ 91 h 114"/>
                  <a:gd name="T8" fmla="*/ 273 w 366"/>
                  <a:gd name="T9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" h="114">
                    <a:moveTo>
                      <a:pt x="273" y="114"/>
                    </a:moveTo>
                    <a:lnTo>
                      <a:pt x="366" y="72"/>
                    </a:lnTo>
                    <a:lnTo>
                      <a:pt x="0" y="0"/>
                    </a:lnTo>
                    <a:lnTo>
                      <a:pt x="214" y="91"/>
                    </a:lnTo>
                    <a:lnTo>
                      <a:pt x="273" y="114"/>
                    </a:lnTo>
                    <a:close/>
                  </a:path>
                </a:pathLst>
              </a:cu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Sļiḑe">
                <a:extLst>
                  <a:ext uri="{FF2B5EF4-FFF2-40B4-BE49-F238E27FC236}">
                    <a16:creationId xmlns:a16="http://schemas.microsoft.com/office/drawing/2014/main" id="{579BA859-480F-4334-8950-2BE0FB35BD6A}"/>
                  </a:ext>
                </a:extLst>
              </p:cNvPr>
              <p:cNvSpPr/>
              <p:nvPr/>
            </p:nvSpPr>
            <p:spPr bwMode="auto">
              <a:xfrm>
                <a:off x="8127684" y="2369105"/>
                <a:ext cx="241004" cy="215090"/>
              </a:xfrm>
              <a:custGeom>
                <a:avLst/>
                <a:gdLst>
                  <a:gd name="T0" fmla="*/ 83 w 93"/>
                  <a:gd name="T1" fmla="*/ 0 h 83"/>
                  <a:gd name="T2" fmla="*/ 93 w 93"/>
                  <a:gd name="T3" fmla="*/ 83 h 83"/>
                  <a:gd name="T4" fmla="*/ 0 w 93"/>
                  <a:gd name="T5" fmla="*/ 41 h 83"/>
                  <a:gd name="T6" fmla="*/ 83 w 9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83">
                    <a:moveTo>
                      <a:pt x="83" y="0"/>
                    </a:moveTo>
                    <a:lnTo>
                      <a:pt x="93" y="83"/>
                    </a:lnTo>
                    <a:lnTo>
                      <a:pt x="0" y="41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357B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íṩļíde">
                <a:extLst>
                  <a:ext uri="{FF2B5EF4-FFF2-40B4-BE49-F238E27FC236}">
                    <a16:creationId xmlns:a16="http://schemas.microsoft.com/office/drawing/2014/main" id="{ED836DC6-4274-476B-8ED2-E92C76B38094}"/>
                  </a:ext>
                </a:extLst>
              </p:cNvPr>
              <p:cNvSpPr/>
              <p:nvPr/>
            </p:nvSpPr>
            <p:spPr bwMode="auto">
              <a:xfrm>
                <a:off x="8127684" y="2369105"/>
                <a:ext cx="241004" cy="215090"/>
              </a:xfrm>
              <a:custGeom>
                <a:avLst/>
                <a:gdLst>
                  <a:gd name="T0" fmla="*/ 83 w 93"/>
                  <a:gd name="T1" fmla="*/ 0 h 83"/>
                  <a:gd name="T2" fmla="*/ 93 w 93"/>
                  <a:gd name="T3" fmla="*/ 83 h 83"/>
                  <a:gd name="T4" fmla="*/ 0 w 93"/>
                  <a:gd name="T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" h="83">
                    <a:moveTo>
                      <a:pt x="83" y="0"/>
                    </a:moveTo>
                    <a:lnTo>
                      <a:pt x="93" y="83"/>
                    </a:lnTo>
                    <a:lnTo>
                      <a:pt x="0" y="4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ṣlidè">
                <a:extLst>
                  <a:ext uri="{FF2B5EF4-FFF2-40B4-BE49-F238E27FC236}">
                    <a16:creationId xmlns:a16="http://schemas.microsoft.com/office/drawing/2014/main" id="{12D7784F-F247-477A-88BF-58E56EF29E57}"/>
                  </a:ext>
                </a:extLst>
              </p:cNvPr>
              <p:cNvSpPr/>
              <p:nvPr/>
            </p:nvSpPr>
            <p:spPr bwMode="auto">
              <a:xfrm>
                <a:off x="4567055" y="3869543"/>
                <a:ext cx="1329406" cy="1109133"/>
              </a:xfrm>
              <a:prstGeom prst="rect">
                <a:avLst/>
              </a:prstGeom>
              <a:solidFill>
                <a:srgbClr val="DCAB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ïṩ1iḋé">
                <a:extLst>
                  <a:ext uri="{FF2B5EF4-FFF2-40B4-BE49-F238E27FC236}">
                    <a16:creationId xmlns:a16="http://schemas.microsoft.com/office/drawing/2014/main" id="{A7E33FEE-3C62-4BCB-B7A6-C6D98C5B9EDC}"/>
                  </a:ext>
                </a:extLst>
              </p:cNvPr>
              <p:cNvSpPr/>
              <p:nvPr/>
            </p:nvSpPr>
            <p:spPr bwMode="auto">
              <a:xfrm>
                <a:off x="5142353" y="3869543"/>
                <a:ext cx="178810" cy="5286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î$ļîde">
                <a:extLst>
                  <a:ext uri="{FF2B5EF4-FFF2-40B4-BE49-F238E27FC236}">
                    <a16:creationId xmlns:a16="http://schemas.microsoft.com/office/drawing/2014/main" id="{447C0613-DAA3-4A05-8206-E2AC14695C93}"/>
                  </a:ext>
                </a:extLst>
              </p:cNvPr>
              <p:cNvSpPr/>
              <p:nvPr/>
            </p:nvSpPr>
            <p:spPr bwMode="auto">
              <a:xfrm>
                <a:off x="3235059" y="3874726"/>
                <a:ext cx="1331996" cy="1109133"/>
              </a:xfrm>
              <a:prstGeom prst="rect">
                <a:avLst/>
              </a:prstGeom>
              <a:solidFill>
                <a:srgbClr val="E3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îṥľiḋé">
                <a:extLst>
                  <a:ext uri="{FF2B5EF4-FFF2-40B4-BE49-F238E27FC236}">
                    <a16:creationId xmlns:a16="http://schemas.microsoft.com/office/drawing/2014/main" id="{39C74F53-36D7-41B8-9ADC-FFE96E8C0A30}"/>
                  </a:ext>
                </a:extLst>
              </p:cNvPr>
              <p:cNvSpPr/>
              <p:nvPr/>
            </p:nvSpPr>
            <p:spPr bwMode="auto">
              <a:xfrm>
                <a:off x="3235059" y="3874726"/>
                <a:ext cx="1331996" cy="1109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ŝlïdé">
                <a:extLst>
                  <a:ext uri="{FF2B5EF4-FFF2-40B4-BE49-F238E27FC236}">
                    <a16:creationId xmlns:a16="http://schemas.microsoft.com/office/drawing/2014/main" id="{E5FD72F5-C9F9-45B6-B7BD-0359ADFBB6E8}"/>
                  </a:ext>
                </a:extLst>
              </p:cNvPr>
              <p:cNvSpPr/>
              <p:nvPr/>
            </p:nvSpPr>
            <p:spPr bwMode="auto">
              <a:xfrm>
                <a:off x="3812948" y="3874726"/>
                <a:ext cx="176217" cy="528652"/>
              </a:xfrm>
              <a:prstGeom prst="rect">
                <a:avLst/>
              </a:prstGeom>
              <a:solidFill>
                <a:srgbClr val="E79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śļiḍe">
                <a:extLst>
                  <a:ext uri="{FF2B5EF4-FFF2-40B4-BE49-F238E27FC236}">
                    <a16:creationId xmlns:a16="http://schemas.microsoft.com/office/drawing/2014/main" id="{126AE4C7-A27F-4C0A-8260-199ACB3B3BF8}"/>
                  </a:ext>
                </a:extLst>
              </p:cNvPr>
              <p:cNvSpPr/>
              <p:nvPr/>
            </p:nvSpPr>
            <p:spPr bwMode="auto">
              <a:xfrm>
                <a:off x="3812948" y="3874726"/>
                <a:ext cx="176217" cy="528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šḻiḓè">
                <a:extLst>
                  <a:ext uri="{FF2B5EF4-FFF2-40B4-BE49-F238E27FC236}">
                    <a16:creationId xmlns:a16="http://schemas.microsoft.com/office/drawing/2014/main" id="{73F588DE-CBD9-4D85-8D70-4C7934FE2FFB}"/>
                  </a:ext>
                </a:extLst>
              </p:cNvPr>
              <p:cNvSpPr/>
              <p:nvPr/>
            </p:nvSpPr>
            <p:spPr bwMode="auto">
              <a:xfrm>
                <a:off x="3898466" y="2765593"/>
                <a:ext cx="1331996" cy="1116908"/>
              </a:xfrm>
              <a:prstGeom prst="rect">
                <a:avLst/>
              </a:prstGeom>
              <a:solidFill>
                <a:srgbClr val="EAC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ṧḻiḍè">
                <a:extLst>
                  <a:ext uri="{FF2B5EF4-FFF2-40B4-BE49-F238E27FC236}">
                    <a16:creationId xmlns:a16="http://schemas.microsoft.com/office/drawing/2014/main" id="{ED10A7B7-C36F-43CD-9522-3E3AB5BF7FB5}"/>
                  </a:ext>
                </a:extLst>
              </p:cNvPr>
              <p:cNvSpPr/>
              <p:nvPr/>
            </p:nvSpPr>
            <p:spPr bwMode="auto">
              <a:xfrm>
                <a:off x="4476354" y="2765593"/>
                <a:ext cx="181400" cy="533835"/>
              </a:xfrm>
              <a:prstGeom prst="rect">
                <a:avLst/>
              </a:prstGeom>
              <a:solidFill>
                <a:srgbClr val="E79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ṧľíďè">
                <a:extLst>
                  <a:ext uri="{FF2B5EF4-FFF2-40B4-BE49-F238E27FC236}">
                    <a16:creationId xmlns:a16="http://schemas.microsoft.com/office/drawing/2014/main" id="{7A69633D-DB7A-4080-BE53-4E6796A5972A}"/>
                  </a:ext>
                </a:extLst>
              </p:cNvPr>
              <p:cNvSpPr/>
              <p:nvPr/>
            </p:nvSpPr>
            <p:spPr bwMode="auto">
              <a:xfrm>
                <a:off x="6938215" y="2690442"/>
                <a:ext cx="1959123" cy="1858058"/>
              </a:xfrm>
              <a:custGeom>
                <a:avLst/>
                <a:gdLst>
                  <a:gd name="T0" fmla="*/ 364 w 364"/>
                  <a:gd name="T1" fmla="*/ 241 h 345"/>
                  <a:gd name="T2" fmla="*/ 333 w 364"/>
                  <a:gd name="T3" fmla="*/ 184 h 345"/>
                  <a:gd name="T4" fmla="*/ 312 w 364"/>
                  <a:gd name="T5" fmla="*/ 165 h 345"/>
                  <a:gd name="T6" fmla="*/ 217 w 364"/>
                  <a:gd name="T7" fmla="*/ 41 h 345"/>
                  <a:gd name="T8" fmla="*/ 133 w 364"/>
                  <a:gd name="T9" fmla="*/ 0 h 345"/>
                  <a:gd name="T10" fmla="*/ 34 w 364"/>
                  <a:gd name="T11" fmla="*/ 0 h 345"/>
                  <a:gd name="T12" fmla="*/ 0 w 364"/>
                  <a:gd name="T13" fmla="*/ 34 h 345"/>
                  <a:gd name="T14" fmla="*/ 0 w 364"/>
                  <a:gd name="T15" fmla="*/ 345 h 345"/>
                  <a:gd name="T16" fmla="*/ 364 w 364"/>
                  <a:gd name="T17" fmla="*/ 345 h 345"/>
                  <a:gd name="T18" fmla="*/ 364 w 364"/>
                  <a:gd name="T19" fmla="*/ 241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4" h="345">
                    <a:moveTo>
                      <a:pt x="364" y="241"/>
                    </a:moveTo>
                    <a:cubicBezTo>
                      <a:pt x="364" y="218"/>
                      <a:pt x="352" y="196"/>
                      <a:pt x="333" y="184"/>
                    </a:cubicBezTo>
                    <a:cubicBezTo>
                      <a:pt x="325" y="178"/>
                      <a:pt x="318" y="172"/>
                      <a:pt x="312" y="165"/>
                    </a:cubicBezTo>
                    <a:cubicBezTo>
                      <a:pt x="217" y="41"/>
                      <a:pt x="217" y="41"/>
                      <a:pt x="217" y="41"/>
                    </a:cubicBezTo>
                    <a:cubicBezTo>
                      <a:pt x="197" y="15"/>
                      <a:pt x="166" y="0"/>
                      <a:pt x="133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4"/>
                    </a:cubicBezTo>
                    <a:cubicBezTo>
                      <a:pt x="0" y="345"/>
                      <a:pt x="0" y="345"/>
                      <a:pt x="0" y="345"/>
                    </a:cubicBezTo>
                    <a:cubicBezTo>
                      <a:pt x="364" y="345"/>
                      <a:pt x="364" y="345"/>
                      <a:pt x="364" y="345"/>
                    </a:cubicBezTo>
                    <a:lnTo>
                      <a:pt x="364" y="241"/>
                    </a:lnTo>
                    <a:close/>
                  </a:path>
                </a:pathLst>
              </a:custGeom>
              <a:solidFill>
                <a:srgbClr val="289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ṥľîḋè">
                <a:extLst>
                  <a:ext uri="{FF2B5EF4-FFF2-40B4-BE49-F238E27FC236}">
                    <a16:creationId xmlns:a16="http://schemas.microsoft.com/office/drawing/2014/main" id="{80380C84-F8F0-4F6A-8078-E477B94365F0}"/>
                  </a:ext>
                </a:extLst>
              </p:cNvPr>
              <p:cNvSpPr/>
              <p:nvPr/>
            </p:nvSpPr>
            <p:spPr bwMode="auto">
              <a:xfrm>
                <a:off x="4302729" y="2514225"/>
                <a:ext cx="3125268" cy="2109426"/>
              </a:xfrm>
              <a:custGeom>
                <a:avLst/>
                <a:gdLst>
                  <a:gd name="T0" fmla="*/ 580 w 580"/>
                  <a:gd name="T1" fmla="*/ 392 h 392"/>
                  <a:gd name="T2" fmla="*/ 0 w 580"/>
                  <a:gd name="T3" fmla="*/ 392 h 392"/>
                  <a:gd name="T4" fmla="*/ 0 w 580"/>
                  <a:gd name="T5" fmla="*/ 126 h 392"/>
                  <a:gd name="T6" fmla="*/ 126 w 580"/>
                  <a:gd name="T7" fmla="*/ 0 h 392"/>
                  <a:gd name="T8" fmla="*/ 580 w 580"/>
                  <a:gd name="T9" fmla="*/ 0 h 392"/>
                  <a:gd name="T10" fmla="*/ 580 w 580"/>
                  <a:gd name="T11" fmla="*/ 392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0" h="392">
                    <a:moveTo>
                      <a:pt x="580" y="392"/>
                    </a:moveTo>
                    <a:cubicBezTo>
                      <a:pt x="0" y="392"/>
                      <a:pt x="0" y="392"/>
                      <a:pt x="0" y="39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56"/>
                      <a:pt x="57" y="0"/>
                      <a:pt x="126" y="0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580" y="392"/>
                    </a:lnTo>
                    <a:close/>
                  </a:path>
                </a:pathLst>
              </a:custGeom>
              <a:solidFill>
                <a:srgbClr val="FFD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šľíḍê">
                <a:extLst>
                  <a:ext uri="{FF2B5EF4-FFF2-40B4-BE49-F238E27FC236}">
                    <a16:creationId xmlns:a16="http://schemas.microsoft.com/office/drawing/2014/main" id="{C37F61E2-7ADB-452F-876D-9713AEC4F8FA}"/>
                  </a:ext>
                </a:extLst>
              </p:cNvPr>
              <p:cNvSpPr/>
              <p:nvPr/>
            </p:nvSpPr>
            <p:spPr bwMode="auto">
              <a:xfrm>
                <a:off x="4302729" y="4413744"/>
                <a:ext cx="4654213" cy="209907"/>
              </a:xfrm>
              <a:prstGeom prst="rect">
                <a:avLst/>
              </a:prstGeom>
              <a:solidFill>
                <a:srgbClr val="005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ṥḷíḓe">
                <a:extLst>
                  <a:ext uri="{FF2B5EF4-FFF2-40B4-BE49-F238E27FC236}">
                    <a16:creationId xmlns:a16="http://schemas.microsoft.com/office/drawing/2014/main" id="{3A2B8B12-FC78-4C0C-92C1-2B85D5FAED42}"/>
                  </a:ext>
                </a:extLst>
              </p:cNvPr>
              <p:cNvSpPr/>
              <p:nvPr/>
            </p:nvSpPr>
            <p:spPr bwMode="auto">
              <a:xfrm>
                <a:off x="4302729" y="4512218"/>
                <a:ext cx="4654213" cy="111432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ṥḷidè">
                <a:extLst>
                  <a:ext uri="{FF2B5EF4-FFF2-40B4-BE49-F238E27FC236}">
                    <a16:creationId xmlns:a16="http://schemas.microsoft.com/office/drawing/2014/main" id="{AFDB31E8-D485-4464-B77D-AB461F2648A3}"/>
                  </a:ext>
                </a:extLst>
              </p:cNvPr>
              <p:cNvSpPr/>
              <p:nvPr/>
            </p:nvSpPr>
            <p:spPr bwMode="auto">
              <a:xfrm>
                <a:off x="7534245" y="2934037"/>
                <a:ext cx="803344" cy="619353"/>
              </a:xfrm>
              <a:custGeom>
                <a:avLst/>
                <a:gdLst>
                  <a:gd name="T0" fmla="*/ 145 w 149"/>
                  <a:gd name="T1" fmla="*/ 102 h 115"/>
                  <a:gd name="T2" fmla="*/ 82 w 149"/>
                  <a:gd name="T3" fmla="*/ 8 h 115"/>
                  <a:gd name="T4" fmla="*/ 67 w 149"/>
                  <a:gd name="T5" fmla="*/ 0 h 115"/>
                  <a:gd name="T6" fmla="*/ 0 w 149"/>
                  <a:gd name="T7" fmla="*/ 0 h 115"/>
                  <a:gd name="T8" fmla="*/ 0 w 149"/>
                  <a:gd name="T9" fmla="*/ 115 h 115"/>
                  <a:gd name="T10" fmla="*/ 138 w 149"/>
                  <a:gd name="T11" fmla="*/ 115 h 115"/>
                  <a:gd name="T12" fmla="*/ 145 w 149"/>
                  <a:gd name="T13" fmla="*/ 10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15">
                    <a:moveTo>
                      <a:pt x="145" y="102"/>
                    </a:moveTo>
                    <a:cubicBezTo>
                      <a:pt x="82" y="8"/>
                      <a:pt x="82" y="8"/>
                      <a:pt x="82" y="8"/>
                    </a:cubicBezTo>
                    <a:cubicBezTo>
                      <a:pt x="78" y="3"/>
                      <a:pt x="73" y="0"/>
                      <a:pt x="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45" y="115"/>
                      <a:pt x="149" y="108"/>
                      <a:pt x="145" y="1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è">
                <a:extLst>
                  <a:ext uri="{FF2B5EF4-FFF2-40B4-BE49-F238E27FC236}">
                    <a16:creationId xmlns:a16="http://schemas.microsoft.com/office/drawing/2014/main" id="{84C2AF1F-D0F0-48FB-B703-6A6099190A4C}"/>
                  </a:ext>
                </a:extLst>
              </p:cNvPr>
              <p:cNvSpPr/>
              <p:nvPr/>
            </p:nvSpPr>
            <p:spPr bwMode="auto">
              <a:xfrm>
                <a:off x="7534245" y="3633724"/>
                <a:ext cx="220273" cy="54421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śľiḍê">
                <a:extLst>
                  <a:ext uri="{FF2B5EF4-FFF2-40B4-BE49-F238E27FC236}">
                    <a16:creationId xmlns:a16="http://schemas.microsoft.com/office/drawing/2014/main" id="{394C7EEC-5D87-425A-A8D8-74383E5199D5}"/>
                  </a:ext>
                </a:extLst>
              </p:cNvPr>
              <p:cNvSpPr/>
              <p:nvPr/>
            </p:nvSpPr>
            <p:spPr bwMode="auto">
              <a:xfrm>
                <a:off x="7534245" y="3734789"/>
                <a:ext cx="393898" cy="23324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ṡḷîďê">
                <a:extLst>
                  <a:ext uri="{FF2B5EF4-FFF2-40B4-BE49-F238E27FC236}">
                    <a16:creationId xmlns:a16="http://schemas.microsoft.com/office/drawing/2014/main" id="{97F4A152-B494-4187-A751-B67FEC6389D8}"/>
                  </a:ext>
                </a:extLst>
              </p:cNvPr>
              <p:cNvSpPr/>
              <p:nvPr/>
            </p:nvSpPr>
            <p:spPr bwMode="auto">
              <a:xfrm>
                <a:off x="7534245" y="3734789"/>
                <a:ext cx="393898" cy="23324"/>
              </a:xfrm>
              <a:custGeom>
                <a:avLst/>
                <a:gdLst>
                  <a:gd name="T0" fmla="*/ 0 w 152"/>
                  <a:gd name="T1" fmla="*/ 9 h 9"/>
                  <a:gd name="T2" fmla="*/ 152 w 152"/>
                  <a:gd name="T3" fmla="*/ 9 h 9"/>
                  <a:gd name="T4" fmla="*/ 152 w 152"/>
                  <a:gd name="T5" fmla="*/ 0 h 9"/>
                  <a:gd name="T6" fmla="*/ 0 w 15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9">
                    <a:moveTo>
                      <a:pt x="0" y="9"/>
                    </a:moveTo>
                    <a:lnTo>
                      <a:pt x="152" y="9"/>
                    </a:lnTo>
                    <a:lnTo>
                      <a:pt x="15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ṥľïďê">
                <a:extLst>
                  <a:ext uri="{FF2B5EF4-FFF2-40B4-BE49-F238E27FC236}">
                    <a16:creationId xmlns:a16="http://schemas.microsoft.com/office/drawing/2014/main" id="{3CD81069-05BF-4AF2-AC47-22A795442940}"/>
                  </a:ext>
                </a:extLst>
              </p:cNvPr>
              <p:cNvSpPr/>
              <p:nvPr/>
            </p:nvSpPr>
            <p:spPr bwMode="auto">
              <a:xfrm>
                <a:off x="7427997" y="4092406"/>
                <a:ext cx="1469343" cy="160669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ś1idè">
                <a:extLst>
                  <a:ext uri="{FF2B5EF4-FFF2-40B4-BE49-F238E27FC236}">
                    <a16:creationId xmlns:a16="http://schemas.microsoft.com/office/drawing/2014/main" id="{84E30950-6090-4FE1-A70E-55DD374534F5}"/>
                  </a:ext>
                </a:extLst>
              </p:cNvPr>
              <p:cNvSpPr/>
              <p:nvPr/>
            </p:nvSpPr>
            <p:spPr bwMode="auto">
              <a:xfrm>
                <a:off x="7427997" y="3952469"/>
                <a:ext cx="1249070" cy="31097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ṥļiḓè">
                <a:extLst>
                  <a:ext uri="{FF2B5EF4-FFF2-40B4-BE49-F238E27FC236}">
                    <a16:creationId xmlns:a16="http://schemas.microsoft.com/office/drawing/2014/main" id="{9D8A56F6-8A7E-44CE-933A-6F64703D4820}"/>
                  </a:ext>
                </a:extLst>
              </p:cNvPr>
              <p:cNvSpPr/>
              <p:nvPr/>
            </p:nvSpPr>
            <p:spPr bwMode="auto">
              <a:xfrm>
                <a:off x="7427997" y="3887684"/>
                <a:ext cx="1249070" cy="31097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i$ļïḋe">
                <a:extLst>
                  <a:ext uri="{FF2B5EF4-FFF2-40B4-BE49-F238E27FC236}">
                    <a16:creationId xmlns:a16="http://schemas.microsoft.com/office/drawing/2014/main" id="{7D27E22E-DF15-4360-8791-57D92DB2BAF0}"/>
                  </a:ext>
                </a:extLst>
              </p:cNvPr>
              <p:cNvSpPr/>
              <p:nvPr/>
            </p:nvSpPr>
            <p:spPr bwMode="auto">
              <a:xfrm>
                <a:off x="8557861" y="3838446"/>
                <a:ext cx="238412" cy="194358"/>
              </a:xfrm>
              <a:custGeom>
                <a:avLst/>
                <a:gdLst>
                  <a:gd name="T0" fmla="*/ 44 w 44"/>
                  <a:gd name="T1" fmla="*/ 36 h 36"/>
                  <a:gd name="T2" fmla="*/ 0 w 44"/>
                  <a:gd name="T3" fmla="*/ 36 h 36"/>
                  <a:gd name="T4" fmla="*/ 0 w 44"/>
                  <a:gd name="T5" fmla="*/ 0 h 36"/>
                  <a:gd name="T6" fmla="*/ 32 w 44"/>
                  <a:gd name="T7" fmla="*/ 0 h 36"/>
                  <a:gd name="T8" fmla="*/ 44 w 44"/>
                  <a:gd name="T9" fmla="*/ 12 h 36"/>
                  <a:gd name="T10" fmla="*/ 44 w 4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6">
                    <a:moveTo>
                      <a:pt x="44" y="36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9" y="0"/>
                      <a:pt x="44" y="5"/>
                      <a:pt x="44" y="12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şlïḑè">
                <a:extLst>
                  <a:ext uri="{FF2B5EF4-FFF2-40B4-BE49-F238E27FC236}">
                    <a16:creationId xmlns:a16="http://schemas.microsoft.com/office/drawing/2014/main" id="{D7F64F6D-89DC-40D1-A56A-DEF33569440D}"/>
                  </a:ext>
                </a:extLst>
              </p:cNvPr>
              <p:cNvSpPr/>
              <p:nvPr/>
            </p:nvSpPr>
            <p:spPr bwMode="auto">
              <a:xfrm>
                <a:off x="8252072" y="3268331"/>
                <a:ext cx="145120" cy="570115"/>
              </a:xfrm>
              <a:custGeom>
                <a:avLst/>
                <a:gdLst>
                  <a:gd name="T0" fmla="*/ 0 w 27"/>
                  <a:gd name="T1" fmla="*/ 0 h 106"/>
                  <a:gd name="T2" fmla="*/ 0 w 27"/>
                  <a:gd name="T3" fmla="*/ 106 h 106"/>
                  <a:gd name="T4" fmla="*/ 27 w 27"/>
                  <a:gd name="T5" fmla="*/ 77 h 106"/>
                  <a:gd name="T6" fmla="*/ 27 w 27"/>
                  <a:gd name="T7" fmla="*/ 29 h 106"/>
                  <a:gd name="T8" fmla="*/ 0 w 27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6">
                    <a:moveTo>
                      <a:pt x="0" y="0"/>
                    </a:moveTo>
                    <a:cubicBezTo>
                      <a:pt x="0" y="106"/>
                      <a:pt x="0" y="106"/>
                      <a:pt x="0" y="106"/>
                    </a:cubicBezTo>
                    <a:cubicBezTo>
                      <a:pt x="15" y="105"/>
                      <a:pt x="27" y="92"/>
                      <a:pt x="27" y="7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14"/>
                      <a:pt x="15" y="1"/>
                      <a:pt x="0" y="0"/>
                    </a:cubicBezTo>
                    <a:close/>
                  </a:path>
                </a:pathLst>
              </a:cu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ŝļïḋè">
                <a:extLst>
                  <a:ext uri="{FF2B5EF4-FFF2-40B4-BE49-F238E27FC236}">
                    <a16:creationId xmlns:a16="http://schemas.microsoft.com/office/drawing/2014/main" id="{D2365DB1-1A34-42C1-9B9A-63EADEBE9550}"/>
                  </a:ext>
                </a:extLst>
              </p:cNvPr>
              <p:cNvSpPr/>
              <p:nvPr/>
            </p:nvSpPr>
            <p:spPr bwMode="auto">
              <a:xfrm>
                <a:off x="4481537" y="4177925"/>
                <a:ext cx="909594" cy="914776"/>
              </a:xfrm>
              <a:prstGeom prst="ellipse">
                <a:avLst/>
              </a:prstGeom>
              <a:solidFill>
                <a:srgbClr val="032B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ṧḻíḋê">
                <a:extLst>
                  <a:ext uri="{FF2B5EF4-FFF2-40B4-BE49-F238E27FC236}">
                    <a16:creationId xmlns:a16="http://schemas.microsoft.com/office/drawing/2014/main" id="{0F85F3BC-5380-483A-A977-C52B144CA1A7}"/>
                  </a:ext>
                </a:extLst>
              </p:cNvPr>
              <p:cNvSpPr/>
              <p:nvPr/>
            </p:nvSpPr>
            <p:spPr bwMode="auto">
              <a:xfrm>
                <a:off x="4722541" y="4418927"/>
                <a:ext cx="430178" cy="4327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şliḍê">
                <a:extLst>
                  <a:ext uri="{FF2B5EF4-FFF2-40B4-BE49-F238E27FC236}">
                    <a16:creationId xmlns:a16="http://schemas.microsoft.com/office/drawing/2014/main" id="{B4D66623-3F11-48D9-A14B-80FCA26560ED}"/>
                  </a:ext>
                </a:extLst>
              </p:cNvPr>
              <p:cNvSpPr/>
              <p:nvPr/>
            </p:nvSpPr>
            <p:spPr bwMode="auto">
              <a:xfrm>
                <a:off x="4846930" y="4543316"/>
                <a:ext cx="183993" cy="183993"/>
              </a:xfrm>
              <a:prstGeom prst="ellipse">
                <a:avLst/>
              </a:prstGeom>
              <a:solidFill>
                <a:srgbClr val="032B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ṧļíḍé">
                <a:extLst>
                  <a:ext uri="{FF2B5EF4-FFF2-40B4-BE49-F238E27FC236}">
                    <a16:creationId xmlns:a16="http://schemas.microsoft.com/office/drawing/2014/main" id="{D0160C3B-F8C5-4272-85EB-8D6D01553891}"/>
                  </a:ext>
                </a:extLst>
              </p:cNvPr>
              <p:cNvSpPr/>
              <p:nvPr/>
            </p:nvSpPr>
            <p:spPr bwMode="auto">
              <a:xfrm>
                <a:off x="7539428" y="4177925"/>
                <a:ext cx="912184" cy="914776"/>
              </a:xfrm>
              <a:prstGeom prst="ellipse">
                <a:avLst/>
              </a:prstGeom>
              <a:solidFill>
                <a:srgbClr val="032B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iSliḑe">
                <a:extLst>
                  <a:ext uri="{FF2B5EF4-FFF2-40B4-BE49-F238E27FC236}">
                    <a16:creationId xmlns:a16="http://schemas.microsoft.com/office/drawing/2014/main" id="{98A306C8-9A28-44B5-AB87-27EBEA3A64AC}"/>
                  </a:ext>
                </a:extLst>
              </p:cNvPr>
              <p:cNvSpPr/>
              <p:nvPr/>
            </p:nvSpPr>
            <p:spPr bwMode="auto">
              <a:xfrm>
                <a:off x="7777839" y="4418927"/>
                <a:ext cx="430178" cy="4327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ḷîḓè">
                <a:extLst>
                  <a:ext uri="{FF2B5EF4-FFF2-40B4-BE49-F238E27FC236}">
                    <a16:creationId xmlns:a16="http://schemas.microsoft.com/office/drawing/2014/main" id="{B3822B5F-01D1-4410-89EA-AE19312D123C}"/>
                  </a:ext>
                </a:extLst>
              </p:cNvPr>
              <p:cNvSpPr/>
              <p:nvPr/>
            </p:nvSpPr>
            <p:spPr bwMode="auto">
              <a:xfrm>
                <a:off x="7902228" y="4543316"/>
                <a:ext cx="181400" cy="183993"/>
              </a:xfrm>
              <a:prstGeom prst="ellipse">
                <a:avLst/>
              </a:prstGeom>
              <a:solidFill>
                <a:srgbClr val="032B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ŝliďê">
                <a:extLst>
                  <a:ext uri="{FF2B5EF4-FFF2-40B4-BE49-F238E27FC236}">
                    <a16:creationId xmlns:a16="http://schemas.microsoft.com/office/drawing/2014/main" id="{506B6EC7-D1D7-4728-A78B-B114EFC25211}"/>
                  </a:ext>
                </a:extLst>
              </p:cNvPr>
              <p:cNvSpPr/>
              <p:nvPr/>
            </p:nvSpPr>
            <p:spPr bwMode="auto">
              <a:xfrm>
                <a:off x="4411569" y="3024736"/>
                <a:ext cx="2632895" cy="269509"/>
              </a:xfrm>
              <a:custGeom>
                <a:avLst/>
                <a:gdLst>
                  <a:gd name="T0" fmla="*/ 485 w 489"/>
                  <a:gd name="T1" fmla="*/ 0 h 50"/>
                  <a:gd name="T2" fmla="*/ 489 w 489"/>
                  <a:gd name="T3" fmla="*/ 16 h 50"/>
                  <a:gd name="T4" fmla="*/ 487 w 489"/>
                  <a:gd name="T5" fmla="*/ 33 h 50"/>
                  <a:gd name="T6" fmla="*/ 475 w 489"/>
                  <a:gd name="T7" fmla="*/ 46 h 50"/>
                  <a:gd name="T8" fmla="*/ 458 w 489"/>
                  <a:gd name="T9" fmla="*/ 50 h 50"/>
                  <a:gd name="T10" fmla="*/ 392 w 489"/>
                  <a:gd name="T11" fmla="*/ 49 h 50"/>
                  <a:gd name="T12" fmla="*/ 261 w 489"/>
                  <a:gd name="T13" fmla="*/ 44 h 50"/>
                  <a:gd name="T14" fmla="*/ 196 w 489"/>
                  <a:gd name="T15" fmla="*/ 40 h 50"/>
                  <a:gd name="T16" fmla="*/ 130 w 489"/>
                  <a:gd name="T17" fmla="*/ 35 h 50"/>
                  <a:gd name="T18" fmla="*/ 0 w 489"/>
                  <a:gd name="T19" fmla="*/ 23 h 50"/>
                  <a:gd name="T20" fmla="*/ 131 w 489"/>
                  <a:gd name="T21" fmla="*/ 26 h 50"/>
                  <a:gd name="T22" fmla="*/ 196 w 489"/>
                  <a:gd name="T23" fmla="*/ 28 h 50"/>
                  <a:gd name="T24" fmla="*/ 262 w 489"/>
                  <a:gd name="T25" fmla="*/ 32 h 50"/>
                  <a:gd name="T26" fmla="*/ 393 w 489"/>
                  <a:gd name="T27" fmla="*/ 40 h 50"/>
                  <a:gd name="T28" fmla="*/ 458 w 489"/>
                  <a:gd name="T29" fmla="*/ 44 h 50"/>
                  <a:gd name="T30" fmla="*/ 473 w 489"/>
                  <a:gd name="T31" fmla="*/ 42 h 50"/>
                  <a:gd name="T32" fmla="*/ 484 w 489"/>
                  <a:gd name="T33" fmla="*/ 32 h 50"/>
                  <a:gd name="T34" fmla="*/ 487 w 489"/>
                  <a:gd name="T35" fmla="*/ 16 h 50"/>
                  <a:gd name="T36" fmla="*/ 485 w 489"/>
                  <a:gd name="T3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9" h="50">
                    <a:moveTo>
                      <a:pt x="485" y="0"/>
                    </a:moveTo>
                    <a:cubicBezTo>
                      <a:pt x="487" y="5"/>
                      <a:pt x="488" y="11"/>
                      <a:pt x="489" y="16"/>
                    </a:cubicBezTo>
                    <a:cubicBezTo>
                      <a:pt x="489" y="22"/>
                      <a:pt x="489" y="27"/>
                      <a:pt x="487" y="33"/>
                    </a:cubicBezTo>
                    <a:cubicBezTo>
                      <a:pt x="485" y="38"/>
                      <a:pt x="480" y="43"/>
                      <a:pt x="475" y="46"/>
                    </a:cubicBezTo>
                    <a:cubicBezTo>
                      <a:pt x="470" y="49"/>
                      <a:pt x="464" y="50"/>
                      <a:pt x="458" y="50"/>
                    </a:cubicBezTo>
                    <a:cubicBezTo>
                      <a:pt x="436" y="50"/>
                      <a:pt x="414" y="50"/>
                      <a:pt x="392" y="49"/>
                    </a:cubicBezTo>
                    <a:cubicBezTo>
                      <a:pt x="349" y="48"/>
                      <a:pt x="305" y="46"/>
                      <a:pt x="261" y="44"/>
                    </a:cubicBezTo>
                    <a:cubicBezTo>
                      <a:pt x="196" y="40"/>
                      <a:pt x="196" y="40"/>
                      <a:pt x="196" y="40"/>
                    </a:cubicBezTo>
                    <a:cubicBezTo>
                      <a:pt x="174" y="38"/>
                      <a:pt x="152" y="37"/>
                      <a:pt x="130" y="35"/>
                    </a:cubicBezTo>
                    <a:cubicBezTo>
                      <a:pt x="87" y="32"/>
                      <a:pt x="43" y="28"/>
                      <a:pt x="0" y="23"/>
                    </a:cubicBezTo>
                    <a:cubicBezTo>
                      <a:pt x="43" y="23"/>
                      <a:pt x="87" y="24"/>
                      <a:pt x="131" y="26"/>
                    </a:cubicBezTo>
                    <a:cubicBezTo>
                      <a:pt x="153" y="26"/>
                      <a:pt x="175" y="28"/>
                      <a:pt x="196" y="28"/>
                    </a:cubicBezTo>
                    <a:cubicBezTo>
                      <a:pt x="262" y="32"/>
                      <a:pt x="262" y="32"/>
                      <a:pt x="262" y="32"/>
                    </a:cubicBezTo>
                    <a:cubicBezTo>
                      <a:pt x="306" y="34"/>
                      <a:pt x="349" y="37"/>
                      <a:pt x="393" y="40"/>
                    </a:cubicBezTo>
                    <a:cubicBezTo>
                      <a:pt x="415" y="41"/>
                      <a:pt x="437" y="43"/>
                      <a:pt x="458" y="44"/>
                    </a:cubicBezTo>
                    <a:cubicBezTo>
                      <a:pt x="463" y="45"/>
                      <a:pt x="469" y="44"/>
                      <a:pt x="473" y="42"/>
                    </a:cubicBezTo>
                    <a:cubicBezTo>
                      <a:pt x="478" y="40"/>
                      <a:pt x="481" y="36"/>
                      <a:pt x="484" y="32"/>
                    </a:cubicBezTo>
                    <a:cubicBezTo>
                      <a:pt x="486" y="27"/>
                      <a:pt x="487" y="22"/>
                      <a:pt x="487" y="16"/>
                    </a:cubicBezTo>
                    <a:cubicBezTo>
                      <a:pt x="487" y="11"/>
                      <a:pt x="486" y="5"/>
                      <a:pt x="4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ṣḻîḑè">
                <a:extLst>
                  <a:ext uri="{FF2B5EF4-FFF2-40B4-BE49-F238E27FC236}">
                    <a16:creationId xmlns:a16="http://schemas.microsoft.com/office/drawing/2014/main" id="{8C4C5AC5-F81D-4924-BDD7-4E414D07B498}"/>
                  </a:ext>
                </a:extLst>
              </p:cNvPr>
              <p:cNvSpPr/>
              <p:nvPr/>
            </p:nvSpPr>
            <p:spPr bwMode="auto">
              <a:xfrm>
                <a:off x="4572238" y="3719240"/>
                <a:ext cx="2790974" cy="279875"/>
              </a:xfrm>
              <a:custGeom>
                <a:avLst/>
                <a:gdLst>
                  <a:gd name="T0" fmla="*/ 508 w 518"/>
                  <a:gd name="T1" fmla="*/ 0 h 52"/>
                  <a:gd name="T2" fmla="*/ 515 w 518"/>
                  <a:gd name="T3" fmla="*/ 16 h 52"/>
                  <a:gd name="T4" fmla="*/ 517 w 518"/>
                  <a:gd name="T5" fmla="*/ 34 h 52"/>
                  <a:gd name="T6" fmla="*/ 513 w 518"/>
                  <a:gd name="T7" fmla="*/ 42 h 52"/>
                  <a:gd name="T8" fmla="*/ 505 w 518"/>
                  <a:gd name="T9" fmla="*/ 48 h 52"/>
                  <a:gd name="T10" fmla="*/ 487 w 518"/>
                  <a:gd name="T11" fmla="*/ 51 h 52"/>
                  <a:gd name="T12" fmla="*/ 417 w 518"/>
                  <a:gd name="T13" fmla="*/ 51 h 52"/>
                  <a:gd name="T14" fmla="*/ 278 w 518"/>
                  <a:gd name="T15" fmla="*/ 45 h 52"/>
                  <a:gd name="T16" fmla="*/ 208 w 518"/>
                  <a:gd name="T17" fmla="*/ 41 h 52"/>
                  <a:gd name="T18" fmla="*/ 139 w 518"/>
                  <a:gd name="T19" fmla="*/ 37 h 52"/>
                  <a:gd name="T20" fmla="*/ 0 w 518"/>
                  <a:gd name="T21" fmla="*/ 25 h 52"/>
                  <a:gd name="T22" fmla="*/ 139 w 518"/>
                  <a:gd name="T23" fmla="*/ 27 h 52"/>
                  <a:gd name="T24" fmla="*/ 209 w 518"/>
                  <a:gd name="T25" fmla="*/ 30 h 52"/>
                  <a:gd name="T26" fmla="*/ 279 w 518"/>
                  <a:gd name="T27" fmla="*/ 33 h 52"/>
                  <a:gd name="T28" fmla="*/ 418 w 518"/>
                  <a:gd name="T29" fmla="*/ 41 h 52"/>
                  <a:gd name="T30" fmla="*/ 487 w 518"/>
                  <a:gd name="T31" fmla="*/ 46 h 52"/>
                  <a:gd name="T32" fmla="*/ 503 w 518"/>
                  <a:gd name="T33" fmla="*/ 44 h 52"/>
                  <a:gd name="T34" fmla="*/ 514 w 518"/>
                  <a:gd name="T35" fmla="*/ 33 h 52"/>
                  <a:gd name="T36" fmla="*/ 514 w 518"/>
                  <a:gd name="T37" fmla="*/ 16 h 52"/>
                  <a:gd name="T38" fmla="*/ 508 w 518"/>
                  <a:gd name="T3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8" h="52">
                    <a:moveTo>
                      <a:pt x="508" y="0"/>
                    </a:moveTo>
                    <a:cubicBezTo>
                      <a:pt x="511" y="5"/>
                      <a:pt x="514" y="10"/>
                      <a:pt x="515" y="16"/>
                    </a:cubicBezTo>
                    <a:cubicBezTo>
                      <a:pt x="517" y="22"/>
                      <a:pt x="518" y="28"/>
                      <a:pt x="517" y="34"/>
                    </a:cubicBezTo>
                    <a:cubicBezTo>
                      <a:pt x="516" y="37"/>
                      <a:pt x="515" y="40"/>
                      <a:pt x="513" y="42"/>
                    </a:cubicBezTo>
                    <a:cubicBezTo>
                      <a:pt x="511" y="45"/>
                      <a:pt x="508" y="47"/>
                      <a:pt x="505" y="48"/>
                    </a:cubicBezTo>
                    <a:cubicBezTo>
                      <a:pt x="499" y="51"/>
                      <a:pt x="493" y="51"/>
                      <a:pt x="487" y="51"/>
                    </a:cubicBezTo>
                    <a:cubicBezTo>
                      <a:pt x="464" y="52"/>
                      <a:pt x="440" y="51"/>
                      <a:pt x="417" y="51"/>
                    </a:cubicBezTo>
                    <a:cubicBezTo>
                      <a:pt x="371" y="49"/>
                      <a:pt x="324" y="47"/>
                      <a:pt x="278" y="45"/>
                    </a:cubicBezTo>
                    <a:cubicBezTo>
                      <a:pt x="208" y="41"/>
                      <a:pt x="208" y="41"/>
                      <a:pt x="208" y="41"/>
                    </a:cubicBezTo>
                    <a:cubicBezTo>
                      <a:pt x="185" y="40"/>
                      <a:pt x="162" y="38"/>
                      <a:pt x="139" y="37"/>
                    </a:cubicBezTo>
                    <a:cubicBezTo>
                      <a:pt x="93" y="33"/>
                      <a:pt x="46" y="30"/>
                      <a:pt x="0" y="25"/>
                    </a:cubicBezTo>
                    <a:cubicBezTo>
                      <a:pt x="47" y="25"/>
                      <a:pt x="93" y="26"/>
                      <a:pt x="139" y="27"/>
                    </a:cubicBezTo>
                    <a:cubicBezTo>
                      <a:pt x="163" y="28"/>
                      <a:pt x="186" y="29"/>
                      <a:pt x="209" y="30"/>
                    </a:cubicBezTo>
                    <a:cubicBezTo>
                      <a:pt x="279" y="33"/>
                      <a:pt x="279" y="33"/>
                      <a:pt x="279" y="33"/>
                    </a:cubicBezTo>
                    <a:cubicBezTo>
                      <a:pt x="325" y="36"/>
                      <a:pt x="371" y="38"/>
                      <a:pt x="418" y="41"/>
                    </a:cubicBezTo>
                    <a:cubicBezTo>
                      <a:pt x="441" y="43"/>
                      <a:pt x="464" y="45"/>
                      <a:pt x="487" y="46"/>
                    </a:cubicBezTo>
                    <a:cubicBezTo>
                      <a:pt x="493" y="46"/>
                      <a:pt x="498" y="46"/>
                      <a:pt x="503" y="44"/>
                    </a:cubicBezTo>
                    <a:cubicBezTo>
                      <a:pt x="508" y="42"/>
                      <a:pt x="512" y="38"/>
                      <a:pt x="514" y="33"/>
                    </a:cubicBezTo>
                    <a:cubicBezTo>
                      <a:pt x="515" y="28"/>
                      <a:pt x="515" y="22"/>
                      <a:pt x="514" y="16"/>
                    </a:cubicBezTo>
                    <a:cubicBezTo>
                      <a:pt x="512" y="11"/>
                      <a:pt x="511" y="5"/>
                      <a:pt x="5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ṡļíḍé">
                <a:extLst>
                  <a:ext uri="{FF2B5EF4-FFF2-40B4-BE49-F238E27FC236}">
                    <a16:creationId xmlns:a16="http://schemas.microsoft.com/office/drawing/2014/main" id="{35ADAC6A-67C8-4040-B15B-E6F926570B2B}"/>
                  </a:ext>
                </a:extLst>
              </p:cNvPr>
              <p:cNvSpPr/>
              <p:nvPr/>
            </p:nvSpPr>
            <p:spPr bwMode="auto">
              <a:xfrm>
                <a:off x="3258381" y="3952469"/>
                <a:ext cx="1070262" cy="945874"/>
              </a:xfrm>
              <a:custGeom>
                <a:avLst/>
                <a:gdLst>
                  <a:gd name="T0" fmla="*/ 99 w 199"/>
                  <a:gd name="T1" fmla="*/ 0 h 176"/>
                  <a:gd name="T2" fmla="*/ 29 w 199"/>
                  <a:gd name="T3" fmla="*/ 36 h 176"/>
                  <a:gd name="T4" fmla="*/ 47 w 199"/>
                  <a:gd name="T5" fmla="*/ 159 h 176"/>
                  <a:gd name="T6" fmla="*/ 99 w 199"/>
                  <a:gd name="T7" fmla="*/ 176 h 176"/>
                  <a:gd name="T8" fmla="*/ 170 w 199"/>
                  <a:gd name="T9" fmla="*/ 140 h 176"/>
                  <a:gd name="T10" fmla="*/ 151 w 199"/>
                  <a:gd name="T11" fmla="*/ 17 h 176"/>
                  <a:gd name="T12" fmla="*/ 136 w 199"/>
                  <a:gd name="T13" fmla="*/ 8 h 176"/>
                  <a:gd name="T14" fmla="*/ 136 w 199"/>
                  <a:gd name="T15" fmla="*/ 11 h 176"/>
                  <a:gd name="T16" fmla="*/ 150 w 199"/>
                  <a:gd name="T17" fmla="*/ 19 h 176"/>
                  <a:gd name="T18" fmla="*/ 168 w 199"/>
                  <a:gd name="T19" fmla="*/ 139 h 176"/>
                  <a:gd name="T20" fmla="*/ 99 w 199"/>
                  <a:gd name="T21" fmla="*/ 174 h 176"/>
                  <a:gd name="T22" fmla="*/ 48 w 199"/>
                  <a:gd name="T23" fmla="*/ 157 h 176"/>
                  <a:gd name="T24" fmla="*/ 21 w 199"/>
                  <a:gd name="T25" fmla="*/ 52 h 176"/>
                  <a:gd name="T26" fmla="*/ 21 w 199"/>
                  <a:gd name="T27" fmla="*/ 52 h 176"/>
                  <a:gd name="T28" fmla="*/ 21 w 199"/>
                  <a:gd name="T29" fmla="*/ 48 h 176"/>
                  <a:gd name="T30" fmla="*/ 23 w 199"/>
                  <a:gd name="T31" fmla="*/ 49 h 176"/>
                  <a:gd name="T32" fmla="*/ 30 w 199"/>
                  <a:gd name="T33" fmla="*/ 37 h 176"/>
                  <a:gd name="T34" fmla="*/ 99 w 199"/>
                  <a:gd name="T35" fmla="*/ 3 h 176"/>
                  <a:gd name="T36" fmla="*/ 103 w 199"/>
                  <a:gd name="T37" fmla="*/ 3 h 176"/>
                  <a:gd name="T38" fmla="*/ 103 w 199"/>
                  <a:gd name="T39" fmla="*/ 0 h 176"/>
                  <a:gd name="T40" fmla="*/ 99 w 199"/>
                  <a:gd name="T4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9" h="176">
                    <a:moveTo>
                      <a:pt x="99" y="0"/>
                    </a:moveTo>
                    <a:cubicBezTo>
                      <a:pt x="72" y="0"/>
                      <a:pt x="46" y="13"/>
                      <a:pt x="29" y="36"/>
                    </a:cubicBezTo>
                    <a:cubicBezTo>
                      <a:pt x="0" y="75"/>
                      <a:pt x="8" y="130"/>
                      <a:pt x="47" y="159"/>
                    </a:cubicBezTo>
                    <a:cubicBezTo>
                      <a:pt x="63" y="170"/>
                      <a:pt x="81" y="176"/>
                      <a:pt x="99" y="176"/>
                    </a:cubicBezTo>
                    <a:cubicBezTo>
                      <a:pt x="126" y="176"/>
                      <a:pt x="153" y="164"/>
                      <a:pt x="170" y="140"/>
                    </a:cubicBezTo>
                    <a:cubicBezTo>
                      <a:pt x="199" y="101"/>
                      <a:pt x="190" y="46"/>
                      <a:pt x="151" y="17"/>
                    </a:cubicBezTo>
                    <a:cubicBezTo>
                      <a:pt x="147" y="14"/>
                      <a:pt x="141" y="11"/>
                      <a:pt x="136" y="8"/>
                    </a:cubicBezTo>
                    <a:cubicBezTo>
                      <a:pt x="136" y="11"/>
                      <a:pt x="136" y="11"/>
                      <a:pt x="136" y="11"/>
                    </a:cubicBezTo>
                    <a:cubicBezTo>
                      <a:pt x="141" y="13"/>
                      <a:pt x="146" y="16"/>
                      <a:pt x="150" y="19"/>
                    </a:cubicBezTo>
                    <a:cubicBezTo>
                      <a:pt x="188" y="47"/>
                      <a:pt x="196" y="101"/>
                      <a:pt x="168" y="139"/>
                    </a:cubicBezTo>
                    <a:cubicBezTo>
                      <a:pt x="151" y="162"/>
                      <a:pt x="125" y="174"/>
                      <a:pt x="99" y="174"/>
                    </a:cubicBezTo>
                    <a:cubicBezTo>
                      <a:pt x="81" y="174"/>
                      <a:pt x="64" y="168"/>
                      <a:pt x="48" y="157"/>
                    </a:cubicBezTo>
                    <a:cubicBezTo>
                      <a:pt x="15" y="132"/>
                      <a:pt x="5" y="88"/>
                      <a:pt x="21" y="52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2" y="48"/>
                      <a:pt x="23" y="48"/>
                      <a:pt x="23" y="49"/>
                    </a:cubicBezTo>
                    <a:cubicBezTo>
                      <a:pt x="25" y="45"/>
                      <a:pt x="28" y="41"/>
                      <a:pt x="30" y="37"/>
                    </a:cubicBezTo>
                    <a:cubicBezTo>
                      <a:pt x="47" y="15"/>
                      <a:pt x="73" y="3"/>
                      <a:pt x="99" y="3"/>
                    </a:cubicBezTo>
                    <a:cubicBezTo>
                      <a:pt x="100" y="3"/>
                      <a:pt x="101" y="3"/>
                      <a:pt x="103" y="3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1" y="0"/>
                      <a:pt x="100" y="0"/>
                      <a:pt x="99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îşliḓe">
                <a:extLst>
                  <a:ext uri="{FF2B5EF4-FFF2-40B4-BE49-F238E27FC236}">
                    <a16:creationId xmlns:a16="http://schemas.microsoft.com/office/drawing/2014/main" id="{E921DCDF-1A3A-483D-A433-08D80517F7AE}"/>
                  </a:ext>
                </a:extLst>
              </p:cNvPr>
              <p:cNvSpPr/>
              <p:nvPr/>
            </p:nvSpPr>
            <p:spPr bwMode="auto">
              <a:xfrm>
                <a:off x="3812948" y="3952469"/>
                <a:ext cx="176217" cy="57012"/>
              </a:xfrm>
              <a:custGeom>
                <a:avLst/>
                <a:gdLst>
                  <a:gd name="T0" fmla="*/ 0 w 33"/>
                  <a:gd name="T1" fmla="*/ 0 h 11"/>
                  <a:gd name="T2" fmla="*/ 0 w 33"/>
                  <a:gd name="T3" fmla="*/ 3 h 11"/>
                  <a:gd name="T4" fmla="*/ 33 w 33"/>
                  <a:gd name="T5" fmla="*/ 11 h 11"/>
                  <a:gd name="T6" fmla="*/ 33 w 33"/>
                  <a:gd name="T7" fmla="*/ 8 h 11"/>
                  <a:gd name="T8" fmla="*/ 0 w 33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1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1" y="3"/>
                      <a:pt x="22" y="6"/>
                      <a:pt x="33" y="1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2" y="3"/>
                      <a:pt x="11" y="1"/>
                      <a:pt x="0" y="0"/>
                    </a:cubicBezTo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išlïďè">
                <a:extLst>
                  <a:ext uri="{FF2B5EF4-FFF2-40B4-BE49-F238E27FC236}">
                    <a16:creationId xmlns:a16="http://schemas.microsoft.com/office/drawing/2014/main" id="{95708163-29F8-4527-A5EA-494374C8EC72}"/>
                  </a:ext>
                </a:extLst>
              </p:cNvPr>
              <p:cNvSpPr/>
              <p:nvPr/>
            </p:nvSpPr>
            <p:spPr bwMode="auto">
              <a:xfrm>
                <a:off x="3369814" y="4209022"/>
                <a:ext cx="12958" cy="2332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4 h 4"/>
                  <a:gd name="T4" fmla="*/ 0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2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solidFill>
                <a:srgbClr val="246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iṣlïḍé">
                <a:extLst>
                  <a:ext uri="{FF2B5EF4-FFF2-40B4-BE49-F238E27FC236}">
                    <a16:creationId xmlns:a16="http://schemas.microsoft.com/office/drawing/2014/main" id="{71DE43C2-788D-4778-BE81-BCD14BDA8BAB}"/>
                  </a:ext>
                </a:extLst>
              </p:cNvPr>
              <p:cNvSpPr/>
              <p:nvPr/>
            </p:nvSpPr>
            <p:spPr bwMode="auto">
              <a:xfrm>
                <a:off x="3628957" y="4032804"/>
                <a:ext cx="80335" cy="111432"/>
              </a:xfrm>
              <a:custGeom>
                <a:avLst/>
                <a:gdLst>
                  <a:gd name="T0" fmla="*/ 9 w 15"/>
                  <a:gd name="T1" fmla="*/ 18 h 21"/>
                  <a:gd name="T2" fmla="*/ 4 w 15"/>
                  <a:gd name="T3" fmla="*/ 3 h 21"/>
                  <a:gd name="T4" fmla="*/ 5 w 15"/>
                  <a:gd name="T5" fmla="*/ 3 h 21"/>
                  <a:gd name="T6" fmla="*/ 6 w 15"/>
                  <a:gd name="T7" fmla="*/ 2 h 21"/>
                  <a:gd name="T8" fmla="*/ 7 w 15"/>
                  <a:gd name="T9" fmla="*/ 3 h 21"/>
                  <a:gd name="T10" fmla="*/ 8 w 15"/>
                  <a:gd name="T11" fmla="*/ 3 h 21"/>
                  <a:gd name="T12" fmla="*/ 9 w 15"/>
                  <a:gd name="T13" fmla="*/ 5 h 21"/>
                  <a:gd name="T14" fmla="*/ 11 w 15"/>
                  <a:gd name="T15" fmla="*/ 13 h 21"/>
                  <a:gd name="T16" fmla="*/ 12 w 15"/>
                  <a:gd name="T17" fmla="*/ 15 h 21"/>
                  <a:gd name="T18" fmla="*/ 12 w 15"/>
                  <a:gd name="T19" fmla="*/ 16 h 21"/>
                  <a:gd name="T20" fmla="*/ 11 w 15"/>
                  <a:gd name="T21" fmla="*/ 17 h 21"/>
                  <a:gd name="T22" fmla="*/ 10 w 15"/>
                  <a:gd name="T23" fmla="*/ 17 h 21"/>
                  <a:gd name="T24" fmla="*/ 9 w 15"/>
                  <a:gd name="T25" fmla="*/ 18 h 21"/>
                  <a:gd name="T26" fmla="*/ 6 w 15"/>
                  <a:gd name="T27" fmla="*/ 0 h 21"/>
                  <a:gd name="T28" fmla="*/ 4 w 15"/>
                  <a:gd name="T29" fmla="*/ 0 h 21"/>
                  <a:gd name="T30" fmla="*/ 0 w 15"/>
                  <a:gd name="T31" fmla="*/ 1 h 21"/>
                  <a:gd name="T32" fmla="*/ 7 w 15"/>
                  <a:gd name="T33" fmla="*/ 21 h 21"/>
                  <a:gd name="T34" fmla="*/ 11 w 15"/>
                  <a:gd name="T35" fmla="*/ 20 h 21"/>
                  <a:gd name="T36" fmla="*/ 14 w 15"/>
                  <a:gd name="T37" fmla="*/ 17 h 21"/>
                  <a:gd name="T38" fmla="*/ 14 w 15"/>
                  <a:gd name="T39" fmla="*/ 12 h 21"/>
                  <a:gd name="T40" fmla="*/ 11 w 15"/>
                  <a:gd name="T41" fmla="*/ 4 h 21"/>
                  <a:gd name="T42" fmla="*/ 9 w 15"/>
                  <a:gd name="T43" fmla="*/ 0 h 21"/>
                  <a:gd name="T44" fmla="*/ 6 w 15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21">
                    <a:moveTo>
                      <a:pt x="9" y="18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8" y="3"/>
                      <a:pt x="8" y="3"/>
                    </a:cubicBezTo>
                    <a:cubicBezTo>
                      <a:pt x="8" y="4"/>
                      <a:pt x="8" y="4"/>
                      <a:pt x="9" y="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4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18"/>
                      <a:pt x="9" y="18"/>
                    </a:cubicBezTo>
                    <a:moveTo>
                      <a:pt x="6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19"/>
                      <a:pt x="14" y="18"/>
                      <a:pt x="14" y="17"/>
                    </a:cubicBezTo>
                    <a:cubicBezTo>
                      <a:pt x="15" y="16"/>
                      <a:pt x="15" y="14"/>
                      <a:pt x="14" y="1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2"/>
                      <a:pt x="10" y="1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íśḷîdê">
                <a:extLst>
                  <a:ext uri="{FF2B5EF4-FFF2-40B4-BE49-F238E27FC236}">
                    <a16:creationId xmlns:a16="http://schemas.microsoft.com/office/drawing/2014/main" id="{2E301BDA-D39C-492E-B07D-52F4A8B01433}"/>
                  </a:ext>
                </a:extLst>
              </p:cNvPr>
              <p:cNvSpPr/>
              <p:nvPr/>
            </p:nvSpPr>
            <p:spPr bwMode="auto">
              <a:xfrm>
                <a:off x="3727431" y="4009481"/>
                <a:ext cx="51829" cy="114023"/>
              </a:xfrm>
              <a:custGeom>
                <a:avLst/>
                <a:gdLst>
                  <a:gd name="T0" fmla="*/ 16 w 20"/>
                  <a:gd name="T1" fmla="*/ 0 h 44"/>
                  <a:gd name="T2" fmla="*/ 0 w 20"/>
                  <a:gd name="T3" fmla="*/ 0 h 44"/>
                  <a:gd name="T4" fmla="*/ 4 w 20"/>
                  <a:gd name="T5" fmla="*/ 44 h 44"/>
                  <a:gd name="T6" fmla="*/ 20 w 20"/>
                  <a:gd name="T7" fmla="*/ 42 h 44"/>
                  <a:gd name="T8" fmla="*/ 20 w 20"/>
                  <a:gd name="T9" fmla="*/ 38 h 44"/>
                  <a:gd name="T10" fmla="*/ 8 w 20"/>
                  <a:gd name="T11" fmla="*/ 38 h 44"/>
                  <a:gd name="T12" fmla="*/ 8 w 20"/>
                  <a:gd name="T13" fmla="*/ 25 h 44"/>
                  <a:gd name="T14" fmla="*/ 18 w 20"/>
                  <a:gd name="T15" fmla="*/ 23 h 44"/>
                  <a:gd name="T16" fmla="*/ 18 w 20"/>
                  <a:gd name="T17" fmla="*/ 19 h 44"/>
                  <a:gd name="T18" fmla="*/ 6 w 20"/>
                  <a:gd name="T19" fmla="*/ 19 h 44"/>
                  <a:gd name="T20" fmla="*/ 6 w 20"/>
                  <a:gd name="T21" fmla="*/ 7 h 44"/>
                  <a:gd name="T22" fmla="*/ 18 w 20"/>
                  <a:gd name="T23" fmla="*/ 5 h 44"/>
                  <a:gd name="T24" fmla="*/ 16 w 20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4">
                    <a:moveTo>
                      <a:pt x="16" y="0"/>
                    </a:moveTo>
                    <a:lnTo>
                      <a:pt x="0" y="0"/>
                    </a:lnTo>
                    <a:lnTo>
                      <a:pt x="4" y="44"/>
                    </a:lnTo>
                    <a:lnTo>
                      <a:pt x="20" y="42"/>
                    </a:lnTo>
                    <a:lnTo>
                      <a:pt x="20" y="38"/>
                    </a:lnTo>
                    <a:lnTo>
                      <a:pt x="8" y="38"/>
                    </a:lnTo>
                    <a:lnTo>
                      <a:pt x="8" y="25"/>
                    </a:lnTo>
                    <a:lnTo>
                      <a:pt x="18" y="23"/>
                    </a:lnTo>
                    <a:lnTo>
                      <a:pt x="18" y="19"/>
                    </a:lnTo>
                    <a:lnTo>
                      <a:pt x="6" y="19"/>
                    </a:lnTo>
                    <a:lnTo>
                      <a:pt x="6" y="7"/>
                    </a:lnTo>
                    <a:lnTo>
                      <a:pt x="18" y="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ṣľiḋe">
                <a:extLst>
                  <a:ext uri="{FF2B5EF4-FFF2-40B4-BE49-F238E27FC236}">
                    <a16:creationId xmlns:a16="http://schemas.microsoft.com/office/drawing/2014/main" id="{5F52B05D-B653-4272-91D2-A2EEF97C9B82}"/>
                  </a:ext>
                </a:extLst>
              </p:cNvPr>
              <p:cNvSpPr/>
              <p:nvPr/>
            </p:nvSpPr>
            <p:spPr bwMode="auto">
              <a:xfrm>
                <a:off x="3727431" y="4009481"/>
                <a:ext cx="51829" cy="114023"/>
              </a:xfrm>
              <a:custGeom>
                <a:avLst/>
                <a:gdLst>
                  <a:gd name="T0" fmla="*/ 16 w 20"/>
                  <a:gd name="T1" fmla="*/ 0 h 44"/>
                  <a:gd name="T2" fmla="*/ 0 w 20"/>
                  <a:gd name="T3" fmla="*/ 0 h 44"/>
                  <a:gd name="T4" fmla="*/ 4 w 20"/>
                  <a:gd name="T5" fmla="*/ 44 h 44"/>
                  <a:gd name="T6" fmla="*/ 20 w 20"/>
                  <a:gd name="T7" fmla="*/ 42 h 44"/>
                  <a:gd name="T8" fmla="*/ 20 w 20"/>
                  <a:gd name="T9" fmla="*/ 38 h 44"/>
                  <a:gd name="T10" fmla="*/ 8 w 20"/>
                  <a:gd name="T11" fmla="*/ 38 h 44"/>
                  <a:gd name="T12" fmla="*/ 8 w 20"/>
                  <a:gd name="T13" fmla="*/ 25 h 44"/>
                  <a:gd name="T14" fmla="*/ 18 w 20"/>
                  <a:gd name="T15" fmla="*/ 23 h 44"/>
                  <a:gd name="T16" fmla="*/ 18 w 20"/>
                  <a:gd name="T17" fmla="*/ 19 h 44"/>
                  <a:gd name="T18" fmla="*/ 6 w 20"/>
                  <a:gd name="T19" fmla="*/ 19 h 44"/>
                  <a:gd name="T20" fmla="*/ 6 w 20"/>
                  <a:gd name="T21" fmla="*/ 7 h 44"/>
                  <a:gd name="T22" fmla="*/ 18 w 20"/>
                  <a:gd name="T23" fmla="*/ 5 h 44"/>
                  <a:gd name="T24" fmla="*/ 16 w 20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4">
                    <a:moveTo>
                      <a:pt x="16" y="0"/>
                    </a:moveTo>
                    <a:lnTo>
                      <a:pt x="0" y="0"/>
                    </a:lnTo>
                    <a:lnTo>
                      <a:pt x="4" y="44"/>
                    </a:lnTo>
                    <a:lnTo>
                      <a:pt x="20" y="42"/>
                    </a:lnTo>
                    <a:lnTo>
                      <a:pt x="20" y="38"/>
                    </a:lnTo>
                    <a:lnTo>
                      <a:pt x="8" y="38"/>
                    </a:lnTo>
                    <a:lnTo>
                      <a:pt x="8" y="25"/>
                    </a:lnTo>
                    <a:lnTo>
                      <a:pt x="18" y="23"/>
                    </a:lnTo>
                    <a:lnTo>
                      <a:pt x="18" y="19"/>
                    </a:lnTo>
                    <a:lnTo>
                      <a:pt x="6" y="19"/>
                    </a:lnTo>
                    <a:lnTo>
                      <a:pt x="6" y="7"/>
                    </a:lnTo>
                    <a:lnTo>
                      <a:pt x="18" y="5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íśľidê">
                <a:extLst>
                  <a:ext uri="{FF2B5EF4-FFF2-40B4-BE49-F238E27FC236}">
                    <a16:creationId xmlns:a16="http://schemas.microsoft.com/office/drawing/2014/main" id="{E531BFD9-BA5D-4DE0-BCDA-4CE9AEA86891}"/>
                  </a:ext>
                </a:extLst>
              </p:cNvPr>
              <p:cNvSpPr/>
              <p:nvPr/>
            </p:nvSpPr>
            <p:spPr bwMode="auto">
              <a:xfrm>
                <a:off x="3802582" y="4074267"/>
                <a:ext cx="10366" cy="44055"/>
              </a:xfrm>
              <a:custGeom>
                <a:avLst/>
                <a:gdLst>
                  <a:gd name="T0" fmla="*/ 4 w 4"/>
                  <a:gd name="T1" fmla="*/ 0 h 17"/>
                  <a:gd name="T2" fmla="*/ 0 w 4"/>
                  <a:gd name="T3" fmla="*/ 17 h 17"/>
                  <a:gd name="T4" fmla="*/ 4 w 4"/>
                  <a:gd name="T5" fmla="*/ 17 h 17"/>
                  <a:gd name="T6" fmla="*/ 4 w 4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7">
                    <a:moveTo>
                      <a:pt x="4" y="0"/>
                    </a:moveTo>
                    <a:lnTo>
                      <a:pt x="0" y="17"/>
                    </a:lnTo>
                    <a:lnTo>
                      <a:pt x="4" y="1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iŝ1iďe">
                <a:extLst>
                  <a:ext uri="{FF2B5EF4-FFF2-40B4-BE49-F238E27FC236}">
                    <a16:creationId xmlns:a16="http://schemas.microsoft.com/office/drawing/2014/main" id="{9F4CB074-D9F5-404A-A02D-C9C31589206C}"/>
                  </a:ext>
                </a:extLst>
              </p:cNvPr>
              <p:cNvSpPr/>
              <p:nvPr/>
            </p:nvSpPr>
            <p:spPr bwMode="auto">
              <a:xfrm>
                <a:off x="3802582" y="4074267"/>
                <a:ext cx="10366" cy="44055"/>
              </a:xfrm>
              <a:custGeom>
                <a:avLst/>
                <a:gdLst>
                  <a:gd name="T0" fmla="*/ 4 w 4"/>
                  <a:gd name="T1" fmla="*/ 0 h 17"/>
                  <a:gd name="T2" fmla="*/ 0 w 4"/>
                  <a:gd name="T3" fmla="*/ 17 h 17"/>
                  <a:gd name="T4" fmla="*/ 4 w 4"/>
                  <a:gd name="T5" fmla="*/ 17 h 17"/>
                  <a:gd name="T6" fmla="*/ 4 w 4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7">
                    <a:moveTo>
                      <a:pt x="4" y="0"/>
                    </a:moveTo>
                    <a:lnTo>
                      <a:pt x="0" y="17"/>
                    </a:lnTo>
                    <a:lnTo>
                      <a:pt x="4" y="17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îṡḷíḍê">
                <a:extLst>
                  <a:ext uri="{FF2B5EF4-FFF2-40B4-BE49-F238E27FC236}">
                    <a16:creationId xmlns:a16="http://schemas.microsoft.com/office/drawing/2014/main" id="{43AB222D-876C-47FC-ADC9-EBB072FB26E4}"/>
                  </a:ext>
                </a:extLst>
              </p:cNvPr>
              <p:cNvSpPr/>
              <p:nvPr/>
            </p:nvSpPr>
            <p:spPr bwMode="auto">
              <a:xfrm>
                <a:off x="3812948" y="4009481"/>
                <a:ext cx="54421" cy="114023"/>
              </a:xfrm>
              <a:custGeom>
                <a:avLst/>
                <a:gdLst>
                  <a:gd name="T0" fmla="*/ 5 w 10"/>
                  <a:gd name="T1" fmla="*/ 9 h 21"/>
                  <a:gd name="T2" fmla="*/ 4 w 10"/>
                  <a:gd name="T3" fmla="*/ 9 h 21"/>
                  <a:gd name="T4" fmla="*/ 3 w 10"/>
                  <a:gd name="T5" fmla="*/ 9 h 21"/>
                  <a:gd name="T6" fmla="*/ 4 w 10"/>
                  <a:gd name="T7" fmla="*/ 3 h 21"/>
                  <a:gd name="T8" fmla="*/ 5 w 10"/>
                  <a:gd name="T9" fmla="*/ 3 h 21"/>
                  <a:gd name="T10" fmla="*/ 6 w 10"/>
                  <a:gd name="T11" fmla="*/ 3 h 21"/>
                  <a:gd name="T12" fmla="*/ 7 w 10"/>
                  <a:gd name="T13" fmla="*/ 4 h 21"/>
                  <a:gd name="T14" fmla="*/ 7 w 10"/>
                  <a:gd name="T15" fmla="*/ 5 h 21"/>
                  <a:gd name="T16" fmla="*/ 7 w 10"/>
                  <a:gd name="T17" fmla="*/ 6 h 21"/>
                  <a:gd name="T18" fmla="*/ 6 w 10"/>
                  <a:gd name="T19" fmla="*/ 9 h 21"/>
                  <a:gd name="T20" fmla="*/ 6 w 10"/>
                  <a:gd name="T21" fmla="*/ 9 h 21"/>
                  <a:gd name="T22" fmla="*/ 5 w 10"/>
                  <a:gd name="T23" fmla="*/ 9 h 21"/>
                  <a:gd name="T24" fmla="*/ 1 w 10"/>
                  <a:gd name="T25" fmla="*/ 0 h 21"/>
                  <a:gd name="T26" fmla="*/ 0 w 10"/>
                  <a:gd name="T27" fmla="*/ 12 h 21"/>
                  <a:gd name="T28" fmla="*/ 0 w 10"/>
                  <a:gd name="T29" fmla="*/ 20 h 21"/>
                  <a:gd name="T30" fmla="*/ 1 w 10"/>
                  <a:gd name="T31" fmla="*/ 21 h 21"/>
                  <a:gd name="T32" fmla="*/ 2 w 10"/>
                  <a:gd name="T33" fmla="*/ 12 h 21"/>
                  <a:gd name="T34" fmla="*/ 4 w 10"/>
                  <a:gd name="T35" fmla="*/ 12 h 21"/>
                  <a:gd name="T36" fmla="*/ 5 w 10"/>
                  <a:gd name="T37" fmla="*/ 12 h 21"/>
                  <a:gd name="T38" fmla="*/ 8 w 10"/>
                  <a:gd name="T39" fmla="*/ 11 h 21"/>
                  <a:gd name="T40" fmla="*/ 10 w 10"/>
                  <a:gd name="T41" fmla="*/ 7 h 21"/>
                  <a:gd name="T42" fmla="*/ 9 w 10"/>
                  <a:gd name="T43" fmla="*/ 2 h 21"/>
                  <a:gd name="T44" fmla="*/ 6 w 10"/>
                  <a:gd name="T45" fmla="*/ 0 h 21"/>
                  <a:gd name="T46" fmla="*/ 1 w 10"/>
                  <a:gd name="T4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1">
                    <a:moveTo>
                      <a:pt x="5" y="9"/>
                    </a:moveTo>
                    <a:cubicBezTo>
                      <a:pt x="5" y="9"/>
                      <a:pt x="5" y="9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5"/>
                    </a:cubicBezTo>
                    <a:cubicBezTo>
                      <a:pt x="7" y="5"/>
                      <a:pt x="7" y="6"/>
                      <a:pt x="7" y="6"/>
                    </a:cubicBezTo>
                    <a:cubicBezTo>
                      <a:pt x="7" y="8"/>
                      <a:pt x="7" y="8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moveTo>
                      <a:pt x="1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6" y="12"/>
                      <a:pt x="7" y="12"/>
                      <a:pt x="8" y="11"/>
                    </a:cubicBezTo>
                    <a:cubicBezTo>
                      <a:pt x="9" y="10"/>
                      <a:pt x="10" y="9"/>
                      <a:pt x="10" y="7"/>
                    </a:cubicBezTo>
                    <a:cubicBezTo>
                      <a:pt x="10" y="5"/>
                      <a:pt x="10" y="3"/>
                      <a:pt x="9" y="2"/>
                    </a:cubicBezTo>
                    <a:cubicBezTo>
                      <a:pt x="9" y="1"/>
                      <a:pt x="7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iS1ïďe">
                <a:extLst>
                  <a:ext uri="{FF2B5EF4-FFF2-40B4-BE49-F238E27FC236}">
                    <a16:creationId xmlns:a16="http://schemas.microsoft.com/office/drawing/2014/main" id="{6DAA4CDC-C1AA-477A-A775-E5916F744DF4}"/>
                  </a:ext>
                </a:extLst>
              </p:cNvPr>
              <p:cNvSpPr/>
              <p:nvPr/>
            </p:nvSpPr>
            <p:spPr bwMode="auto">
              <a:xfrm>
                <a:off x="3872551" y="4037987"/>
                <a:ext cx="75152" cy="116615"/>
              </a:xfrm>
              <a:custGeom>
                <a:avLst/>
                <a:gdLst>
                  <a:gd name="T0" fmla="*/ 20 w 29"/>
                  <a:gd name="T1" fmla="*/ 25 h 45"/>
                  <a:gd name="T2" fmla="*/ 16 w 29"/>
                  <a:gd name="T3" fmla="*/ 23 h 45"/>
                  <a:gd name="T4" fmla="*/ 23 w 29"/>
                  <a:gd name="T5" fmla="*/ 14 h 45"/>
                  <a:gd name="T6" fmla="*/ 20 w 29"/>
                  <a:gd name="T7" fmla="*/ 25 h 45"/>
                  <a:gd name="T8" fmla="*/ 27 w 29"/>
                  <a:gd name="T9" fmla="*/ 0 h 45"/>
                  <a:gd name="T10" fmla="*/ 0 w 29"/>
                  <a:gd name="T11" fmla="*/ 35 h 45"/>
                  <a:gd name="T12" fmla="*/ 6 w 29"/>
                  <a:gd name="T13" fmla="*/ 37 h 45"/>
                  <a:gd name="T14" fmla="*/ 12 w 29"/>
                  <a:gd name="T15" fmla="*/ 27 h 45"/>
                  <a:gd name="T16" fmla="*/ 20 w 29"/>
                  <a:gd name="T17" fmla="*/ 31 h 45"/>
                  <a:gd name="T18" fmla="*/ 18 w 29"/>
                  <a:gd name="T19" fmla="*/ 41 h 45"/>
                  <a:gd name="T20" fmla="*/ 23 w 29"/>
                  <a:gd name="T21" fmla="*/ 45 h 45"/>
                  <a:gd name="T22" fmla="*/ 29 w 29"/>
                  <a:gd name="T23" fmla="*/ 0 h 45"/>
                  <a:gd name="T24" fmla="*/ 27 w 29"/>
                  <a:gd name="T2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45">
                    <a:moveTo>
                      <a:pt x="20" y="25"/>
                    </a:moveTo>
                    <a:lnTo>
                      <a:pt x="16" y="23"/>
                    </a:lnTo>
                    <a:lnTo>
                      <a:pt x="23" y="14"/>
                    </a:lnTo>
                    <a:lnTo>
                      <a:pt x="20" y="25"/>
                    </a:lnTo>
                    <a:close/>
                    <a:moveTo>
                      <a:pt x="27" y="0"/>
                    </a:moveTo>
                    <a:lnTo>
                      <a:pt x="0" y="35"/>
                    </a:lnTo>
                    <a:lnTo>
                      <a:pt x="6" y="37"/>
                    </a:lnTo>
                    <a:lnTo>
                      <a:pt x="12" y="27"/>
                    </a:lnTo>
                    <a:lnTo>
                      <a:pt x="20" y="31"/>
                    </a:lnTo>
                    <a:lnTo>
                      <a:pt x="18" y="41"/>
                    </a:lnTo>
                    <a:lnTo>
                      <a:pt x="23" y="45"/>
                    </a:lnTo>
                    <a:lnTo>
                      <a:pt x="29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şḻíḋe">
                <a:extLst>
                  <a:ext uri="{FF2B5EF4-FFF2-40B4-BE49-F238E27FC236}">
                    <a16:creationId xmlns:a16="http://schemas.microsoft.com/office/drawing/2014/main" id="{E5552E39-A9F7-41DE-AC6F-176B193DB037}"/>
                  </a:ext>
                </a:extLst>
              </p:cNvPr>
              <p:cNvSpPr/>
              <p:nvPr/>
            </p:nvSpPr>
            <p:spPr bwMode="auto">
              <a:xfrm>
                <a:off x="3872551" y="4037987"/>
                <a:ext cx="75152" cy="116615"/>
              </a:xfrm>
              <a:custGeom>
                <a:avLst/>
                <a:gdLst>
                  <a:gd name="T0" fmla="*/ 20 w 29"/>
                  <a:gd name="T1" fmla="*/ 25 h 45"/>
                  <a:gd name="T2" fmla="*/ 16 w 29"/>
                  <a:gd name="T3" fmla="*/ 23 h 45"/>
                  <a:gd name="T4" fmla="*/ 23 w 29"/>
                  <a:gd name="T5" fmla="*/ 14 h 45"/>
                  <a:gd name="T6" fmla="*/ 20 w 29"/>
                  <a:gd name="T7" fmla="*/ 25 h 45"/>
                  <a:gd name="T8" fmla="*/ 27 w 29"/>
                  <a:gd name="T9" fmla="*/ 0 h 45"/>
                  <a:gd name="T10" fmla="*/ 0 w 29"/>
                  <a:gd name="T11" fmla="*/ 35 h 45"/>
                  <a:gd name="T12" fmla="*/ 6 w 29"/>
                  <a:gd name="T13" fmla="*/ 37 h 45"/>
                  <a:gd name="T14" fmla="*/ 12 w 29"/>
                  <a:gd name="T15" fmla="*/ 27 h 45"/>
                  <a:gd name="T16" fmla="*/ 20 w 29"/>
                  <a:gd name="T17" fmla="*/ 31 h 45"/>
                  <a:gd name="T18" fmla="*/ 18 w 29"/>
                  <a:gd name="T19" fmla="*/ 41 h 45"/>
                  <a:gd name="T20" fmla="*/ 23 w 29"/>
                  <a:gd name="T21" fmla="*/ 45 h 45"/>
                  <a:gd name="T22" fmla="*/ 29 w 29"/>
                  <a:gd name="T23" fmla="*/ 0 h 45"/>
                  <a:gd name="T24" fmla="*/ 27 w 29"/>
                  <a:gd name="T2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45">
                    <a:moveTo>
                      <a:pt x="20" y="25"/>
                    </a:moveTo>
                    <a:lnTo>
                      <a:pt x="16" y="23"/>
                    </a:lnTo>
                    <a:lnTo>
                      <a:pt x="23" y="14"/>
                    </a:lnTo>
                    <a:lnTo>
                      <a:pt x="20" y="25"/>
                    </a:lnTo>
                    <a:moveTo>
                      <a:pt x="27" y="0"/>
                    </a:moveTo>
                    <a:lnTo>
                      <a:pt x="0" y="35"/>
                    </a:lnTo>
                    <a:lnTo>
                      <a:pt x="6" y="37"/>
                    </a:lnTo>
                    <a:lnTo>
                      <a:pt x="12" y="27"/>
                    </a:lnTo>
                    <a:lnTo>
                      <a:pt x="20" y="31"/>
                    </a:lnTo>
                    <a:lnTo>
                      <a:pt x="18" y="41"/>
                    </a:lnTo>
                    <a:lnTo>
                      <a:pt x="23" y="45"/>
                    </a:lnTo>
                    <a:lnTo>
                      <a:pt x="29" y="0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ïsļiḑé">
                <a:extLst>
                  <a:ext uri="{FF2B5EF4-FFF2-40B4-BE49-F238E27FC236}">
                    <a16:creationId xmlns:a16="http://schemas.microsoft.com/office/drawing/2014/main" id="{4F65274C-676A-416C-A5E7-F6928B9F8927}"/>
                  </a:ext>
                </a:extLst>
              </p:cNvPr>
              <p:cNvSpPr/>
              <p:nvPr/>
            </p:nvSpPr>
            <p:spPr bwMode="auto">
              <a:xfrm>
                <a:off x="3989165" y="4069084"/>
                <a:ext cx="54421" cy="119206"/>
              </a:xfrm>
              <a:custGeom>
                <a:avLst/>
                <a:gdLst>
                  <a:gd name="T0" fmla="*/ 3 w 10"/>
                  <a:gd name="T1" fmla="*/ 11 h 22"/>
                  <a:gd name="T2" fmla="*/ 2 w 10"/>
                  <a:gd name="T3" fmla="*/ 10 h 22"/>
                  <a:gd name="T4" fmla="*/ 1 w 10"/>
                  <a:gd name="T5" fmla="*/ 9 h 22"/>
                  <a:gd name="T6" fmla="*/ 1 w 10"/>
                  <a:gd name="T7" fmla="*/ 9 h 22"/>
                  <a:gd name="T8" fmla="*/ 5 w 10"/>
                  <a:gd name="T9" fmla="*/ 4 h 22"/>
                  <a:gd name="T10" fmla="*/ 6 w 10"/>
                  <a:gd name="T11" fmla="*/ 5 h 22"/>
                  <a:gd name="T12" fmla="*/ 7 w 10"/>
                  <a:gd name="T13" fmla="*/ 5 h 22"/>
                  <a:gd name="T14" fmla="*/ 7 w 10"/>
                  <a:gd name="T15" fmla="*/ 6 h 22"/>
                  <a:gd name="T16" fmla="*/ 7 w 10"/>
                  <a:gd name="T17" fmla="*/ 7 h 22"/>
                  <a:gd name="T18" fmla="*/ 6 w 10"/>
                  <a:gd name="T19" fmla="*/ 9 h 22"/>
                  <a:gd name="T20" fmla="*/ 4 w 10"/>
                  <a:gd name="T21" fmla="*/ 11 h 22"/>
                  <a:gd name="T22" fmla="*/ 3 w 10"/>
                  <a:gd name="T23" fmla="*/ 11 h 22"/>
                  <a:gd name="T24" fmla="*/ 4 w 10"/>
                  <a:gd name="T25" fmla="*/ 0 h 22"/>
                  <a:gd name="T26" fmla="*/ 0 w 10"/>
                  <a:gd name="T27" fmla="*/ 6 h 22"/>
                  <a:gd name="T28" fmla="*/ 0 w 10"/>
                  <a:gd name="T29" fmla="*/ 12 h 22"/>
                  <a:gd name="T30" fmla="*/ 1 w 10"/>
                  <a:gd name="T31" fmla="*/ 12 h 22"/>
                  <a:gd name="T32" fmla="*/ 1 w 10"/>
                  <a:gd name="T33" fmla="*/ 16 h 22"/>
                  <a:gd name="T34" fmla="*/ 0 w 10"/>
                  <a:gd name="T35" fmla="*/ 17 h 22"/>
                  <a:gd name="T36" fmla="*/ 0 w 10"/>
                  <a:gd name="T37" fmla="*/ 22 h 22"/>
                  <a:gd name="T38" fmla="*/ 3 w 10"/>
                  <a:gd name="T39" fmla="*/ 17 h 22"/>
                  <a:gd name="T40" fmla="*/ 4 w 10"/>
                  <a:gd name="T41" fmla="*/ 15 h 22"/>
                  <a:gd name="T42" fmla="*/ 4 w 10"/>
                  <a:gd name="T43" fmla="*/ 13 h 22"/>
                  <a:gd name="T44" fmla="*/ 5 w 10"/>
                  <a:gd name="T45" fmla="*/ 13 h 22"/>
                  <a:gd name="T46" fmla="*/ 5 w 10"/>
                  <a:gd name="T47" fmla="*/ 13 h 22"/>
                  <a:gd name="T48" fmla="*/ 8 w 10"/>
                  <a:gd name="T49" fmla="*/ 10 h 22"/>
                  <a:gd name="T50" fmla="*/ 10 w 10"/>
                  <a:gd name="T51" fmla="*/ 6 h 22"/>
                  <a:gd name="T52" fmla="*/ 7 w 10"/>
                  <a:gd name="T53" fmla="*/ 3 h 22"/>
                  <a:gd name="T54" fmla="*/ 4 w 10"/>
                  <a:gd name="T5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" h="22">
                    <a:moveTo>
                      <a:pt x="3" y="11"/>
                    </a:moveTo>
                    <a:cubicBezTo>
                      <a:pt x="3" y="11"/>
                      <a:pt x="3" y="10"/>
                      <a:pt x="2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7" y="8"/>
                      <a:pt x="6" y="9"/>
                    </a:cubicBezTo>
                    <a:cubicBezTo>
                      <a:pt x="5" y="10"/>
                      <a:pt x="5" y="10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moveTo>
                      <a:pt x="4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4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7"/>
                      <a:pt x="4" y="16"/>
                      <a:pt x="4" y="15"/>
                    </a:cubicBezTo>
                    <a:cubicBezTo>
                      <a:pt x="4" y="15"/>
                      <a:pt x="4" y="14"/>
                      <a:pt x="4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7" y="12"/>
                      <a:pt x="8" y="10"/>
                    </a:cubicBezTo>
                    <a:cubicBezTo>
                      <a:pt x="9" y="9"/>
                      <a:pt x="10" y="7"/>
                      <a:pt x="10" y="6"/>
                    </a:cubicBezTo>
                    <a:cubicBezTo>
                      <a:pt x="10" y="5"/>
                      <a:pt x="9" y="4"/>
                      <a:pt x="7" y="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i$ļíḓé">
                <a:extLst>
                  <a:ext uri="{FF2B5EF4-FFF2-40B4-BE49-F238E27FC236}">
                    <a16:creationId xmlns:a16="http://schemas.microsoft.com/office/drawing/2014/main" id="{B10E7EAF-A1EA-4938-A73D-7EF0773EC2EA}"/>
                  </a:ext>
                </a:extLst>
              </p:cNvPr>
              <p:cNvSpPr/>
              <p:nvPr/>
            </p:nvSpPr>
            <p:spPr bwMode="auto">
              <a:xfrm>
                <a:off x="3947702" y="4102772"/>
                <a:ext cx="41463" cy="85518"/>
              </a:xfrm>
              <a:custGeom>
                <a:avLst/>
                <a:gdLst>
                  <a:gd name="T0" fmla="*/ 16 w 16"/>
                  <a:gd name="T1" fmla="*/ 23 h 33"/>
                  <a:gd name="T2" fmla="*/ 10 w 16"/>
                  <a:gd name="T3" fmla="*/ 31 h 33"/>
                  <a:gd name="T4" fmla="*/ 16 w 16"/>
                  <a:gd name="T5" fmla="*/ 33 h 33"/>
                  <a:gd name="T6" fmla="*/ 16 w 16"/>
                  <a:gd name="T7" fmla="*/ 33 h 33"/>
                  <a:gd name="T8" fmla="*/ 16 w 16"/>
                  <a:gd name="T9" fmla="*/ 23 h 33"/>
                  <a:gd name="T10" fmla="*/ 16 w 16"/>
                  <a:gd name="T11" fmla="*/ 0 h 33"/>
                  <a:gd name="T12" fmla="*/ 0 w 16"/>
                  <a:gd name="T13" fmla="*/ 23 h 33"/>
                  <a:gd name="T14" fmla="*/ 4 w 16"/>
                  <a:gd name="T15" fmla="*/ 25 h 33"/>
                  <a:gd name="T16" fmla="*/ 14 w 16"/>
                  <a:gd name="T17" fmla="*/ 10 h 33"/>
                  <a:gd name="T18" fmla="*/ 14 w 16"/>
                  <a:gd name="T19" fmla="*/ 10 h 33"/>
                  <a:gd name="T20" fmla="*/ 16 w 16"/>
                  <a:gd name="T21" fmla="*/ 12 h 33"/>
                  <a:gd name="T22" fmla="*/ 16 w 16"/>
                  <a:gd name="T2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33">
                    <a:moveTo>
                      <a:pt x="16" y="23"/>
                    </a:moveTo>
                    <a:lnTo>
                      <a:pt x="10" y="31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23"/>
                    </a:lnTo>
                    <a:close/>
                    <a:moveTo>
                      <a:pt x="16" y="0"/>
                    </a:moveTo>
                    <a:lnTo>
                      <a:pt x="0" y="23"/>
                    </a:lnTo>
                    <a:lnTo>
                      <a:pt x="4" y="25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6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îṡľîdê">
                <a:extLst>
                  <a:ext uri="{FF2B5EF4-FFF2-40B4-BE49-F238E27FC236}">
                    <a16:creationId xmlns:a16="http://schemas.microsoft.com/office/drawing/2014/main" id="{105B0EF5-E273-4416-BF5E-2732ADEA7EDE}"/>
                  </a:ext>
                </a:extLst>
              </p:cNvPr>
              <p:cNvSpPr/>
              <p:nvPr/>
            </p:nvSpPr>
            <p:spPr bwMode="auto">
              <a:xfrm>
                <a:off x="3947702" y="4102772"/>
                <a:ext cx="41463" cy="85518"/>
              </a:xfrm>
              <a:custGeom>
                <a:avLst/>
                <a:gdLst>
                  <a:gd name="T0" fmla="*/ 16 w 16"/>
                  <a:gd name="T1" fmla="*/ 23 h 33"/>
                  <a:gd name="T2" fmla="*/ 10 w 16"/>
                  <a:gd name="T3" fmla="*/ 31 h 33"/>
                  <a:gd name="T4" fmla="*/ 16 w 16"/>
                  <a:gd name="T5" fmla="*/ 33 h 33"/>
                  <a:gd name="T6" fmla="*/ 16 w 16"/>
                  <a:gd name="T7" fmla="*/ 33 h 33"/>
                  <a:gd name="T8" fmla="*/ 16 w 16"/>
                  <a:gd name="T9" fmla="*/ 23 h 33"/>
                  <a:gd name="T10" fmla="*/ 16 w 16"/>
                  <a:gd name="T11" fmla="*/ 0 h 33"/>
                  <a:gd name="T12" fmla="*/ 0 w 16"/>
                  <a:gd name="T13" fmla="*/ 23 h 33"/>
                  <a:gd name="T14" fmla="*/ 4 w 16"/>
                  <a:gd name="T15" fmla="*/ 25 h 33"/>
                  <a:gd name="T16" fmla="*/ 14 w 16"/>
                  <a:gd name="T17" fmla="*/ 10 h 33"/>
                  <a:gd name="T18" fmla="*/ 14 w 16"/>
                  <a:gd name="T19" fmla="*/ 10 h 33"/>
                  <a:gd name="T20" fmla="*/ 16 w 16"/>
                  <a:gd name="T21" fmla="*/ 12 h 33"/>
                  <a:gd name="T22" fmla="*/ 16 w 16"/>
                  <a:gd name="T2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33">
                    <a:moveTo>
                      <a:pt x="16" y="23"/>
                    </a:moveTo>
                    <a:lnTo>
                      <a:pt x="10" y="31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23"/>
                    </a:lnTo>
                    <a:moveTo>
                      <a:pt x="16" y="0"/>
                    </a:moveTo>
                    <a:lnTo>
                      <a:pt x="0" y="23"/>
                    </a:lnTo>
                    <a:lnTo>
                      <a:pt x="4" y="25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6" y="1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iś1íďe">
                <a:extLst>
                  <a:ext uri="{FF2B5EF4-FFF2-40B4-BE49-F238E27FC236}">
                    <a16:creationId xmlns:a16="http://schemas.microsoft.com/office/drawing/2014/main" id="{07E9629D-6356-41A1-A62E-CF6035E8F43D}"/>
                  </a:ext>
                </a:extLst>
              </p:cNvPr>
              <p:cNvSpPr/>
              <p:nvPr/>
            </p:nvSpPr>
            <p:spPr bwMode="auto">
              <a:xfrm>
                <a:off x="4022855" y="4133869"/>
                <a:ext cx="106250" cy="103657"/>
              </a:xfrm>
              <a:custGeom>
                <a:avLst/>
                <a:gdLst>
                  <a:gd name="T0" fmla="*/ 27 w 41"/>
                  <a:gd name="T1" fmla="*/ 0 h 40"/>
                  <a:gd name="T2" fmla="*/ 23 w 41"/>
                  <a:gd name="T3" fmla="*/ 4 h 40"/>
                  <a:gd name="T4" fmla="*/ 29 w 41"/>
                  <a:gd name="T5" fmla="*/ 11 h 40"/>
                  <a:gd name="T6" fmla="*/ 0 w 41"/>
                  <a:gd name="T7" fmla="*/ 36 h 40"/>
                  <a:gd name="T8" fmla="*/ 4 w 41"/>
                  <a:gd name="T9" fmla="*/ 40 h 40"/>
                  <a:gd name="T10" fmla="*/ 33 w 41"/>
                  <a:gd name="T11" fmla="*/ 15 h 40"/>
                  <a:gd name="T12" fmla="*/ 37 w 41"/>
                  <a:gd name="T13" fmla="*/ 23 h 40"/>
                  <a:gd name="T14" fmla="*/ 41 w 41"/>
                  <a:gd name="T15" fmla="*/ 19 h 40"/>
                  <a:gd name="T16" fmla="*/ 27 w 41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40">
                    <a:moveTo>
                      <a:pt x="27" y="0"/>
                    </a:moveTo>
                    <a:lnTo>
                      <a:pt x="23" y="4"/>
                    </a:lnTo>
                    <a:lnTo>
                      <a:pt x="29" y="11"/>
                    </a:lnTo>
                    <a:lnTo>
                      <a:pt x="0" y="36"/>
                    </a:lnTo>
                    <a:lnTo>
                      <a:pt x="4" y="40"/>
                    </a:lnTo>
                    <a:lnTo>
                      <a:pt x="33" y="15"/>
                    </a:lnTo>
                    <a:lnTo>
                      <a:pt x="37" y="23"/>
                    </a:lnTo>
                    <a:lnTo>
                      <a:pt x="41" y="1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iṩľide">
                <a:extLst>
                  <a:ext uri="{FF2B5EF4-FFF2-40B4-BE49-F238E27FC236}">
                    <a16:creationId xmlns:a16="http://schemas.microsoft.com/office/drawing/2014/main" id="{09F9C270-283F-4101-91AE-37674B983781}"/>
                  </a:ext>
                </a:extLst>
              </p:cNvPr>
              <p:cNvSpPr/>
              <p:nvPr/>
            </p:nvSpPr>
            <p:spPr bwMode="auto">
              <a:xfrm>
                <a:off x="4022855" y="4133869"/>
                <a:ext cx="106250" cy="103657"/>
              </a:xfrm>
              <a:custGeom>
                <a:avLst/>
                <a:gdLst>
                  <a:gd name="T0" fmla="*/ 27 w 41"/>
                  <a:gd name="T1" fmla="*/ 0 h 40"/>
                  <a:gd name="T2" fmla="*/ 23 w 41"/>
                  <a:gd name="T3" fmla="*/ 4 h 40"/>
                  <a:gd name="T4" fmla="*/ 29 w 41"/>
                  <a:gd name="T5" fmla="*/ 11 h 40"/>
                  <a:gd name="T6" fmla="*/ 0 w 41"/>
                  <a:gd name="T7" fmla="*/ 36 h 40"/>
                  <a:gd name="T8" fmla="*/ 4 w 41"/>
                  <a:gd name="T9" fmla="*/ 40 h 40"/>
                  <a:gd name="T10" fmla="*/ 33 w 41"/>
                  <a:gd name="T11" fmla="*/ 15 h 40"/>
                  <a:gd name="T12" fmla="*/ 37 w 41"/>
                  <a:gd name="T13" fmla="*/ 23 h 40"/>
                  <a:gd name="T14" fmla="*/ 41 w 41"/>
                  <a:gd name="T15" fmla="*/ 19 h 40"/>
                  <a:gd name="T16" fmla="*/ 27 w 41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40">
                    <a:moveTo>
                      <a:pt x="27" y="0"/>
                    </a:moveTo>
                    <a:lnTo>
                      <a:pt x="23" y="4"/>
                    </a:lnTo>
                    <a:lnTo>
                      <a:pt x="29" y="11"/>
                    </a:lnTo>
                    <a:lnTo>
                      <a:pt x="0" y="36"/>
                    </a:lnTo>
                    <a:lnTo>
                      <a:pt x="4" y="40"/>
                    </a:lnTo>
                    <a:lnTo>
                      <a:pt x="33" y="15"/>
                    </a:lnTo>
                    <a:lnTo>
                      <a:pt x="37" y="23"/>
                    </a:lnTo>
                    <a:lnTo>
                      <a:pt x="41" y="19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ïṧľïḋê">
                <a:extLst>
                  <a:ext uri="{FF2B5EF4-FFF2-40B4-BE49-F238E27FC236}">
                    <a16:creationId xmlns:a16="http://schemas.microsoft.com/office/drawing/2014/main" id="{ADAB15C2-6B6A-495F-A5D6-FF8CFD900132}"/>
                  </a:ext>
                </a:extLst>
              </p:cNvPr>
              <p:cNvSpPr/>
              <p:nvPr/>
            </p:nvSpPr>
            <p:spPr bwMode="auto">
              <a:xfrm>
                <a:off x="4066908" y="4227161"/>
                <a:ext cx="111432" cy="80335"/>
              </a:xfrm>
              <a:custGeom>
                <a:avLst/>
                <a:gdLst>
                  <a:gd name="T0" fmla="*/ 15 w 21"/>
                  <a:gd name="T1" fmla="*/ 0 h 15"/>
                  <a:gd name="T2" fmla="*/ 3 w 21"/>
                  <a:gd name="T3" fmla="*/ 6 h 15"/>
                  <a:gd name="T4" fmla="*/ 0 w 21"/>
                  <a:gd name="T5" fmla="*/ 9 h 15"/>
                  <a:gd name="T6" fmla="*/ 0 w 21"/>
                  <a:gd name="T7" fmla="*/ 10 h 15"/>
                  <a:gd name="T8" fmla="*/ 0 w 21"/>
                  <a:gd name="T9" fmla="*/ 12 h 15"/>
                  <a:gd name="T10" fmla="*/ 2 w 21"/>
                  <a:gd name="T11" fmla="*/ 14 h 15"/>
                  <a:gd name="T12" fmla="*/ 3 w 21"/>
                  <a:gd name="T13" fmla="*/ 15 h 15"/>
                  <a:gd name="T14" fmla="*/ 4 w 21"/>
                  <a:gd name="T15" fmla="*/ 15 h 15"/>
                  <a:gd name="T16" fmla="*/ 7 w 21"/>
                  <a:gd name="T17" fmla="*/ 14 h 15"/>
                  <a:gd name="T18" fmla="*/ 21 w 21"/>
                  <a:gd name="T19" fmla="*/ 8 h 15"/>
                  <a:gd name="T20" fmla="*/ 20 w 21"/>
                  <a:gd name="T21" fmla="*/ 5 h 15"/>
                  <a:gd name="T22" fmla="*/ 6 w 21"/>
                  <a:gd name="T23" fmla="*/ 12 h 15"/>
                  <a:gd name="T24" fmla="*/ 4 w 21"/>
                  <a:gd name="T25" fmla="*/ 12 h 15"/>
                  <a:gd name="T26" fmla="*/ 4 w 21"/>
                  <a:gd name="T27" fmla="*/ 12 h 15"/>
                  <a:gd name="T28" fmla="*/ 3 w 21"/>
                  <a:gd name="T29" fmla="*/ 12 h 15"/>
                  <a:gd name="T30" fmla="*/ 3 w 21"/>
                  <a:gd name="T31" fmla="*/ 12 h 15"/>
                  <a:gd name="T32" fmla="*/ 3 w 21"/>
                  <a:gd name="T33" fmla="*/ 11 h 15"/>
                  <a:gd name="T34" fmla="*/ 2 w 21"/>
                  <a:gd name="T35" fmla="*/ 11 h 15"/>
                  <a:gd name="T36" fmla="*/ 2 w 21"/>
                  <a:gd name="T37" fmla="*/ 10 h 15"/>
                  <a:gd name="T38" fmla="*/ 3 w 21"/>
                  <a:gd name="T39" fmla="*/ 9 h 15"/>
                  <a:gd name="T40" fmla="*/ 4 w 21"/>
                  <a:gd name="T41" fmla="*/ 8 h 15"/>
                  <a:gd name="T42" fmla="*/ 18 w 21"/>
                  <a:gd name="T43" fmla="*/ 2 h 15"/>
                  <a:gd name="T44" fmla="*/ 15 w 21"/>
                  <a:gd name="T45" fmla="*/ 2 h 15"/>
                  <a:gd name="T46" fmla="*/ 15 w 21"/>
                  <a:gd name="T4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" h="15">
                    <a:moveTo>
                      <a:pt x="15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1" y="7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1" y="13"/>
                      <a:pt x="1" y="14"/>
                      <a:pt x="2" y="14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3" y="15"/>
                      <a:pt x="4" y="15"/>
                      <a:pt x="4" y="15"/>
                    </a:cubicBezTo>
                    <a:cubicBezTo>
                      <a:pt x="5" y="15"/>
                      <a:pt x="6" y="15"/>
                      <a:pt x="7" y="14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2"/>
                      <a:pt x="5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4" y="9"/>
                      <a:pt x="4" y="8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6" y="2"/>
                      <a:pt x="15" y="2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îṩḻiḍe">
                <a:extLst>
                  <a:ext uri="{FF2B5EF4-FFF2-40B4-BE49-F238E27FC236}">
                    <a16:creationId xmlns:a16="http://schemas.microsoft.com/office/drawing/2014/main" id="{B8B5FE38-AA65-49C4-8C86-19C5F22EA77D}"/>
                  </a:ext>
                </a:extLst>
              </p:cNvPr>
              <p:cNvSpPr/>
              <p:nvPr/>
            </p:nvSpPr>
            <p:spPr bwMode="auto">
              <a:xfrm>
                <a:off x="4147243" y="4219387"/>
                <a:ext cx="15549" cy="18141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1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2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246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ŝlíḍé">
                <a:extLst>
                  <a:ext uri="{FF2B5EF4-FFF2-40B4-BE49-F238E27FC236}">
                    <a16:creationId xmlns:a16="http://schemas.microsoft.com/office/drawing/2014/main" id="{632FC9F4-26EC-44F7-9067-1DEC30E29DED}"/>
                  </a:ext>
                </a:extLst>
              </p:cNvPr>
              <p:cNvSpPr/>
              <p:nvPr/>
            </p:nvSpPr>
            <p:spPr bwMode="auto">
              <a:xfrm>
                <a:off x="4087640" y="4317862"/>
                <a:ext cx="114023" cy="69969"/>
              </a:xfrm>
              <a:custGeom>
                <a:avLst/>
                <a:gdLst>
                  <a:gd name="T0" fmla="*/ 14 w 21"/>
                  <a:gd name="T1" fmla="*/ 8 h 13"/>
                  <a:gd name="T2" fmla="*/ 13 w 21"/>
                  <a:gd name="T3" fmla="*/ 8 h 13"/>
                  <a:gd name="T4" fmla="*/ 12 w 21"/>
                  <a:gd name="T5" fmla="*/ 7 h 13"/>
                  <a:gd name="T6" fmla="*/ 12 w 21"/>
                  <a:gd name="T7" fmla="*/ 6 h 13"/>
                  <a:gd name="T8" fmla="*/ 12 w 21"/>
                  <a:gd name="T9" fmla="*/ 4 h 13"/>
                  <a:gd name="T10" fmla="*/ 12 w 21"/>
                  <a:gd name="T11" fmla="*/ 4 h 13"/>
                  <a:gd name="T12" fmla="*/ 18 w 21"/>
                  <a:gd name="T13" fmla="*/ 3 h 13"/>
                  <a:gd name="T14" fmla="*/ 18 w 21"/>
                  <a:gd name="T15" fmla="*/ 4 h 13"/>
                  <a:gd name="T16" fmla="*/ 18 w 21"/>
                  <a:gd name="T17" fmla="*/ 6 h 13"/>
                  <a:gd name="T18" fmla="*/ 18 w 21"/>
                  <a:gd name="T19" fmla="*/ 6 h 13"/>
                  <a:gd name="T20" fmla="*/ 17 w 21"/>
                  <a:gd name="T21" fmla="*/ 7 h 13"/>
                  <a:gd name="T22" fmla="*/ 16 w 21"/>
                  <a:gd name="T23" fmla="*/ 8 h 13"/>
                  <a:gd name="T24" fmla="*/ 14 w 21"/>
                  <a:gd name="T25" fmla="*/ 8 h 13"/>
                  <a:gd name="T26" fmla="*/ 20 w 21"/>
                  <a:gd name="T27" fmla="*/ 0 h 13"/>
                  <a:gd name="T28" fmla="*/ 0 w 21"/>
                  <a:gd name="T29" fmla="*/ 4 h 13"/>
                  <a:gd name="T30" fmla="*/ 0 w 21"/>
                  <a:gd name="T31" fmla="*/ 6 h 13"/>
                  <a:gd name="T32" fmla="*/ 9 w 21"/>
                  <a:gd name="T33" fmla="*/ 5 h 13"/>
                  <a:gd name="T34" fmla="*/ 9 w 21"/>
                  <a:gd name="T35" fmla="*/ 5 h 13"/>
                  <a:gd name="T36" fmla="*/ 9 w 21"/>
                  <a:gd name="T37" fmla="*/ 6 h 13"/>
                  <a:gd name="T38" fmla="*/ 7 w 21"/>
                  <a:gd name="T39" fmla="*/ 9 h 13"/>
                  <a:gd name="T40" fmla="*/ 1 w 21"/>
                  <a:gd name="T41" fmla="*/ 10 h 13"/>
                  <a:gd name="T42" fmla="*/ 2 w 21"/>
                  <a:gd name="T43" fmla="*/ 13 h 13"/>
                  <a:gd name="T44" fmla="*/ 8 w 21"/>
                  <a:gd name="T45" fmla="*/ 12 h 13"/>
                  <a:gd name="T46" fmla="*/ 10 w 21"/>
                  <a:gd name="T47" fmla="*/ 11 h 13"/>
                  <a:gd name="T48" fmla="*/ 11 w 21"/>
                  <a:gd name="T49" fmla="*/ 10 h 13"/>
                  <a:gd name="T50" fmla="*/ 11 w 21"/>
                  <a:gd name="T51" fmla="*/ 10 h 13"/>
                  <a:gd name="T52" fmla="*/ 12 w 21"/>
                  <a:gd name="T53" fmla="*/ 10 h 13"/>
                  <a:gd name="T54" fmla="*/ 14 w 21"/>
                  <a:gd name="T55" fmla="*/ 10 h 13"/>
                  <a:gd name="T56" fmla="*/ 16 w 21"/>
                  <a:gd name="T57" fmla="*/ 10 h 13"/>
                  <a:gd name="T58" fmla="*/ 20 w 21"/>
                  <a:gd name="T59" fmla="*/ 8 h 13"/>
                  <a:gd name="T60" fmla="*/ 21 w 21"/>
                  <a:gd name="T61" fmla="*/ 4 h 13"/>
                  <a:gd name="T62" fmla="*/ 20 w 21"/>
                  <a:gd name="T6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" h="13">
                    <a:moveTo>
                      <a:pt x="14" y="8"/>
                    </a:moveTo>
                    <a:cubicBezTo>
                      <a:pt x="14" y="8"/>
                      <a:pt x="13" y="8"/>
                      <a:pt x="13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5"/>
                      <a:pt x="18" y="5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7"/>
                      <a:pt x="18" y="7"/>
                      <a:pt x="17" y="7"/>
                    </a:cubicBezTo>
                    <a:cubicBezTo>
                      <a:pt x="17" y="7"/>
                      <a:pt x="16" y="8"/>
                      <a:pt x="16" y="8"/>
                    </a:cubicBezTo>
                    <a:cubicBezTo>
                      <a:pt x="15" y="8"/>
                      <a:pt x="15" y="8"/>
                      <a:pt x="14" y="8"/>
                    </a:cubicBezTo>
                    <a:moveTo>
                      <a:pt x="2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8"/>
                      <a:pt x="9" y="9"/>
                      <a:pt x="7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9" y="12"/>
                      <a:pt x="10" y="11"/>
                    </a:cubicBezTo>
                    <a:cubicBezTo>
                      <a:pt x="10" y="11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3" y="10"/>
                      <a:pt x="14" y="10"/>
                    </a:cubicBezTo>
                    <a:cubicBezTo>
                      <a:pt x="15" y="10"/>
                      <a:pt x="15" y="10"/>
                      <a:pt x="16" y="10"/>
                    </a:cubicBezTo>
                    <a:cubicBezTo>
                      <a:pt x="18" y="10"/>
                      <a:pt x="19" y="9"/>
                      <a:pt x="20" y="8"/>
                    </a:cubicBezTo>
                    <a:cubicBezTo>
                      <a:pt x="21" y="7"/>
                      <a:pt x="21" y="6"/>
                      <a:pt x="21" y="4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ï$ḻiḋê">
                <a:extLst>
                  <a:ext uri="{FF2B5EF4-FFF2-40B4-BE49-F238E27FC236}">
                    <a16:creationId xmlns:a16="http://schemas.microsoft.com/office/drawing/2014/main" id="{51339D59-ABAF-4F85-9DD8-C05EC43F97EC}"/>
                  </a:ext>
                </a:extLst>
              </p:cNvPr>
              <p:cNvSpPr/>
              <p:nvPr/>
            </p:nvSpPr>
            <p:spPr bwMode="auto">
              <a:xfrm>
                <a:off x="4098005" y="4408561"/>
                <a:ext cx="114023" cy="54421"/>
              </a:xfrm>
              <a:custGeom>
                <a:avLst/>
                <a:gdLst>
                  <a:gd name="T0" fmla="*/ 0 w 44"/>
                  <a:gd name="T1" fmla="*/ 0 h 21"/>
                  <a:gd name="T2" fmla="*/ 0 w 44"/>
                  <a:gd name="T3" fmla="*/ 19 h 21"/>
                  <a:gd name="T4" fmla="*/ 4 w 44"/>
                  <a:gd name="T5" fmla="*/ 19 h 21"/>
                  <a:gd name="T6" fmla="*/ 6 w 44"/>
                  <a:gd name="T7" fmla="*/ 6 h 21"/>
                  <a:gd name="T8" fmla="*/ 19 w 44"/>
                  <a:gd name="T9" fmla="*/ 8 h 21"/>
                  <a:gd name="T10" fmla="*/ 19 w 44"/>
                  <a:gd name="T11" fmla="*/ 21 h 21"/>
                  <a:gd name="T12" fmla="*/ 23 w 44"/>
                  <a:gd name="T13" fmla="*/ 21 h 21"/>
                  <a:gd name="T14" fmla="*/ 25 w 44"/>
                  <a:gd name="T15" fmla="*/ 8 h 21"/>
                  <a:gd name="T16" fmla="*/ 37 w 44"/>
                  <a:gd name="T17" fmla="*/ 8 h 21"/>
                  <a:gd name="T18" fmla="*/ 37 w 44"/>
                  <a:gd name="T19" fmla="*/ 21 h 21"/>
                  <a:gd name="T20" fmla="*/ 42 w 44"/>
                  <a:gd name="T21" fmla="*/ 21 h 21"/>
                  <a:gd name="T22" fmla="*/ 44 w 44"/>
                  <a:gd name="T23" fmla="*/ 2 h 21"/>
                  <a:gd name="T24" fmla="*/ 0 w 44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1">
                    <a:moveTo>
                      <a:pt x="0" y="0"/>
                    </a:moveTo>
                    <a:lnTo>
                      <a:pt x="0" y="19"/>
                    </a:lnTo>
                    <a:lnTo>
                      <a:pt x="4" y="19"/>
                    </a:lnTo>
                    <a:lnTo>
                      <a:pt x="6" y="6"/>
                    </a:lnTo>
                    <a:lnTo>
                      <a:pt x="19" y="8"/>
                    </a:lnTo>
                    <a:lnTo>
                      <a:pt x="19" y="21"/>
                    </a:lnTo>
                    <a:lnTo>
                      <a:pt x="23" y="21"/>
                    </a:lnTo>
                    <a:lnTo>
                      <a:pt x="25" y="8"/>
                    </a:lnTo>
                    <a:lnTo>
                      <a:pt x="37" y="8"/>
                    </a:lnTo>
                    <a:lnTo>
                      <a:pt x="37" y="21"/>
                    </a:lnTo>
                    <a:lnTo>
                      <a:pt x="42" y="21"/>
                    </a:lnTo>
                    <a:lnTo>
                      <a:pt x="4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ïṩlíde">
                <a:extLst>
                  <a:ext uri="{FF2B5EF4-FFF2-40B4-BE49-F238E27FC236}">
                    <a16:creationId xmlns:a16="http://schemas.microsoft.com/office/drawing/2014/main" id="{D7233453-E97C-4B09-B4CB-009189066F71}"/>
                  </a:ext>
                </a:extLst>
              </p:cNvPr>
              <p:cNvSpPr/>
              <p:nvPr/>
            </p:nvSpPr>
            <p:spPr bwMode="auto">
              <a:xfrm>
                <a:off x="4098005" y="4408561"/>
                <a:ext cx="114023" cy="54421"/>
              </a:xfrm>
              <a:custGeom>
                <a:avLst/>
                <a:gdLst>
                  <a:gd name="T0" fmla="*/ 0 w 44"/>
                  <a:gd name="T1" fmla="*/ 0 h 21"/>
                  <a:gd name="T2" fmla="*/ 0 w 44"/>
                  <a:gd name="T3" fmla="*/ 19 h 21"/>
                  <a:gd name="T4" fmla="*/ 4 w 44"/>
                  <a:gd name="T5" fmla="*/ 19 h 21"/>
                  <a:gd name="T6" fmla="*/ 6 w 44"/>
                  <a:gd name="T7" fmla="*/ 6 h 21"/>
                  <a:gd name="T8" fmla="*/ 19 w 44"/>
                  <a:gd name="T9" fmla="*/ 8 h 21"/>
                  <a:gd name="T10" fmla="*/ 19 w 44"/>
                  <a:gd name="T11" fmla="*/ 21 h 21"/>
                  <a:gd name="T12" fmla="*/ 23 w 44"/>
                  <a:gd name="T13" fmla="*/ 21 h 21"/>
                  <a:gd name="T14" fmla="*/ 25 w 44"/>
                  <a:gd name="T15" fmla="*/ 8 h 21"/>
                  <a:gd name="T16" fmla="*/ 37 w 44"/>
                  <a:gd name="T17" fmla="*/ 8 h 21"/>
                  <a:gd name="T18" fmla="*/ 37 w 44"/>
                  <a:gd name="T19" fmla="*/ 21 h 21"/>
                  <a:gd name="T20" fmla="*/ 42 w 44"/>
                  <a:gd name="T21" fmla="*/ 21 h 21"/>
                  <a:gd name="T22" fmla="*/ 44 w 44"/>
                  <a:gd name="T23" fmla="*/ 2 h 21"/>
                  <a:gd name="T24" fmla="*/ 0 w 44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1">
                    <a:moveTo>
                      <a:pt x="0" y="0"/>
                    </a:moveTo>
                    <a:lnTo>
                      <a:pt x="0" y="19"/>
                    </a:lnTo>
                    <a:lnTo>
                      <a:pt x="4" y="19"/>
                    </a:lnTo>
                    <a:lnTo>
                      <a:pt x="6" y="6"/>
                    </a:lnTo>
                    <a:lnTo>
                      <a:pt x="19" y="8"/>
                    </a:lnTo>
                    <a:lnTo>
                      <a:pt x="19" y="21"/>
                    </a:lnTo>
                    <a:lnTo>
                      <a:pt x="23" y="21"/>
                    </a:lnTo>
                    <a:lnTo>
                      <a:pt x="25" y="8"/>
                    </a:lnTo>
                    <a:lnTo>
                      <a:pt x="37" y="8"/>
                    </a:lnTo>
                    <a:lnTo>
                      <a:pt x="37" y="21"/>
                    </a:lnTo>
                    <a:lnTo>
                      <a:pt x="42" y="21"/>
                    </a:lnTo>
                    <a:lnTo>
                      <a:pt x="4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iṧ1îḍê">
                <a:extLst>
                  <a:ext uri="{FF2B5EF4-FFF2-40B4-BE49-F238E27FC236}">
                    <a16:creationId xmlns:a16="http://schemas.microsoft.com/office/drawing/2014/main" id="{BB381FE3-0BCA-4D20-85F6-70908476B550}"/>
                  </a:ext>
                </a:extLst>
              </p:cNvPr>
              <p:cNvSpPr/>
              <p:nvPr/>
            </p:nvSpPr>
            <p:spPr bwMode="auto">
              <a:xfrm>
                <a:off x="4103188" y="4532950"/>
                <a:ext cx="20731" cy="20731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1 h 4"/>
                  <a:gd name="T4" fmla="*/ 2 w 4"/>
                  <a:gd name="T5" fmla="*/ 3 h 4"/>
                  <a:gd name="T6" fmla="*/ 3 w 4"/>
                  <a:gd name="T7" fmla="*/ 4 h 4"/>
                  <a:gd name="T8" fmla="*/ 4 w 4"/>
                  <a:gd name="T9" fmla="*/ 3 h 4"/>
                  <a:gd name="T10" fmla="*/ 3 w 4"/>
                  <a:gd name="T11" fmla="*/ 0 h 4"/>
                  <a:gd name="T12" fmla="*/ 2 w 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4" y="2"/>
                      <a:pt x="4" y="1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íṣ1îḋé">
                <a:extLst>
                  <a:ext uri="{FF2B5EF4-FFF2-40B4-BE49-F238E27FC236}">
                    <a16:creationId xmlns:a16="http://schemas.microsoft.com/office/drawing/2014/main" id="{252AB9A8-2BB8-42FF-827B-29D26E675415}"/>
                  </a:ext>
                </a:extLst>
              </p:cNvPr>
              <p:cNvSpPr/>
              <p:nvPr/>
            </p:nvSpPr>
            <p:spPr bwMode="auto">
              <a:xfrm>
                <a:off x="4007306" y="4608102"/>
                <a:ext cx="111432" cy="108840"/>
              </a:xfrm>
              <a:custGeom>
                <a:avLst/>
                <a:gdLst>
                  <a:gd name="T0" fmla="*/ 12 w 43"/>
                  <a:gd name="T1" fmla="*/ 0 h 42"/>
                  <a:gd name="T2" fmla="*/ 0 w 43"/>
                  <a:gd name="T3" fmla="*/ 13 h 42"/>
                  <a:gd name="T4" fmla="*/ 4 w 43"/>
                  <a:gd name="T5" fmla="*/ 17 h 42"/>
                  <a:gd name="T6" fmla="*/ 12 w 43"/>
                  <a:gd name="T7" fmla="*/ 8 h 42"/>
                  <a:gd name="T8" fmla="*/ 23 w 43"/>
                  <a:gd name="T9" fmla="*/ 17 h 42"/>
                  <a:gd name="T10" fmla="*/ 14 w 43"/>
                  <a:gd name="T11" fmla="*/ 25 h 42"/>
                  <a:gd name="T12" fmla="*/ 18 w 43"/>
                  <a:gd name="T13" fmla="*/ 29 h 42"/>
                  <a:gd name="T14" fmla="*/ 27 w 43"/>
                  <a:gd name="T15" fmla="*/ 21 h 42"/>
                  <a:gd name="T16" fmla="*/ 37 w 43"/>
                  <a:gd name="T17" fmla="*/ 29 h 42"/>
                  <a:gd name="T18" fmla="*/ 29 w 43"/>
                  <a:gd name="T19" fmla="*/ 40 h 42"/>
                  <a:gd name="T20" fmla="*/ 33 w 43"/>
                  <a:gd name="T21" fmla="*/ 42 h 42"/>
                  <a:gd name="T22" fmla="*/ 43 w 43"/>
                  <a:gd name="T23" fmla="*/ 29 h 42"/>
                  <a:gd name="T24" fmla="*/ 12 w 43"/>
                  <a:gd name="T2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42">
                    <a:moveTo>
                      <a:pt x="12" y="0"/>
                    </a:moveTo>
                    <a:lnTo>
                      <a:pt x="0" y="13"/>
                    </a:lnTo>
                    <a:lnTo>
                      <a:pt x="4" y="17"/>
                    </a:lnTo>
                    <a:lnTo>
                      <a:pt x="12" y="8"/>
                    </a:lnTo>
                    <a:lnTo>
                      <a:pt x="23" y="17"/>
                    </a:lnTo>
                    <a:lnTo>
                      <a:pt x="14" y="25"/>
                    </a:lnTo>
                    <a:lnTo>
                      <a:pt x="18" y="29"/>
                    </a:lnTo>
                    <a:lnTo>
                      <a:pt x="27" y="21"/>
                    </a:lnTo>
                    <a:lnTo>
                      <a:pt x="37" y="29"/>
                    </a:lnTo>
                    <a:lnTo>
                      <a:pt x="29" y="40"/>
                    </a:lnTo>
                    <a:lnTo>
                      <a:pt x="33" y="42"/>
                    </a:lnTo>
                    <a:lnTo>
                      <a:pt x="43" y="2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ïşḻïde">
                <a:extLst>
                  <a:ext uri="{FF2B5EF4-FFF2-40B4-BE49-F238E27FC236}">
                    <a16:creationId xmlns:a16="http://schemas.microsoft.com/office/drawing/2014/main" id="{F18F926B-C9BD-49B5-840A-F9B29A2B568E}"/>
                  </a:ext>
                </a:extLst>
              </p:cNvPr>
              <p:cNvSpPr/>
              <p:nvPr/>
            </p:nvSpPr>
            <p:spPr bwMode="auto">
              <a:xfrm>
                <a:off x="4007306" y="4608102"/>
                <a:ext cx="111432" cy="108840"/>
              </a:xfrm>
              <a:custGeom>
                <a:avLst/>
                <a:gdLst>
                  <a:gd name="T0" fmla="*/ 12 w 43"/>
                  <a:gd name="T1" fmla="*/ 0 h 42"/>
                  <a:gd name="T2" fmla="*/ 0 w 43"/>
                  <a:gd name="T3" fmla="*/ 13 h 42"/>
                  <a:gd name="T4" fmla="*/ 4 w 43"/>
                  <a:gd name="T5" fmla="*/ 17 h 42"/>
                  <a:gd name="T6" fmla="*/ 12 w 43"/>
                  <a:gd name="T7" fmla="*/ 8 h 42"/>
                  <a:gd name="T8" fmla="*/ 23 w 43"/>
                  <a:gd name="T9" fmla="*/ 17 h 42"/>
                  <a:gd name="T10" fmla="*/ 14 w 43"/>
                  <a:gd name="T11" fmla="*/ 25 h 42"/>
                  <a:gd name="T12" fmla="*/ 18 w 43"/>
                  <a:gd name="T13" fmla="*/ 29 h 42"/>
                  <a:gd name="T14" fmla="*/ 27 w 43"/>
                  <a:gd name="T15" fmla="*/ 21 h 42"/>
                  <a:gd name="T16" fmla="*/ 37 w 43"/>
                  <a:gd name="T17" fmla="*/ 29 h 42"/>
                  <a:gd name="T18" fmla="*/ 29 w 43"/>
                  <a:gd name="T19" fmla="*/ 40 h 42"/>
                  <a:gd name="T20" fmla="*/ 33 w 43"/>
                  <a:gd name="T21" fmla="*/ 42 h 42"/>
                  <a:gd name="T22" fmla="*/ 43 w 43"/>
                  <a:gd name="T23" fmla="*/ 29 h 42"/>
                  <a:gd name="T24" fmla="*/ 12 w 43"/>
                  <a:gd name="T2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42">
                    <a:moveTo>
                      <a:pt x="12" y="0"/>
                    </a:moveTo>
                    <a:lnTo>
                      <a:pt x="0" y="13"/>
                    </a:lnTo>
                    <a:lnTo>
                      <a:pt x="4" y="17"/>
                    </a:lnTo>
                    <a:lnTo>
                      <a:pt x="12" y="8"/>
                    </a:lnTo>
                    <a:lnTo>
                      <a:pt x="23" y="17"/>
                    </a:lnTo>
                    <a:lnTo>
                      <a:pt x="14" y="25"/>
                    </a:lnTo>
                    <a:lnTo>
                      <a:pt x="18" y="29"/>
                    </a:lnTo>
                    <a:lnTo>
                      <a:pt x="27" y="21"/>
                    </a:lnTo>
                    <a:lnTo>
                      <a:pt x="37" y="29"/>
                    </a:lnTo>
                    <a:lnTo>
                      <a:pt x="29" y="40"/>
                    </a:lnTo>
                    <a:lnTo>
                      <a:pt x="33" y="42"/>
                    </a:lnTo>
                    <a:lnTo>
                      <a:pt x="43" y="29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ïṧ1ïḍê">
                <a:extLst>
                  <a:ext uri="{FF2B5EF4-FFF2-40B4-BE49-F238E27FC236}">
                    <a16:creationId xmlns:a16="http://schemas.microsoft.com/office/drawing/2014/main" id="{5478ACA1-F58E-4CA7-86B4-77D7694BD51F}"/>
                  </a:ext>
                </a:extLst>
              </p:cNvPr>
              <p:cNvSpPr/>
              <p:nvPr/>
            </p:nvSpPr>
            <p:spPr bwMode="auto">
              <a:xfrm>
                <a:off x="3937336" y="4657339"/>
                <a:ext cx="116615" cy="134754"/>
              </a:xfrm>
              <a:custGeom>
                <a:avLst/>
                <a:gdLst>
                  <a:gd name="T0" fmla="*/ 20 w 45"/>
                  <a:gd name="T1" fmla="*/ 0 h 52"/>
                  <a:gd name="T2" fmla="*/ 16 w 45"/>
                  <a:gd name="T3" fmla="*/ 4 h 52"/>
                  <a:gd name="T4" fmla="*/ 18 w 45"/>
                  <a:gd name="T5" fmla="*/ 21 h 52"/>
                  <a:gd name="T6" fmla="*/ 4 w 45"/>
                  <a:gd name="T7" fmla="*/ 12 h 52"/>
                  <a:gd name="T8" fmla="*/ 0 w 45"/>
                  <a:gd name="T9" fmla="*/ 14 h 52"/>
                  <a:gd name="T10" fmla="*/ 20 w 45"/>
                  <a:gd name="T11" fmla="*/ 27 h 52"/>
                  <a:gd name="T12" fmla="*/ 23 w 45"/>
                  <a:gd name="T13" fmla="*/ 52 h 52"/>
                  <a:gd name="T14" fmla="*/ 29 w 45"/>
                  <a:gd name="T15" fmla="*/ 48 h 52"/>
                  <a:gd name="T16" fmla="*/ 25 w 45"/>
                  <a:gd name="T17" fmla="*/ 31 h 52"/>
                  <a:gd name="T18" fmla="*/ 39 w 45"/>
                  <a:gd name="T19" fmla="*/ 39 h 52"/>
                  <a:gd name="T20" fmla="*/ 45 w 45"/>
                  <a:gd name="T21" fmla="*/ 37 h 52"/>
                  <a:gd name="T22" fmla="*/ 25 w 45"/>
                  <a:gd name="T23" fmla="*/ 25 h 52"/>
                  <a:gd name="T24" fmla="*/ 20 w 45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52">
                    <a:moveTo>
                      <a:pt x="20" y="0"/>
                    </a:moveTo>
                    <a:lnTo>
                      <a:pt x="16" y="4"/>
                    </a:lnTo>
                    <a:lnTo>
                      <a:pt x="18" y="21"/>
                    </a:lnTo>
                    <a:lnTo>
                      <a:pt x="4" y="12"/>
                    </a:lnTo>
                    <a:lnTo>
                      <a:pt x="0" y="14"/>
                    </a:lnTo>
                    <a:lnTo>
                      <a:pt x="20" y="27"/>
                    </a:lnTo>
                    <a:lnTo>
                      <a:pt x="23" y="52"/>
                    </a:lnTo>
                    <a:lnTo>
                      <a:pt x="29" y="48"/>
                    </a:lnTo>
                    <a:lnTo>
                      <a:pt x="25" y="31"/>
                    </a:lnTo>
                    <a:lnTo>
                      <a:pt x="39" y="39"/>
                    </a:lnTo>
                    <a:lnTo>
                      <a:pt x="45" y="37"/>
                    </a:lnTo>
                    <a:lnTo>
                      <a:pt x="25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išļíďê">
                <a:extLst>
                  <a:ext uri="{FF2B5EF4-FFF2-40B4-BE49-F238E27FC236}">
                    <a16:creationId xmlns:a16="http://schemas.microsoft.com/office/drawing/2014/main" id="{5A61BD46-D536-4BA8-BE07-D7A4A4FBB13E}"/>
                  </a:ext>
                </a:extLst>
              </p:cNvPr>
              <p:cNvSpPr/>
              <p:nvPr/>
            </p:nvSpPr>
            <p:spPr bwMode="auto">
              <a:xfrm>
                <a:off x="3937336" y="4657339"/>
                <a:ext cx="116615" cy="134754"/>
              </a:xfrm>
              <a:custGeom>
                <a:avLst/>
                <a:gdLst>
                  <a:gd name="T0" fmla="*/ 20 w 45"/>
                  <a:gd name="T1" fmla="*/ 0 h 52"/>
                  <a:gd name="T2" fmla="*/ 16 w 45"/>
                  <a:gd name="T3" fmla="*/ 4 h 52"/>
                  <a:gd name="T4" fmla="*/ 18 w 45"/>
                  <a:gd name="T5" fmla="*/ 21 h 52"/>
                  <a:gd name="T6" fmla="*/ 4 w 45"/>
                  <a:gd name="T7" fmla="*/ 12 h 52"/>
                  <a:gd name="T8" fmla="*/ 0 w 45"/>
                  <a:gd name="T9" fmla="*/ 14 h 52"/>
                  <a:gd name="T10" fmla="*/ 20 w 45"/>
                  <a:gd name="T11" fmla="*/ 27 h 52"/>
                  <a:gd name="T12" fmla="*/ 23 w 45"/>
                  <a:gd name="T13" fmla="*/ 52 h 52"/>
                  <a:gd name="T14" fmla="*/ 29 w 45"/>
                  <a:gd name="T15" fmla="*/ 48 h 52"/>
                  <a:gd name="T16" fmla="*/ 25 w 45"/>
                  <a:gd name="T17" fmla="*/ 31 h 52"/>
                  <a:gd name="T18" fmla="*/ 39 w 45"/>
                  <a:gd name="T19" fmla="*/ 39 h 52"/>
                  <a:gd name="T20" fmla="*/ 45 w 45"/>
                  <a:gd name="T21" fmla="*/ 37 h 52"/>
                  <a:gd name="T22" fmla="*/ 25 w 45"/>
                  <a:gd name="T23" fmla="*/ 25 h 52"/>
                  <a:gd name="T24" fmla="*/ 20 w 45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52">
                    <a:moveTo>
                      <a:pt x="20" y="0"/>
                    </a:moveTo>
                    <a:lnTo>
                      <a:pt x="16" y="4"/>
                    </a:lnTo>
                    <a:lnTo>
                      <a:pt x="18" y="21"/>
                    </a:lnTo>
                    <a:lnTo>
                      <a:pt x="4" y="12"/>
                    </a:lnTo>
                    <a:lnTo>
                      <a:pt x="0" y="14"/>
                    </a:lnTo>
                    <a:lnTo>
                      <a:pt x="20" y="27"/>
                    </a:lnTo>
                    <a:lnTo>
                      <a:pt x="23" y="52"/>
                    </a:lnTo>
                    <a:lnTo>
                      <a:pt x="29" y="48"/>
                    </a:lnTo>
                    <a:lnTo>
                      <a:pt x="25" y="31"/>
                    </a:lnTo>
                    <a:lnTo>
                      <a:pt x="39" y="39"/>
                    </a:lnTo>
                    <a:lnTo>
                      <a:pt x="45" y="37"/>
                    </a:lnTo>
                    <a:lnTo>
                      <a:pt x="25" y="25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í$lïdé">
                <a:extLst>
                  <a:ext uri="{FF2B5EF4-FFF2-40B4-BE49-F238E27FC236}">
                    <a16:creationId xmlns:a16="http://schemas.microsoft.com/office/drawing/2014/main" id="{20DCC375-C927-4BC5-87A4-938226C92DF2}"/>
                  </a:ext>
                </a:extLst>
              </p:cNvPr>
              <p:cNvSpPr/>
              <p:nvPr/>
            </p:nvSpPr>
            <p:spPr bwMode="auto">
              <a:xfrm>
                <a:off x="3893283" y="4703984"/>
                <a:ext cx="59604" cy="114023"/>
              </a:xfrm>
              <a:custGeom>
                <a:avLst/>
                <a:gdLst>
                  <a:gd name="T0" fmla="*/ 5 w 11"/>
                  <a:gd name="T1" fmla="*/ 19 h 21"/>
                  <a:gd name="T2" fmla="*/ 4 w 11"/>
                  <a:gd name="T3" fmla="*/ 19 h 21"/>
                  <a:gd name="T4" fmla="*/ 4 w 11"/>
                  <a:gd name="T5" fmla="*/ 18 h 21"/>
                  <a:gd name="T6" fmla="*/ 3 w 11"/>
                  <a:gd name="T7" fmla="*/ 16 h 21"/>
                  <a:gd name="T8" fmla="*/ 3 w 11"/>
                  <a:gd name="T9" fmla="*/ 14 h 21"/>
                  <a:gd name="T10" fmla="*/ 3 w 11"/>
                  <a:gd name="T11" fmla="*/ 13 h 21"/>
                  <a:gd name="T12" fmla="*/ 4 w 11"/>
                  <a:gd name="T13" fmla="*/ 12 h 21"/>
                  <a:gd name="T14" fmla="*/ 6 w 11"/>
                  <a:gd name="T15" fmla="*/ 12 h 21"/>
                  <a:gd name="T16" fmla="*/ 8 w 11"/>
                  <a:gd name="T17" fmla="*/ 18 h 21"/>
                  <a:gd name="T18" fmla="*/ 6 w 11"/>
                  <a:gd name="T19" fmla="*/ 19 h 21"/>
                  <a:gd name="T20" fmla="*/ 5 w 11"/>
                  <a:gd name="T21" fmla="*/ 19 h 21"/>
                  <a:gd name="T22" fmla="*/ 5 w 11"/>
                  <a:gd name="T23" fmla="*/ 0 h 21"/>
                  <a:gd name="T24" fmla="*/ 2 w 11"/>
                  <a:gd name="T25" fmla="*/ 1 h 21"/>
                  <a:gd name="T26" fmla="*/ 5 w 11"/>
                  <a:gd name="T27" fmla="*/ 9 h 21"/>
                  <a:gd name="T28" fmla="*/ 3 w 11"/>
                  <a:gd name="T29" fmla="*/ 10 h 21"/>
                  <a:gd name="T30" fmla="*/ 0 w 11"/>
                  <a:gd name="T31" fmla="*/ 13 h 21"/>
                  <a:gd name="T32" fmla="*/ 0 w 11"/>
                  <a:gd name="T33" fmla="*/ 17 h 21"/>
                  <a:gd name="T34" fmla="*/ 3 w 11"/>
                  <a:gd name="T35" fmla="*/ 21 h 21"/>
                  <a:gd name="T36" fmla="*/ 5 w 11"/>
                  <a:gd name="T37" fmla="*/ 21 h 21"/>
                  <a:gd name="T38" fmla="*/ 7 w 11"/>
                  <a:gd name="T39" fmla="*/ 21 h 21"/>
                  <a:gd name="T40" fmla="*/ 11 w 11"/>
                  <a:gd name="T41" fmla="*/ 20 h 21"/>
                  <a:gd name="T42" fmla="*/ 5 w 11"/>
                  <a:gd name="T4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21">
                    <a:moveTo>
                      <a:pt x="5" y="19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2" y="15"/>
                      <a:pt x="2" y="14"/>
                      <a:pt x="3" y="14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4" y="13"/>
                      <a:pt x="4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5" y="19"/>
                    </a:cubicBezTo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1"/>
                      <a:pt x="1" y="11"/>
                      <a:pt x="0" y="13"/>
                    </a:cubicBezTo>
                    <a:cubicBezTo>
                      <a:pt x="0" y="14"/>
                      <a:pt x="0" y="15"/>
                      <a:pt x="0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4" y="21"/>
                      <a:pt x="4" y="21"/>
                      <a:pt x="5" y="21"/>
                    </a:cubicBezTo>
                    <a:cubicBezTo>
                      <a:pt x="6" y="21"/>
                      <a:pt x="6" y="21"/>
                      <a:pt x="7" y="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iṧlíďê">
                <a:extLst>
                  <a:ext uri="{FF2B5EF4-FFF2-40B4-BE49-F238E27FC236}">
                    <a16:creationId xmlns:a16="http://schemas.microsoft.com/office/drawing/2014/main" id="{866DF63B-BA1A-46E5-B509-251C9189F3F8}"/>
                  </a:ext>
                </a:extLst>
              </p:cNvPr>
              <p:cNvSpPr/>
              <p:nvPr/>
            </p:nvSpPr>
            <p:spPr bwMode="auto">
              <a:xfrm>
                <a:off x="3802582" y="4727308"/>
                <a:ext cx="59604" cy="111432"/>
              </a:xfrm>
              <a:custGeom>
                <a:avLst/>
                <a:gdLst>
                  <a:gd name="T0" fmla="*/ 6 w 11"/>
                  <a:gd name="T1" fmla="*/ 18 h 21"/>
                  <a:gd name="T2" fmla="*/ 5 w 11"/>
                  <a:gd name="T3" fmla="*/ 18 h 21"/>
                  <a:gd name="T4" fmla="*/ 4 w 11"/>
                  <a:gd name="T5" fmla="*/ 18 h 21"/>
                  <a:gd name="T6" fmla="*/ 4 w 11"/>
                  <a:gd name="T7" fmla="*/ 17 h 21"/>
                  <a:gd name="T8" fmla="*/ 4 w 11"/>
                  <a:gd name="T9" fmla="*/ 15 h 21"/>
                  <a:gd name="T10" fmla="*/ 4 w 11"/>
                  <a:gd name="T11" fmla="*/ 13 h 21"/>
                  <a:gd name="T12" fmla="*/ 4 w 11"/>
                  <a:gd name="T13" fmla="*/ 12 h 21"/>
                  <a:gd name="T14" fmla="*/ 6 w 11"/>
                  <a:gd name="T15" fmla="*/ 12 h 21"/>
                  <a:gd name="T16" fmla="*/ 7 w 11"/>
                  <a:gd name="T17" fmla="*/ 12 h 21"/>
                  <a:gd name="T18" fmla="*/ 8 w 11"/>
                  <a:gd name="T19" fmla="*/ 12 h 21"/>
                  <a:gd name="T20" fmla="*/ 8 w 11"/>
                  <a:gd name="T21" fmla="*/ 18 h 21"/>
                  <a:gd name="T22" fmla="*/ 6 w 11"/>
                  <a:gd name="T23" fmla="*/ 18 h 21"/>
                  <a:gd name="T24" fmla="*/ 6 w 11"/>
                  <a:gd name="T25" fmla="*/ 18 h 21"/>
                  <a:gd name="T26" fmla="*/ 9 w 11"/>
                  <a:gd name="T27" fmla="*/ 0 h 21"/>
                  <a:gd name="T28" fmla="*/ 6 w 11"/>
                  <a:gd name="T29" fmla="*/ 0 h 21"/>
                  <a:gd name="T30" fmla="*/ 7 w 11"/>
                  <a:gd name="T31" fmla="*/ 9 h 21"/>
                  <a:gd name="T32" fmla="*/ 7 w 11"/>
                  <a:gd name="T33" fmla="*/ 9 h 21"/>
                  <a:gd name="T34" fmla="*/ 6 w 11"/>
                  <a:gd name="T35" fmla="*/ 9 h 21"/>
                  <a:gd name="T36" fmla="*/ 5 w 11"/>
                  <a:gd name="T37" fmla="*/ 9 h 21"/>
                  <a:gd name="T38" fmla="*/ 3 w 11"/>
                  <a:gd name="T39" fmla="*/ 7 h 21"/>
                  <a:gd name="T40" fmla="*/ 2 w 11"/>
                  <a:gd name="T41" fmla="*/ 1 h 21"/>
                  <a:gd name="T42" fmla="*/ 0 w 11"/>
                  <a:gd name="T43" fmla="*/ 1 h 21"/>
                  <a:gd name="T44" fmla="*/ 0 w 11"/>
                  <a:gd name="T45" fmla="*/ 7 h 21"/>
                  <a:gd name="T46" fmla="*/ 1 w 11"/>
                  <a:gd name="T47" fmla="*/ 9 h 21"/>
                  <a:gd name="T48" fmla="*/ 2 w 11"/>
                  <a:gd name="T49" fmla="*/ 11 h 21"/>
                  <a:gd name="T50" fmla="*/ 2 w 11"/>
                  <a:gd name="T51" fmla="*/ 11 h 21"/>
                  <a:gd name="T52" fmla="*/ 2 w 11"/>
                  <a:gd name="T53" fmla="*/ 11 h 21"/>
                  <a:gd name="T54" fmla="*/ 1 w 11"/>
                  <a:gd name="T55" fmla="*/ 16 h 21"/>
                  <a:gd name="T56" fmla="*/ 3 w 11"/>
                  <a:gd name="T57" fmla="*/ 20 h 21"/>
                  <a:gd name="T58" fmla="*/ 6 w 11"/>
                  <a:gd name="T59" fmla="*/ 21 h 21"/>
                  <a:gd name="T60" fmla="*/ 7 w 11"/>
                  <a:gd name="T61" fmla="*/ 21 h 21"/>
                  <a:gd name="T62" fmla="*/ 11 w 11"/>
                  <a:gd name="T63" fmla="*/ 21 h 21"/>
                  <a:gd name="T64" fmla="*/ 9 w 11"/>
                  <a:gd name="T6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" h="21">
                    <a:moveTo>
                      <a:pt x="6" y="18"/>
                    </a:moveTo>
                    <a:cubicBezTo>
                      <a:pt x="6" y="18"/>
                      <a:pt x="5" y="18"/>
                      <a:pt x="5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7"/>
                      <a:pt x="4" y="17"/>
                    </a:cubicBezTo>
                    <a:cubicBezTo>
                      <a:pt x="4" y="17"/>
                      <a:pt x="4" y="16"/>
                      <a:pt x="4" y="15"/>
                    </a:cubicBezTo>
                    <a:cubicBezTo>
                      <a:pt x="3" y="14"/>
                      <a:pt x="4" y="13"/>
                      <a:pt x="4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moveTo>
                      <a:pt x="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3" y="8"/>
                      <a:pt x="3" y="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9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1" y="14"/>
                      <a:pt x="1" y="16"/>
                    </a:cubicBezTo>
                    <a:cubicBezTo>
                      <a:pt x="1" y="18"/>
                      <a:pt x="2" y="19"/>
                      <a:pt x="3" y="20"/>
                    </a:cubicBezTo>
                    <a:cubicBezTo>
                      <a:pt x="3" y="21"/>
                      <a:pt x="5" y="21"/>
                      <a:pt x="6" y="21"/>
                    </a:cubicBezTo>
                    <a:cubicBezTo>
                      <a:pt x="6" y="21"/>
                      <a:pt x="6" y="21"/>
                      <a:pt x="7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í$ḻidè">
                <a:extLst>
                  <a:ext uri="{FF2B5EF4-FFF2-40B4-BE49-F238E27FC236}">
                    <a16:creationId xmlns:a16="http://schemas.microsoft.com/office/drawing/2014/main" id="{8DC1681D-C130-41E2-9752-100C74EDA276}"/>
                  </a:ext>
                </a:extLst>
              </p:cNvPr>
              <p:cNvSpPr/>
              <p:nvPr/>
            </p:nvSpPr>
            <p:spPr bwMode="auto">
              <a:xfrm>
                <a:off x="3714473" y="4727308"/>
                <a:ext cx="59604" cy="111432"/>
              </a:xfrm>
              <a:custGeom>
                <a:avLst/>
                <a:gdLst>
                  <a:gd name="T0" fmla="*/ 7 w 23"/>
                  <a:gd name="T1" fmla="*/ 0 h 43"/>
                  <a:gd name="T2" fmla="*/ 5 w 23"/>
                  <a:gd name="T3" fmla="*/ 4 h 43"/>
                  <a:gd name="T4" fmla="*/ 17 w 23"/>
                  <a:gd name="T5" fmla="*/ 6 h 43"/>
                  <a:gd name="T6" fmla="*/ 15 w 23"/>
                  <a:gd name="T7" fmla="*/ 18 h 43"/>
                  <a:gd name="T8" fmla="*/ 2 w 23"/>
                  <a:gd name="T9" fmla="*/ 18 h 43"/>
                  <a:gd name="T10" fmla="*/ 2 w 23"/>
                  <a:gd name="T11" fmla="*/ 23 h 43"/>
                  <a:gd name="T12" fmla="*/ 15 w 23"/>
                  <a:gd name="T13" fmla="*/ 25 h 43"/>
                  <a:gd name="T14" fmla="*/ 13 w 23"/>
                  <a:gd name="T15" fmla="*/ 37 h 43"/>
                  <a:gd name="T16" fmla="*/ 0 w 23"/>
                  <a:gd name="T17" fmla="*/ 37 h 43"/>
                  <a:gd name="T18" fmla="*/ 0 w 23"/>
                  <a:gd name="T19" fmla="*/ 41 h 43"/>
                  <a:gd name="T20" fmla="*/ 17 w 23"/>
                  <a:gd name="T21" fmla="*/ 43 h 43"/>
                  <a:gd name="T22" fmla="*/ 23 w 23"/>
                  <a:gd name="T23" fmla="*/ 2 h 43"/>
                  <a:gd name="T24" fmla="*/ 7 w 23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43">
                    <a:moveTo>
                      <a:pt x="7" y="0"/>
                    </a:moveTo>
                    <a:lnTo>
                      <a:pt x="5" y="4"/>
                    </a:lnTo>
                    <a:lnTo>
                      <a:pt x="17" y="6"/>
                    </a:lnTo>
                    <a:lnTo>
                      <a:pt x="15" y="18"/>
                    </a:lnTo>
                    <a:lnTo>
                      <a:pt x="2" y="18"/>
                    </a:lnTo>
                    <a:lnTo>
                      <a:pt x="2" y="23"/>
                    </a:lnTo>
                    <a:lnTo>
                      <a:pt x="15" y="25"/>
                    </a:lnTo>
                    <a:lnTo>
                      <a:pt x="13" y="37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17" y="43"/>
                    </a:lnTo>
                    <a:lnTo>
                      <a:pt x="23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iSľiḍè">
                <a:extLst>
                  <a:ext uri="{FF2B5EF4-FFF2-40B4-BE49-F238E27FC236}">
                    <a16:creationId xmlns:a16="http://schemas.microsoft.com/office/drawing/2014/main" id="{7772CE7E-6914-45FE-B2E0-0E1377DCA2CF}"/>
                  </a:ext>
                </a:extLst>
              </p:cNvPr>
              <p:cNvSpPr/>
              <p:nvPr/>
            </p:nvSpPr>
            <p:spPr bwMode="auto">
              <a:xfrm>
                <a:off x="3714473" y="4727308"/>
                <a:ext cx="59604" cy="111432"/>
              </a:xfrm>
              <a:custGeom>
                <a:avLst/>
                <a:gdLst>
                  <a:gd name="T0" fmla="*/ 7 w 23"/>
                  <a:gd name="T1" fmla="*/ 0 h 43"/>
                  <a:gd name="T2" fmla="*/ 5 w 23"/>
                  <a:gd name="T3" fmla="*/ 4 h 43"/>
                  <a:gd name="T4" fmla="*/ 17 w 23"/>
                  <a:gd name="T5" fmla="*/ 6 h 43"/>
                  <a:gd name="T6" fmla="*/ 15 w 23"/>
                  <a:gd name="T7" fmla="*/ 18 h 43"/>
                  <a:gd name="T8" fmla="*/ 2 w 23"/>
                  <a:gd name="T9" fmla="*/ 18 h 43"/>
                  <a:gd name="T10" fmla="*/ 2 w 23"/>
                  <a:gd name="T11" fmla="*/ 23 h 43"/>
                  <a:gd name="T12" fmla="*/ 15 w 23"/>
                  <a:gd name="T13" fmla="*/ 25 h 43"/>
                  <a:gd name="T14" fmla="*/ 13 w 23"/>
                  <a:gd name="T15" fmla="*/ 37 h 43"/>
                  <a:gd name="T16" fmla="*/ 0 w 23"/>
                  <a:gd name="T17" fmla="*/ 37 h 43"/>
                  <a:gd name="T18" fmla="*/ 0 w 23"/>
                  <a:gd name="T19" fmla="*/ 41 h 43"/>
                  <a:gd name="T20" fmla="*/ 17 w 23"/>
                  <a:gd name="T21" fmla="*/ 43 h 43"/>
                  <a:gd name="T22" fmla="*/ 23 w 23"/>
                  <a:gd name="T23" fmla="*/ 2 h 43"/>
                  <a:gd name="T24" fmla="*/ 7 w 23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43">
                    <a:moveTo>
                      <a:pt x="7" y="0"/>
                    </a:moveTo>
                    <a:lnTo>
                      <a:pt x="5" y="4"/>
                    </a:lnTo>
                    <a:lnTo>
                      <a:pt x="17" y="6"/>
                    </a:lnTo>
                    <a:lnTo>
                      <a:pt x="15" y="18"/>
                    </a:lnTo>
                    <a:lnTo>
                      <a:pt x="2" y="18"/>
                    </a:lnTo>
                    <a:lnTo>
                      <a:pt x="2" y="23"/>
                    </a:lnTo>
                    <a:lnTo>
                      <a:pt x="15" y="25"/>
                    </a:lnTo>
                    <a:lnTo>
                      <a:pt x="13" y="37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17" y="43"/>
                    </a:lnTo>
                    <a:lnTo>
                      <a:pt x="23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i$ľiḍé">
                <a:extLst>
                  <a:ext uri="{FF2B5EF4-FFF2-40B4-BE49-F238E27FC236}">
                    <a16:creationId xmlns:a16="http://schemas.microsoft.com/office/drawing/2014/main" id="{5A73C996-57FD-4F00-8BE1-54648C248A07}"/>
                  </a:ext>
                </a:extLst>
              </p:cNvPr>
              <p:cNvSpPr/>
              <p:nvPr/>
            </p:nvSpPr>
            <p:spPr bwMode="auto">
              <a:xfrm>
                <a:off x="3623774" y="4711760"/>
                <a:ext cx="75152" cy="106250"/>
              </a:xfrm>
              <a:custGeom>
                <a:avLst/>
                <a:gdLst>
                  <a:gd name="T0" fmla="*/ 9 w 14"/>
                  <a:gd name="T1" fmla="*/ 0 h 20"/>
                  <a:gd name="T2" fmla="*/ 7 w 14"/>
                  <a:gd name="T3" fmla="*/ 0 h 20"/>
                  <a:gd name="T4" fmla="*/ 4 w 14"/>
                  <a:gd name="T5" fmla="*/ 3 h 20"/>
                  <a:gd name="T6" fmla="*/ 4 w 14"/>
                  <a:gd name="T7" fmla="*/ 8 h 20"/>
                  <a:gd name="T8" fmla="*/ 5 w 14"/>
                  <a:gd name="T9" fmla="*/ 9 h 20"/>
                  <a:gd name="T10" fmla="*/ 6 w 14"/>
                  <a:gd name="T11" fmla="*/ 10 h 20"/>
                  <a:gd name="T12" fmla="*/ 6 w 14"/>
                  <a:gd name="T13" fmla="*/ 11 h 20"/>
                  <a:gd name="T14" fmla="*/ 7 w 14"/>
                  <a:gd name="T15" fmla="*/ 11 h 20"/>
                  <a:gd name="T16" fmla="*/ 8 w 14"/>
                  <a:gd name="T17" fmla="*/ 12 h 20"/>
                  <a:gd name="T18" fmla="*/ 8 w 14"/>
                  <a:gd name="T19" fmla="*/ 13 h 20"/>
                  <a:gd name="T20" fmla="*/ 8 w 14"/>
                  <a:gd name="T21" fmla="*/ 15 h 20"/>
                  <a:gd name="T22" fmla="*/ 7 w 14"/>
                  <a:gd name="T23" fmla="*/ 15 h 20"/>
                  <a:gd name="T24" fmla="*/ 7 w 14"/>
                  <a:gd name="T25" fmla="*/ 16 h 20"/>
                  <a:gd name="T26" fmla="*/ 6 w 14"/>
                  <a:gd name="T27" fmla="*/ 17 h 20"/>
                  <a:gd name="T28" fmla="*/ 5 w 14"/>
                  <a:gd name="T29" fmla="*/ 17 h 20"/>
                  <a:gd name="T30" fmla="*/ 4 w 14"/>
                  <a:gd name="T31" fmla="*/ 17 h 20"/>
                  <a:gd name="T32" fmla="*/ 4 w 14"/>
                  <a:gd name="T33" fmla="*/ 17 h 20"/>
                  <a:gd name="T34" fmla="*/ 3 w 14"/>
                  <a:gd name="T35" fmla="*/ 16 h 20"/>
                  <a:gd name="T36" fmla="*/ 3 w 14"/>
                  <a:gd name="T37" fmla="*/ 15 h 20"/>
                  <a:gd name="T38" fmla="*/ 3 w 14"/>
                  <a:gd name="T39" fmla="*/ 13 h 20"/>
                  <a:gd name="T40" fmla="*/ 4 w 14"/>
                  <a:gd name="T41" fmla="*/ 12 h 20"/>
                  <a:gd name="T42" fmla="*/ 1 w 14"/>
                  <a:gd name="T43" fmla="*/ 11 h 20"/>
                  <a:gd name="T44" fmla="*/ 1 w 14"/>
                  <a:gd name="T45" fmla="*/ 12 h 20"/>
                  <a:gd name="T46" fmla="*/ 0 w 14"/>
                  <a:gd name="T47" fmla="*/ 16 h 20"/>
                  <a:gd name="T48" fmla="*/ 1 w 14"/>
                  <a:gd name="T49" fmla="*/ 18 h 20"/>
                  <a:gd name="T50" fmla="*/ 3 w 14"/>
                  <a:gd name="T51" fmla="*/ 19 h 20"/>
                  <a:gd name="T52" fmla="*/ 5 w 14"/>
                  <a:gd name="T53" fmla="*/ 20 h 20"/>
                  <a:gd name="T54" fmla="*/ 5 w 14"/>
                  <a:gd name="T55" fmla="*/ 20 h 20"/>
                  <a:gd name="T56" fmla="*/ 7 w 14"/>
                  <a:gd name="T57" fmla="*/ 19 h 20"/>
                  <a:gd name="T58" fmla="*/ 9 w 14"/>
                  <a:gd name="T59" fmla="*/ 18 h 20"/>
                  <a:gd name="T60" fmla="*/ 10 w 14"/>
                  <a:gd name="T61" fmla="*/ 16 h 20"/>
                  <a:gd name="T62" fmla="*/ 10 w 14"/>
                  <a:gd name="T63" fmla="*/ 11 h 20"/>
                  <a:gd name="T64" fmla="*/ 9 w 14"/>
                  <a:gd name="T65" fmla="*/ 10 h 20"/>
                  <a:gd name="T66" fmla="*/ 8 w 14"/>
                  <a:gd name="T67" fmla="*/ 9 h 20"/>
                  <a:gd name="T68" fmla="*/ 8 w 14"/>
                  <a:gd name="T69" fmla="*/ 8 h 20"/>
                  <a:gd name="T70" fmla="*/ 7 w 14"/>
                  <a:gd name="T71" fmla="*/ 8 h 20"/>
                  <a:gd name="T72" fmla="*/ 7 w 14"/>
                  <a:gd name="T73" fmla="*/ 7 h 20"/>
                  <a:gd name="T74" fmla="*/ 6 w 14"/>
                  <a:gd name="T75" fmla="*/ 6 h 20"/>
                  <a:gd name="T76" fmla="*/ 7 w 14"/>
                  <a:gd name="T77" fmla="*/ 4 h 20"/>
                  <a:gd name="T78" fmla="*/ 7 w 14"/>
                  <a:gd name="T79" fmla="*/ 4 h 20"/>
                  <a:gd name="T80" fmla="*/ 8 w 14"/>
                  <a:gd name="T81" fmla="*/ 3 h 20"/>
                  <a:gd name="T82" fmla="*/ 9 w 14"/>
                  <a:gd name="T83" fmla="*/ 2 h 20"/>
                  <a:gd name="T84" fmla="*/ 9 w 14"/>
                  <a:gd name="T85" fmla="*/ 2 h 20"/>
                  <a:gd name="T86" fmla="*/ 10 w 14"/>
                  <a:gd name="T87" fmla="*/ 2 h 20"/>
                  <a:gd name="T88" fmla="*/ 11 w 14"/>
                  <a:gd name="T89" fmla="*/ 3 h 20"/>
                  <a:gd name="T90" fmla="*/ 11 w 14"/>
                  <a:gd name="T91" fmla="*/ 4 h 20"/>
                  <a:gd name="T92" fmla="*/ 11 w 14"/>
                  <a:gd name="T93" fmla="*/ 6 h 20"/>
                  <a:gd name="T94" fmla="*/ 10 w 14"/>
                  <a:gd name="T95" fmla="*/ 8 h 20"/>
                  <a:gd name="T96" fmla="*/ 13 w 14"/>
                  <a:gd name="T97" fmla="*/ 9 h 20"/>
                  <a:gd name="T98" fmla="*/ 13 w 14"/>
                  <a:gd name="T99" fmla="*/ 7 h 20"/>
                  <a:gd name="T100" fmla="*/ 14 w 14"/>
                  <a:gd name="T101" fmla="*/ 3 h 20"/>
                  <a:gd name="T102" fmla="*/ 11 w 14"/>
                  <a:gd name="T103" fmla="*/ 0 h 20"/>
                  <a:gd name="T104" fmla="*/ 9 w 14"/>
                  <a:gd name="T10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" h="20">
                    <a:moveTo>
                      <a:pt x="9" y="0"/>
                    </a:moveTo>
                    <a:cubicBezTo>
                      <a:pt x="8" y="0"/>
                      <a:pt x="7" y="0"/>
                      <a:pt x="7" y="0"/>
                    </a:cubicBezTo>
                    <a:cubicBezTo>
                      <a:pt x="6" y="1"/>
                      <a:pt x="5" y="2"/>
                      <a:pt x="4" y="3"/>
                    </a:cubicBezTo>
                    <a:cubicBezTo>
                      <a:pt x="4" y="5"/>
                      <a:pt x="4" y="7"/>
                      <a:pt x="4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8" y="14"/>
                      <a:pt x="8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0" y="17"/>
                      <a:pt x="1" y="17"/>
                      <a:pt x="1" y="18"/>
                    </a:cubicBezTo>
                    <a:cubicBezTo>
                      <a:pt x="2" y="18"/>
                      <a:pt x="2" y="19"/>
                      <a:pt x="3" y="19"/>
                    </a:cubicBezTo>
                    <a:cubicBezTo>
                      <a:pt x="4" y="20"/>
                      <a:pt x="4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7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6"/>
                    </a:cubicBezTo>
                    <a:cubicBezTo>
                      <a:pt x="11" y="14"/>
                      <a:pt x="11" y="13"/>
                      <a:pt x="10" y="11"/>
                    </a:cubicBezTo>
                    <a:cubicBezTo>
                      <a:pt x="10" y="11"/>
                      <a:pt x="9" y="10"/>
                      <a:pt x="9" y="10"/>
                    </a:cubicBezTo>
                    <a:cubicBezTo>
                      <a:pt x="9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3"/>
                      <a:pt x="11" y="3"/>
                      <a:pt x="11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6"/>
                      <a:pt x="14" y="4"/>
                      <a:pt x="14" y="3"/>
                    </a:cubicBezTo>
                    <a:cubicBezTo>
                      <a:pt x="13" y="2"/>
                      <a:pt x="12" y="1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íšļide">
                <a:extLst>
                  <a:ext uri="{FF2B5EF4-FFF2-40B4-BE49-F238E27FC236}">
                    <a16:creationId xmlns:a16="http://schemas.microsoft.com/office/drawing/2014/main" id="{C0C347F9-E89C-4AD2-AF43-47AA07955BFD}"/>
                  </a:ext>
                </a:extLst>
              </p:cNvPr>
              <p:cNvSpPr/>
              <p:nvPr/>
            </p:nvSpPr>
            <p:spPr bwMode="auto">
              <a:xfrm>
                <a:off x="3543439" y="4672887"/>
                <a:ext cx="85518" cy="101067"/>
              </a:xfrm>
              <a:custGeom>
                <a:avLst/>
                <a:gdLst>
                  <a:gd name="T0" fmla="*/ 11 w 16"/>
                  <a:gd name="T1" fmla="*/ 0 h 19"/>
                  <a:gd name="T2" fmla="*/ 10 w 16"/>
                  <a:gd name="T3" fmla="*/ 0 h 19"/>
                  <a:gd name="T4" fmla="*/ 7 w 16"/>
                  <a:gd name="T5" fmla="*/ 3 h 19"/>
                  <a:gd name="T6" fmla="*/ 6 w 16"/>
                  <a:gd name="T7" fmla="*/ 7 h 19"/>
                  <a:gd name="T8" fmla="*/ 6 w 16"/>
                  <a:gd name="T9" fmla="*/ 9 h 19"/>
                  <a:gd name="T10" fmla="*/ 7 w 16"/>
                  <a:gd name="T11" fmla="*/ 10 h 19"/>
                  <a:gd name="T12" fmla="*/ 7 w 16"/>
                  <a:gd name="T13" fmla="*/ 10 h 19"/>
                  <a:gd name="T14" fmla="*/ 8 w 16"/>
                  <a:gd name="T15" fmla="*/ 11 h 19"/>
                  <a:gd name="T16" fmla="*/ 8 w 16"/>
                  <a:gd name="T17" fmla="*/ 12 h 19"/>
                  <a:gd name="T18" fmla="*/ 8 w 16"/>
                  <a:gd name="T19" fmla="*/ 13 h 19"/>
                  <a:gd name="T20" fmla="*/ 7 w 16"/>
                  <a:gd name="T21" fmla="*/ 14 h 19"/>
                  <a:gd name="T22" fmla="*/ 7 w 16"/>
                  <a:gd name="T23" fmla="*/ 15 h 19"/>
                  <a:gd name="T24" fmla="*/ 6 w 16"/>
                  <a:gd name="T25" fmla="*/ 16 h 19"/>
                  <a:gd name="T26" fmla="*/ 5 w 16"/>
                  <a:gd name="T27" fmla="*/ 16 h 19"/>
                  <a:gd name="T28" fmla="*/ 5 w 16"/>
                  <a:gd name="T29" fmla="*/ 16 h 19"/>
                  <a:gd name="T30" fmla="*/ 4 w 16"/>
                  <a:gd name="T31" fmla="*/ 16 h 19"/>
                  <a:gd name="T32" fmla="*/ 3 w 16"/>
                  <a:gd name="T33" fmla="*/ 15 h 19"/>
                  <a:gd name="T34" fmla="*/ 3 w 16"/>
                  <a:gd name="T35" fmla="*/ 14 h 19"/>
                  <a:gd name="T36" fmla="*/ 3 w 16"/>
                  <a:gd name="T37" fmla="*/ 13 h 19"/>
                  <a:gd name="T38" fmla="*/ 4 w 16"/>
                  <a:gd name="T39" fmla="*/ 12 h 19"/>
                  <a:gd name="T40" fmla="*/ 4 w 16"/>
                  <a:gd name="T41" fmla="*/ 10 h 19"/>
                  <a:gd name="T42" fmla="*/ 2 w 16"/>
                  <a:gd name="T43" fmla="*/ 9 h 19"/>
                  <a:gd name="T44" fmla="*/ 1 w 16"/>
                  <a:gd name="T45" fmla="*/ 10 h 19"/>
                  <a:gd name="T46" fmla="*/ 0 w 16"/>
                  <a:gd name="T47" fmla="*/ 14 h 19"/>
                  <a:gd name="T48" fmla="*/ 0 w 16"/>
                  <a:gd name="T49" fmla="*/ 16 h 19"/>
                  <a:gd name="T50" fmla="*/ 2 w 16"/>
                  <a:gd name="T51" fmla="*/ 18 h 19"/>
                  <a:gd name="T52" fmla="*/ 4 w 16"/>
                  <a:gd name="T53" fmla="*/ 19 h 19"/>
                  <a:gd name="T54" fmla="*/ 5 w 16"/>
                  <a:gd name="T55" fmla="*/ 19 h 19"/>
                  <a:gd name="T56" fmla="*/ 6 w 16"/>
                  <a:gd name="T57" fmla="*/ 18 h 19"/>
                  <a:gd name="T58" fmla="*/ 8 w 16"/>
                  <a:gd name="T59" fmla="*/ 18 h 19"/>
                  <a:gd name="T60" fmla="*/ 10 w 16"/>
                  <a:gd name="T61" fmla="*/ 16 h 19"/>
                  <a:gd name="T62" fmla="*/ 11 w 16"/>
                  <a:gd name="T63" fmla="*/ 11 h 19"/>
                  <a:gd name="T64" fmla="*/ 10 w 16"/>
                  <a:gd name="T65" fmla="*/ 10 h 19"/>
                  <a:gd name="T66" fmla="*/ 9 w 16"/>
                  <a:gd name="T67" fmla="*/ 9 h 19"/>
                  <a:gd name="T68" fmla="*/ 9 w 16"/>
                  <a:gd name="T69" fmla="*/ 8 h 19"/>
                  <a:gd name="T70" fmla="*/ 9 w 16"/>
                  <a:gd name="T71" fmla="*/ 7 h 19"/>
                  <a:gd name="T72" fmla="*/ 8 w 16"/>
                  <a:gd name="T73" fmla="*/ 6 h 19"/>
                  <a:gd name="T74" fmla="*/ 8 w 16"/>
                  <a:gd name="T75" fmla="*/ 5 h 19"/>
                  <a:gd name="T76" fmla="*/ 9 w 16"/>
                  <a:gd name="T77" fmla="*/ 4 h 19"/>
                  <a:gd name="T78" fmla="*/ 10 w 16"/>
                  <a:gd name="T79" fmla="*/ 3 h 19"/>
                  <a:gd name="T80" fmla="*/ 10 w 16"/>
                  <a:gd name="T81" fmla="*/ 3 h 19"/>
                  <a:gd name="T82" fmla="*/ 11 w 16"/>
                  <a:gd name="T83" fmla="*/ 2 h 19"/>
                  <a:gd name="T84" fmla="*/ 11 w 16"/>
                  <a:gd name="T85" fmla="*/ 2 h 19"/>
                  <a:gd name="T86" fmla="*/ 13 w 16"/>
                  <a:gd name="T87" fmla="*/ 3 h 19"/>
                  <a:gd name="T88" fmla="*/ 13 w 16"/>
                  <a:gd name="T89" fmla="*/ 4 h 19"/>
                  <a:gd name="T90" fmla="*/ 14 w 16"/>
                  <a:gd name="T91" fmla="*/ 4 h 19"/>
                  <a:gd name="T92" fmla="*/ 13 w 16"/>
                  <a:gd name="T93" fmla="*/ 7 h 19"/>
                  <a:gd name="T94" fmla="*/ 12 w 16"/>
                  <a:gd name="T95" fmla="*/ 8 h 19"/>
                  <a:gd name="T96" fmla="*/ 14 w 16"/>
                  <a:gd name="T97" fmla="*/ 10 h 19"/>
                  <a:gd name="T98" fmla="*/ 15 w 16"/>
                  <a:gd name="T99" fmla="*/ 8 h 19"/>
                  <a:gd name="T100" fmla="*/ 16 w 16"/>
                  <a:gd name="T101" fmla="*/ 4 h 19"/>
                  <a:gd name="T102" fmla="*/ 14 w 16"/>
                  <a:gd name="T103" fmla="*/ 1 h 19"/>
                  <a:gd name="T104" fmla="*/ 11 w 16"/>
                  <a:gd name="T10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" h="19">
                    <a:moveTo>
                      <a:pt x="11" y="0"/>
                    </a:moveTo>
                    <a:cubicBezTo>
                      <a:pt x="11" y="0"/>
                      <a:pt x="10" y="0"/>
                      <a:pt x="10" y="0"/>
                    </a:cubicBezTo>
                    <a:cubicBezTo>
                      <a:pt x="9" y="0"/>
                      <a:pt x="8" y="1"/>
                      <a:pt x="7" y="3"/>
                    </a:cubicBezTo>
                    <a:cubicBezTo>
                      <a:pt x="6" y="4"/>
                      <a:pt x="5" y="5"/>
                      <a:pt x="6" y="7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3"/>
                      <a:pt x="8" y="13"/>
                    </a:cubicBezTo>
                    <a:cubicBezTo>
                      <a:pt x="8" y="13"/>
                      <a:pt x="8" y="14"/>
                      <a:pt x="7" y="14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2"/>
                      <a:pt x="4" y="1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1" y="17"/>
                      <a:pt x="1" y="17"/>
                      <a:pt x="2" y="18"/>
                    </a:cubicBezTo>
                    <a:cubicBezTo>
                      <a:pt x="3" y="18"/>
                      <a:pt x="3" y="18"/>
                      <a:pt x="4" y="19"/>
                    </a:cubicBezTo>
                    <a:cubicBezTo>
                      <a:pt x="4" y="19"/>
                      <a:pt x="5" y="19"/>
                      <a:pt x="5" y="19"/>
                    </a:cubicBezTo>
                    <a:cubicBezTo>
                      <a:pt x="5" y="19"/>
                      <a:pt x="6" y="19"/>
                      <a:pt x="6" y="18"/>
                    </a:cubicBezTo>
                    <a:cubicBezTo>
                      <a:pt x="7" y="18"/>
                      <a:pt x="7" y="18"/>
                      <a:pt x="8" y="18"/>
                    </a:cubicBezTo>
                    <a:cubicBezTo>
                      <a:pt x="9" y="17"/>
                      <a:pt x="9" y="16"/>
                      <a:pt x="10" y="16"/>
                    </a:cubicBezTo>
                    <a:cubicBezTo>
                      <a:pt x="11" y="14"/>
                      <a:pt x="11" y="13"/>
                      <a:pt x="11" y="11"/>
                    </a:cubicBezTo>
                    <a:cubicBezTo>
                      <a:pt x="10" y="11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9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9" y="5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2"/>
                      <a:pt x="12" y="3"/>
                      <a:pt x="13" y="3"/>
                    </a:cubicBezTo>
                    <a:cubicBezTo>
                      <a:pt x="13" y="3"/>
                      <a:pt x="13" y="3"/>
                      <a:pt x="13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5"/>
                      <a:pt x="13" y="6"/>
                      <a:pt x="13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5"/>
                      <a:pt x="16" y="4"/>
                    </a:cubicBezTo>
                    <a:cubicBezTo>
                      <a:pt x="16" y="3"/>
                      <a:pt x="15" y="2"/>
                      <a:pt x="14" y="1"/>
                    </a:cubicBezTo>
                    <a:cubicBezTo>
                      <a:pt x="13" y="0"/>
                      <a:pt x="12" y="0"/>
                      <a:pt x="11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ísḻiḓe">
                <a:extLst>
                  <a:ext uri="{FF2B5EF4-FFF2-40B4-BE49-F238E27FC236}">
                    <a16:creationId xmlns:a16="http://schemas.microsoft.com/office/drawing/2014/main" id="{B8411E8A-FC7B-4A82-A434-F1DBA2E2654E}"/>
                  </a:ext>
                </a:extLst>
              </p:cNvPr>
              <p:cNvSpPr/>
              <p:nvPr/>
            </p:nvSpPr>
            <p:spPr bwMode="auto">
              <a:xfrm>
                <a:off x="3499385" y="4618468"/>
                <a:ext cx="23324" cy="15549"/>
              </a:xfrm>
              <a:custGeom>
                <a:avLst/>
                <a:gdLst>
                  <a:gd name="T0" fmla="*/ 2 w 4"/>
                  <a:gd name="T1" fmla="*/ 0 h 3"/>
                  <a:gd name="T2" fmla="*/ 1 w 4"/>
                  <a:gd name="T3" fmla="*/ 0 h 3"/>
                  <a:gd name="T4" fmla="*/ 1 w 4"/>
                  <a:gd name="T5" fmla="*/ 2 h 3"/>
                  <a:gd name="T6" fmla="*/ 2 w 4"/>
                  <a:gd name="T7" fmla="*/ 3 h 3"/>
                  <a:gd name="T8" fmla="*/ 3 w 4"/>
                  <a:gd name="T9" fmla="*/ 3 h 3"/>
                  <a:gd name="T10" fmla="*/ 4 w 4"/>
                  <a:gd name="T11" fmla="*/ 0 h 3"/>
                  <a:gd name="T12" fmla="*/ 2 w 4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2"/>
                      <a:pt x="4" y="1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ïṥḷíḍe">
                <a:extLst>
                  <a:ext uri="{FF2B5EF4-FFF2-40B4-BE49-F238E27FC236}">
                    <a16:creationId xmlns:a16="http://schemas.microsoft.com/office/drawing/2014/main" id="{1ADA864E-FBE7-4626-B0AC-EE6AFFDCE91F}"/>
                  </a:ext>
                </a:extLst>
              </p:cNvPr>
              <p:cNvSpPr/>
              <p:nvPr/>
            </p:nvSpPr>
            <p:spPr bwMode="auto">
              <a:xfrm>
                <a:off x="3374996" y="4457799"/>
                <a:ext cx="124389" cy="90701"/>
              </a:xfrm>
              <a:custGeom>
                <a:avLst/>
                <a:gdLst>
                  <a:gd name="T0" fmla="*/ 44 w 48"/>
                  <a:gd name="T1" fmla="*/ 0 h 35"/>
                  <a:gd name="T2" fmla="*/ 0 w 48"/>
                  <a:gd name="T3" fmla="*/ 8 h 35"/>
                  <a:gd name="T4" fmla="*/ 3 w 48"/>
                  <a:gd name="T5" fmla="*/ 12 h 35"/>
                  <a:gd name="T6" fmla="*/ 34 w 48"/>
                  <a:gd name="T7" fmla="*/ 16 h 35"/>
                  <a:gd name="T8" fmla="*/ 5 w 48"/>
                  <a:gd name="T9" fmla="*/ 31 h 35"/>
                  <a:gd name="T10" fmla="*/ 7 w 48"/>
                  <a:gd name="T11" fmla="*/ 35 h 35"/>
                  <a:gd name="T12" fmla="*/ 48 w 48"/>
                  <a:gd name="T13" fmla="*/ 27 h 35"/>
                  <a:gd name="T14" fmla="*/ 48 w 48"/>
                  <a:gd name="T15" fmla="*/ 21 h 35"/>
                  <a:gd name="T16" fmla="*/ 27 w 48"/>
                  <a:gd name="T17" fmla="*/ 25 h 35"/>
                  <a:gd name="T18" fmla="*/ 46 w 48"/>
                  <a:gd name="T19" fmla="*/ 14 h 35"/>
                  <a:gd name="T20" fmla="*/ 46 w 48"/>
                  <a:gd name="T21" fmla="*/ 10 h 35"/>
                  <a:gd name="T22" fmla="*/ 23 w 48"/>
                  <a:gd name="T23" fmla="*/ 10 h 35"/>
                  <a:gd name="T24" fmla="*/ 44 w 48"/>
                  <a:gd name="T25" fmla="*/ 6 h 35"/>
                  <a:gd name="T26" fmla="*/ 44 w 48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35">
                    <a:moveTo>
                      <a:pt x="44" y="0"/>
                    </a:moveTo>
                    <a:lnTo>
                      <a:pt x="0" y="8"/>
                    </a:lnTo>
                    <a:lnTo>
                      <a:pt x="3" y="12"/>
                    </a:lnTo>
                    <a:lnTo>
                      <a:pt x="34" y="16"/>
                    </a:lnTo>
                    <a:lnTo>
                      <a:pt x="5" y="31"/>
                    </a:lnTo>
                    <a:lnTo>
                      <a:pt x="7" y="35"/>
                    </a:lnTo>
                    <a:lnTo>
                      <a:pt x="48" y="27"/>
                    </a:lnTo>
                    <a:lnTo>
                      <a:pt x="48" y="21"/>
                    </a:lnTo>
                    <a:lnTo>
                      <a:pt x="27" y="25"/>
                    </a:lnTo>
                    <a:lnTo>
                      <a:pt x="46" y="14"/>
                    </a:lnTo>
                    <a:lnTo>
                      <a:pt x="46" y="10"/>
                    </a:lnTo>
                    <a:lnTo>
                      <a:pt x="23" y="10"/>
                    </a:lnTo>
                    <a:lnTo>
                      <a:pt x="44" y="6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ïšḷiḍê">
                <a:extLst>
                  <a:ext uri="{FF2B5EF4-FFF2-40B4-BE49-F238E27FC236}">
                    <a16:creationId xmlns:a16="http://schemas.microsoft.com/office/drawing/2014/main" id="{644EFAA7-9416-497E-BAE7-4B7145087F7D}"/>
                  </a:ext>
                </a:extLst>
              </p:cNvPr>
              <p:cNvSpPr/>
              <p:nvPr/>
            </p:nvSpPr>
            <p:spPr bwMode="auto">
              <a:xfrm>
                <a:off x="3374996" y="4457799"/>
                <a:ext cx="124389" cy="90701"/>
              </a:xfrm>
              <a:custGeom>
                <a:avLst/>
                <a:gdLst>
                  <a:gd name="T0" fmla="*/ 44 w 48"/>
                  <a:gd name="T1" fmla="*/ 0 h 35"/>
                  <a:gd name="T2" fmla="*/ 0 w 48"/>
                  <a:gd name="T3" fmla="*/ 8 h 35"/>
                  <a:gd name="T4" fmla="*/ 3 w 48"/>
                  <a:gd name="T5" fmla="*/ 12 h 35"/>
                  <a:gd name="T6" fmla="*/ 34 w 48"/>
                  <a:gd name="T7" fmla="*/ 16 h 35"/>
                  <a:gd name="T8" fmla="*/ 5 w 48"/>
                  <a:gd name="T9" fmla="*/ 31 h 35"/>
                  <a:gd name="T10" fmla="*/ 7 w 48"/>
                  <a:gd name="T11" fmla="*/ 35 h 35"/>
                  <a:gd name="T12" fmla="*/ 48 w 48"/>
                  <a:gd name="T13" fmla="*/ 27 h 35"/>
                  <a:gd name="T14" fmla="*/ 48 w 48"/>
                  <a:gd name="T15" fmla="*/ 21 h 35"/>
                  <a:gd name="T16" fmla="*/ 27 w 48"/>
                  <a:gd name="T17" fmla="*/ 25 h 35"/>
                  <a:gd name="T18" fmla="*/ 46 w 48"/>
                  <a:gd name="T19" fmla="*/ 14 h 35"/>
                  <a:gd name="T20" fmla="*/ 46 w 48"/>
                  <a:gd name="T21" fmla="*/ 10 h 35"/>
                  <a:gd name="T22" fmla="*/ 23 w 48"/>
                  <a:gd name="T23" fmla="*/ 10 h 35"/>
                  <a:gd name="T24" fmla="*/ 44 w 48"/>
                  <a:gd name="T25" fmla="*/ 6 h 35"/>
                  <a:gd name="T26" fmla="*/ 44 w 48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35">
                    <a:moveTo>
                      <a:pt x="44" y="0"/>
                    </a:moveTo>
                    <a:lnTo>
                      <a:pt x="0" y="8"/>
                    </a:lnTo>
                    <a:lnTo>
                      <a:pt x="3" y="12"/>
                    </a:lnTo>
                    <a:lnTo>
                      <a:pt x="34" y="16"/>
                    </a:lnTo>
                    <a:lnTo>
                      <a:pt x="5" y="31"/>
                    </a:lnTo>
                    <a:lnTo>
                      <a:pt x="7" y="35"/>
                    </a:lnTo>
                    <a:lnTo>
                      <a:pt x="48" y="27"/>
                    </a:lnTo>
                    <a:lnTo>
                      <a:pt x="48" y="21"/>
                    </a:lnTo>
                    <a:lnTo>
                      <a:pt x="27" y="25"/>
                    </a:lnTo>
                    <a:lnTo>
                      <a:pt x="46" y="14"/>
                    </a:lnTo>
                    <a:lnTo>
                      <a:pt x="46" y="10"/>
                    </a:lnTo>
                    <a:lnTo>
                      <a:pt x="23" y="10"/>
                    </a:lnTo>
                    <a:lnTo>
                      <a:pt x="44" y="6"/>
                    </a:lnTo>
                    <a:lnTo>
                      <a:pt x="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íṡḷiḓê">
                <a:extLst>
                  <a:ext uri="{FF2B5EF4-FFF2-40B4-BE49-F238E27FC236}">
                    <a16:creationId xmlns:a16="http://schemas.microsoft.com/office/drawing/2014/main" id="{733A36C6-EE49-4CB6-91E7-C88596F33F14}"/>
                  </a:ext>
                </a:extLst>
              </p:cNvPr>
              <p:cNvSpPr/>
              <p:nvPr/>
            </p:nvSpPr>
            <p:spPr bwMode="auto">
              <a:xfrm>
                <a:off x="3374996" y="4372281"/>
                <a:ext cx="114023" cy="64787"/>
              </a:xfrm>
              <a:custGeom>
                <a:avLst/>
                <a:gdLst>
                  <a:gd name="T0" fmla="*/ 25 w 44"/>
                  <a:gd name="T1" fmla="*/ 12 h 25"/>
                  <a:gd name="T2" fmla="*/ 15 w 44"/>
                  <a:gd name="T3" fmla="*/ 10 h 25"/>
                  <a:gd name="T4" fmla="*/ 25 w 44"/>
                  <a:gd name="T5" fmla="*/ 8 h 25"/>
                  <a:gd name="T6" fmla="*/ 25 w 44"/>
                  <a:gd name="T7" fmla="*/ 12 h 25"/>
                  <a:gd name="T8" fmla="*/ 44 w 44"/>
                  <a:gd name="T9" fmla="*/ 0 h 25"/>
                  <a:gd name="T10" fmla="*/ 0 w 44"/>
                  <a:gd name="T11" fmla="*/ 6 h 25"/>
                  <a:gd name="T12" fmla="*/ 0 w 44"/>
                  <a:gd name="T13" fmla="*/ 10 h 25"/>
                  <a:gd name="T14" fmla="*/ 42 w 44"/>
                  <a:gd name="T15" fmla="*/ 25 h 25"/>
                  <a:gd name="T16" fmla="*/ 44 w 44"/>
                  <a:gd name="T17" fmla="*/ 18 h 25"/>
                  <a:gd name="T18" fmla="*/ 32 w 44"/>
                  <a:gd name="T19" fmla="*/ 14 h 25"/>
                  <a:gd name="T20" fmla="*/ 32 w 44"/>
                  <a:gd name="T21" fmla="*/ 8 h 25"/>
                  <a:gd name="T22" fmla="*/ 44 w 44"/>
                  <a:gd name="T23" fmla="*/ 6 h 25"/>
                  <a:gd name="T24" fmla="*/ 44 w 44"/>
                  <a:gd name="T2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5">
                    <a:moveTo>
                      <a:pt x="25" y="12"/>
                    </a:moveTo>
                    <a:lnTo>
                      <a:pt x="15" y="10"/>
                    </a:lnTo>
                    <a:lnTo>
                      <a:pt x="25" y="8"/>
                    </a:lnTo>
                    <a:lnTo>
                      <a:pt x="25" y="12"/>
                    </a:lnTo>
                    <a:close/>
                    <a:moveTo>
                      <a:pt x="44" y="0"/>
                    </a:moveTo>
                    <a:lnTo>
                      <a:pt x="0" y="6"/>
                    </a:lnTo>
                    <a:lnTo>
                      <a:pt x="0" y="10"/>
                    </a:lnTo>
                    <a:lnTo>
                      <a:pt x="42" y="25"/>
                    </a:lnTo>
                    <a:lnTo>
                      <a:pt x="44" y="18"/>
                    </a:lnTo>
                    <a:lnTo>
                      <a:pt x="32" y="14"/>
                    </a:lnTo>
                    <a:lnTo>
                      <a:pt x="32" y="8"/>
                    </a:lnTo>
                    <a:lnTo>
                      <a:pt x="44" y="6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iSlïde">
                <a:extLst>
                  <a:ext uri="{FF2B5EF4-FFF2-40B4-BE49-F238E27FC236}">
                    <a16:creationId xmlns:a16="http://schemas.microsoft.com/office/drawing/2014/main" id="{8F8206B8-80D2-477B-AC00-5DD47C00119C}"/>
                  </a:ext>
                </a:extLst>
              </p:cNvPr>
              <p:cNvSpPr/>
              <p:nvPr/>
            </p:nvSpPr>
            <p:spPr bwMode="auto">
              <a:xfrm>
                <a:off x="3374996" y="4372281"/>
                <a:ext cx="114023" cy="64787"/>
              </a:xfrm>
              <a:custGeom>
                <a:avLst/>
                <a:gdLst>
                  <a:gd name="T0" fmla="*/ 25 w 44"/>
                  <a:gd name="T1" fmla="*/ 12 h 25"/>
                  <a:gd name="T2" fmla="*/ 15 w 44"/>
                  <a:gd name="T3" fmla="*/ 10 h 25"/>
                  <a:gd name="T4" fmla="*/ 25 w 44"/>
                  <a:gd name="T5" fmla="*/ 8 h 25"/>
                  <a:gd name="T6" fmla="*/ 25 w 44"/>
                  <a:gd name="T7" fmla="*/ 12 h 25"/>
                  <a:gd name="T8" fmla="*/ 44 w 44"/>
                  <a:gd name="T9" fmla="*/ 0 h 25"/>
                  <a:gd name="T10" fmla="*/ 0 w 44"/>
                  <a:gd name="T11" fmla="*/ 6 h 25"/>
                  <a:gd name="T12" fmla="*/ 0 w 44"/>
                  <a:gd name="T13" fmla="*/ 10 h 25"/>
                  <a:gd name="T14" fmla="*/ 42 w 44"/>
                  <a:gd name="T15" fmla="*/ 25 h 25"/>
                  <a:gd name="T16" fmla="*/ 44 w 44"/>
                  <a:gd name="T17" fmla="*/ 18 h 25"/>
                  <a:gd name="T18" fmla="*/ 32 w 44"/>
                  <a:gd name="T19" fmla="*/ 14 h 25"/>
                  <a:gd name="T20" fmla="*/ 32 w 44"/>
                  <a:gd name="T21" fmla="*/ 8 h 25"/>
                  <a:gd name="T22" fmla="*/ 44 w 44"/>
                  <a:gd name="T23" fmla="*/ 6 h 25"/>
                  <a:gd name="T24" fmla="*/ 44 w 44"/>
                  <a:gd name="T2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5">
                    <a:moveTo>
                      <a:pt x="25" y="12"/>
                    </a:moveTo>
                    <a:lnTo>
                      <a:pt x="15" y="10"/>
                    </a:lnTo>
                    <a:lnTo>
                      <a:pt x="25" y="8"/>
                    </a:lnTo>
                    <a:lnTo>
                      <a:pt x="25" y="12"/>
                    </a:lnTo>
                    <a:moveTo>
                      <a:pt x="44" y="0"/>
                    </a:moveTo>
                    <a:lnTo>
                      <a:pt x="0" y="6"/>
                    </a:lnTo>
                    <a:lnTo>
                      <a:pt x="0" y="10"/>
                    </a:lnTo>
                    <a:lnTo>
                      <a:pt x="42" y="25"/>
                    </a:lnTo>
                    <a:lnTo>
                      <a:pt x="44" y="18"/>
                    </a:lnTo>
                    <a:lnTo>
                      <a:pt x="32" y="14"/>
                    </a:lnTo>
                    <a:lnTo>
                      <a:pt x="32" y="8"/>
                    </a:lnTo>
                    <a:lnTo>
                      <a:pt x="44" y="6"/>
                    </a:lnTo>
                    <a:lnTo>
                      <a:pt x="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iś1ïďê">
                <a:extLst>
                  <a:ext uri="{FF2B5EF4-FFF2-40B4-BE49-F238E27FC236}">
                    <a16:creationId xmlns:a16="http://schemas.microsoft.com/office/drawing/2014/main" id="{979E8342-3D3C-48A3-8D63-C351420B4281}"/>
                  </a:ext>
                </a:extLst>
              </p:cNvPr>
              <p:cNvSpPr/>
              <p:nvPr/>
            </p:nvSpPr>
            <p:spPr bwMode="auto">
              <a:xfrm>
                <a:off x="3387953" y="4307496"/>
                <a:ext cx="121798" cy="46646"/>
              </a:xfrm>
              <a:custGeom>
                <a:avLst/>
                <a:gdLst>
                  <a:gd name="T0" fmla="*/ 41 w 47"/>
                  <a:gd name="T1" fmla="*/ 0 h 18"/>
                  <a:gd name="T2" fmla="*/ 37 w 47"/>
                  <a:gd name="T3" fmla="*/ 12 h 18"/>
                  <a:gd name="T4" fmla="*/ 2 w 47"/>
                  <a:gd name="T5" fmla="*/ 0 h 18"/>
                  <a:gd name="T6" fmla="*/ 0 w 47"/>
                  <a:gd name="T7" fmla="*/ 6 h 18"/>
                  <a:gd name="T8" fmla="*/ 41 w 47"/>
                  <a:gd name="T9" fmla="*/ 18 h 18"/>
                  <a:gd name="T10" fmla="*/ 47 w 47"/>
                  <a:gd name="T11" fmla="*/ 2 h 18"/>
                  <a:gd name="T12" fmla="*/ 41 w 47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8">
                    <a:moveTo>
                      <a:pt x="41" y="0"/>
                    </a:moveTo>
                    <a:lnTo>
                      <a:pt x="37" y="12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41" y="18"/>
                    </a:lnTo>
                    <a:lnTo>
                      <a:pt x="47" y="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íšliḋê">
                <a:extLst>
                  <a:ext uri="{FF2B5EF4-FFF2-40B4-BE49-F238E27FC236}">
                    <a16:creationId xmlns:a16="http://schemas.microsoft.com/office/drawing/2014/main" id="{F9D88712-F530-49C8-9936-2C3F65D662D1}"/>
                  </a:ext>
                </a:extLst>
              </p:cNvPr>
              <p:cNvSpPr/>
              <p:nvPr/>
            </p:nvSpPr>
            <p:spPr bwMode="auto">
              <a:xfrm>
                <a:off x="3387953" y="4307496"/>
                <a:ext cx="121798" cy="46646"/>
              </a:xfrm>
              <a:custGeom>
                <a:avLst/>
                <a:gdLst>
                  <a:gd name="T0" fmla="*/ 41 w 47"/>
                  <a:gd name="T1" fmla="*/ 0 h 18"/>
                  <a:gd name="T2" fmla="*/ 37 w 47"/>
                  <a:gd name="T3" fmla="*/ 12 h 18"/>
                  <a:gd name="T4" fmla="*/ 2 w 47"/>
                  <a:gd name="T5" fmla="*/ 0 h 18"/>
                  <a:gd name="T6" fmla="*/ 0 w 47"/>
                  <a:gd name="T7" fmla="*/ 6 h 18"/>
                  <a:gd name="T8" fmla="*/ 41 w 47"/>
                  <a:gd name="T9" fmla="*/ 18 h 18"/>
                  <a:gd name="T10" fmla="*/ 47 w 47"/>
                  <a:gd name="T11" fmla="*/ 2 h 18"/>
                  <a:gd name="T12" fmla="*/ 41 w 47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8">
                    <a:moveTo>
                      <a:pt x="41" y="0"/>
                    </a:moveTo>
                    <a:lnTo>
                      <a:pt x="37" y="12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41" y="18"/>
                    </a:lnTo>
                    <a:lnTo>
                      <a:pt x="47" y="2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íŝḷíḋé">
                <a:extLst>
                  <a:ext uri="{FF2B5EF4-FFF2-40B4-BE49-F238E27FC236}">
                    <a16:creationId xmlns:a16="http://schemas.microsoft.com/office/drawing/2014/main" id="{AFAF7EDA-6A06-4C9F-828A-0D0BE69011D1}"/>
                  </a:ext>
                </a:extLst>
              </p:cNvPr>
              <p:cNvSpPr/>
              <p:nvPr/>
            </p:nvSpPr>
            <p:spPr bwMode="auto">
              <a:xfrm>
                <a:off x="3419050" y="4227161"/>
                <a:ext cx="108840" cy="62194"/>
              </a:xfrm>
              <a:custGeom>
                <a:avLst/>
                <a:gdLst>
                  <a:gd name="T0" fmla="*/ 2 w 20"/>
                  <a:gd name="T1" fmla="*/ 0 h 12"/>
                  <a:gd name="T2" fmla="*/ 0 w 20"/>
                  <a:gd name="T3" fmla="*/ 2 h 12"/>
                  <a:gd name="T4" fmla="*/ 19 w 20"/>
                  <a:gd name="T5" fmla="*/ 12 h 12"/>
                  <a:gd name="T6" fmla="*/ 20 w 20"/>
                  <a:gd name="T7" fmla="*/ 9 h 12"/>
                  <a:gd name="T8" fmla="*/ 7 w 20"/>
                  <a:gd name="T9" fmla="*/ 2 h 12"/>
                  <a:gd name="T10" fmla="*/ 7 w 20"/>
                  <a:gd name="T11" fmla="*/ 2 h 12"/>
                  <a:gd name="T12" fmla="*/ 7 w 20"/>
                  <a:gd name="T13" fmla="*/ 2 h 12"/>
                  <a:gd name="T14" fmla="*/ 2 w 20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1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îsľîḓê">
                <a:extLst>
                  <a:ext uri="{FF2B5EF4-FFF2-40B4-BE49-F238E27FC236}">
                    <a16:creationId xmlns:a16="http://schemas.microsoft.com/office/drawing/2014/main" id="{AFAAA6E9-BAF3-46B9-9ADE-566AC399162F}"/>
                  </a:ext>
                </a:extLst>
              </p:cNvPr>
              <p:cNvSpPr/>
              <p:nvPr/>
            </p:nvSpPr>
            <p:spPr bwMode="auto">
              <a:xfrm>
                <a:off x="3457922" y="42375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246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íśľidé">
                <a:extLst>
                  <a:ext uri="{FF2B5EF4-FFF2-40B4-BE49-F238E27FC236}">
                    <a16:creationId xmlns:a16="http://schemas.microsoft.com/office/drawing/2014/main" id="{F62374CF-2586-42B3-BDA9-ED4CC953789F}"/>
                  </a:ext>
                </a:extLst>
              </p:cNvPr>
              <p:cNvSpPr/>
              <p:nvPr/>
            </p:nvSpPr>
            <p:spPr bwMode="auto">
              <a:xfrm>
                <a:off x="3538256" y="4172742"/>
                <a:ext cx="20731" cy="20731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3 w 4"/>
                  <a:gd name="T9" fmla="*/ 3 h 4"/>
                  <a:gd name="T10" fmla="*/ 3 w 4"/>
                  <a:gd name="T11" fmla="*/ 1 h 4"/>
                  <a:gd name="T12" fmla="*/ 2 w 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3"/>
                      <a:pt x="4" y="2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ïSľîḋe">
                <a:extLst>
                  <a:ext uri="{FF2B5EF4-FFF2-40B4-BE49-F238E27FC236}">
                    <a16:creationId xmlns:a16="http://schemas.microsoft.com/office/drawing/2014/main" id="{C04B4647-6390-4B9A-AFAB-CA7116E8DD72}"/>
                  </a:ext>
                </a:extLst>
              </p:cNvPr>
              <p:cNvSpPr/>
              <p:nvPr/>
            </p:nvSpPr>
            <p:spPr bwMode="auto">
              <a:xfrm>
                <a:off x="3499385" y="4172742"/>
                <a:ext cx="572707" cy="510513"/>
              </a:xfrm>
              <a:custGeom>
                <a:avLst/>
                <a:gdLst>
                  <a:gd name="T0" fmla="*/ 24 w 106"/>
                  <a:gd name="T1" fmla="*/ 10 h 95"/>
                  <a:gd name="T2" fmla="*/ 16 w 106"/>
                  <a:gd name="T3" fmla="*/ 19 h 95"/>
                  <a:gd name="T4" fmla="*/ 26 w 106"/>
                  <a:gd name="T5" fmla="*/ 85 h 95"/>
                  <a:gd name="T6" fmla="*/ 54 w 106"/>
                  <a:gd name="T7" fmla="*/ 95 h 95"/>
                  <a:gd name="T8" fmla="*/ 92 w 106"/>
                  <a:gd name="T9" fmla="*/ 75 h 95"/>
                  <a:gd name="T10" fmla="*/ 91 w 106"/>
                  <a:gd name="T11" fmla="*/ 17 h 95"/>
                  <a:gd name="T12" fmla="*/ 91 w 106"/>
                  <a:gd name="T13" fmla="*/ 21 h 95"/>
                  <a:gd name="T14" fmla="*/ 91 w 106"/>
                  <a:gd name="T15" fmla="*/ 74 h 95"/>
                  <a:gd name="T16" fmla="*/ 54 w 106"/>
                  <a:gd name="T17" fmla="*/ 92 h 95"/>
                  <a:gd name="T18" fmla="*/ 27 w 106"/>
                  <a:gd name="T19" fmla="*/ 84 h 95"/>
                  <a:gd name="T20" fmla="*/ 18 w 106"/>
                  <a:gd name="T21" fmla="*/ 20 h 95"/>
                  <a:gd name="T22" fmla="*/ 24 w 106"/>
                  <a:gd name="T23" fmla="*/ 13 h 95"/>
                  <a:gd name="T24" fmla="*/ 24 w 106"/>
                  <a:gd name="T25" fmla="*/ 10 h 95"/>
                  <a:gd name="T26" fmla="*/ 54 w 106"/>
                  <a:gd name="T27" fmla="*/ 0 h 95"/>
                  <a:gd name="T28" fmla="*/ 25 w 106"/>
                  <a:gd name="T29" fmla="*/ 10 h 95"/>
                  <a:gd name="T30" fmla="*/ 28 w 106"/>
                  <a:gd name="T31" fmla="*/ 10 h 95"/>
                  <a:gd name="T32" fmla="*/ 54 w 106"/>
                  <a:gd name="T33" fmla="*/ 2 h 95"/>
                  <a:gd name="T34" fmla="*/ 58 w 106"/>
                  <a:gd name="T35" fmla="*/ 2 h 95"/>
                  <a:gd name="T36" fmla="*/ 58 w 106"/>
                  <a:gd name="T37" fmla="*/ 0 h 95"/>
                  <a:gd name="T38" fmla="*/ 54 w 106"/>
                  <a:gd name="T3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6" h="95">
                    <a:moveTo>
                      <a:pt x="24" y="10"/>
                    </a:moveTo>
                    <a:cubicBezTo>
                      <a:pt x="21" y="13"/>
                      <a:pt x="18" y="16"/>
                      <a:pt x="16" y="19"/>
                    </a:cubicBezTo>
                    <a:cubicBezTo>
                      <a:pt x="0" y="40"/>
                      <a:pt x="5" y="70"/>
                      <a:pt x="26" y="85"/>
                    </a:cubicBezTo>
                    <a:cubicBezTo>
                      <a:pt x="34" y="92"/>
                      <a:pt x="44" y="95"/>
                      <a:pt x="54" y="95"/>
                    </a:cubicBezTo>
                    <a:cubicBezTo>
                      <a:pt x="69" y="95"/>
                      <a:pt x="83" y="88"/>
                      <a:pt x="92" y="75"/>
                    </a:cubicBezTo>
                    <a:cubicBezTo>
                      <a:pt x="106" y="57"/>
                      <a:pt x="104" y="33"/>
                      <a:pt x="91" y="17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102" y="36"/>
                      <a:pt x="103" y="58"/>
                      <a:pt x="91" y="74"/>
                    </a:cubicBezTo>
                    <a:cubicBezTo>
                      <a:pt x="82" y="86"/>
                      <a:pt x="68" y="92"/>
                      <a:pt x="54" y="92"/>
                    </a:cubicBezTo>
                    <a:cubicBezTo>
                      <a:pt x="45" y="92"/>
                      <a:pt x="35" y="89"/>
                      <a:pt x="27" y="84"/>
                    </a:cubicBezTo>
                    <a:cubicBezTo>
                      <a:pt x="7" y="69"/>
                      <a:pt x="3" y="40"/>
                      <a:pt x="18" y="20"/>
                    </a:cubicBezTo>
                    <a:cubicBezTo>
                      <a:pt x="20" y="18"/>
                      <a:pt x="22" y="15"/>
                      <a:pt x="24" y="13"/>
                    </a:cubicBezTo>
                    <a:cubicBezTo>
                      <a:pt x="24" y="10"/>
                      <a:pt x="24" y="10"/>
                      <a:pt x="24" y="10"/>
                    </a:cubicBezTo>
                    <a:moveTo>
                      <a:pt x="54" y="0"/>
                    </a:moveTo>
                    <a:cubicBezTo>
                      <a:pt x="44" y="0"/>
                      <a:pt x="33" y="3"/>
                      <a:pt x="25" y="10"/>
                    </a:cubicBezTo>
                    <a:cubicBezTo>
                      <a:pt x="26" y="10"/>
                      <a:pt x="27" y="10"/>
                      <a:pt x="28" y="10"/>
                    </a:cubicBezTo>
                    <a:cubicBezTo>
                      <a:pt x="36" y="5"/>
                      <a:pt x="45" y="2"/>
                      <a:pt x="54" y="2"/>
                    </a:cubicBezTo>
                    <a:cubicBezTo>
                      <a:pt x="55" y="2"/>
                      <a:pt x="56" y="2"/>
                      <a:pt x="58" y="2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6" y="0"/>
                      <a:pt x="55" y="0"/>
                      <a:pt x="54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iş1ïḓè">
                <a:extLst>
                  <a:ext uri="{FF2B5EF4-FFF2-40B4-BE49-F238E27FC236}">
                    <a16:creationId xmlns:a16="http://schemas.microsoft.com/office/drawing/2014/main" id="{272092EC-C898-41D1-B30F-383D3FF709A6}"/>
                  </a:ext>
                </a:extLst>
              </p:cNvPr>
              <p:cNvSpPr/>
              <p:nvPr/>
            </p:nvSpPr>
            <p:spPr bwMode="auto">
              <a:xfrm>
                <a:off x="3812948" y="4172742"/>
                <a:ext cx="176217" cy="111432"/>
              </a:xfrm>
              <a:custGeom>
                <a:avLst/>
                <a:gdLst>
                  <a:gd name="T0" fmla="*/ 0 w 33"/>
                  <a:gd name="T1" fmla="*/ 0 h 21"/>
                  <a:gd name="T2" fmla="*/ 0 w 33"/>
                  <a:gd name="T3" fmla="*/ 2 h 21"/>
                  <a:gd name="T4" fmla="*/ 23 w 33"/>
                  <a:gd name="T5" fmla="*/ 11 h 21"/>
                  <a:gd name="T6" fmla="*/ 33 w 33"/>
                  <a:gd name="T7" fmla="*/ 21 h 21"/>
                  <a:gd name="T8" fmla="*/ 33 w 33"/>
                  <a:gd name="T9" fmla="*/ 17 h 21"/>
                  <a:gd name="T10" fmla="*/ 25 w 33"/>
                  <a:gd name="T11" fmla="*/ 9 h 21"/>
                  <a:gd name="T12" fmla="*/ 0 w 33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1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16" y="5"/>
                      <a:pt x="23" y="11"/>
                    </a:cubicBezTo>
                    <a:cubicBezTo>
                      <a:pt x="27" y="13"/>
                      <a:pt x="30" y="17"/>
                      <a:pt x="33" y="21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1" y="14"/>
                      <a:pt x="28" y="11"/>
                      <a:pt x="25" y="9"/>
                    </a:cubicBezTo>
                    <a:cubicBezTo>
                      <a:pt x="17" y="3"/>
                      <a:pt x="8" y="0"/>
                      <a:pt x="0" y="0"/>
                    </a:cubicBezTo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îś1ïḑe">
                <a:extLst>
                  <a:ext uri="{FF2B5EF4-FFF2-40B4-BE49-F238E27FC236}">
                    <a16:creationId xmlns:a16="http://schemas.microsoft.com/office/drawing/2014/main" id="{58020035-1839-4C0C-A086-4567AEDA130F}"/>
                  </a:ext>
                </a:extLst>
              </p:cNvPr>
              <p:cNvSpPr/>
              <p:nvPr/>
            </p:nvSpPr>
            <p:spPr bwMode="auto">
              <a:xfrm>
                <a:off x="3628957" y="4227161"/>
                <a:ext cx="20731" cy="15549"/>
              </a:xfrm>
              <a:custGeom>
                <a:avLst/>
                <a:gdLst>
                  <a:gd name="T0" fmla="*/ 1 w 4"/>
                  <a:gd name="T1" fmla="*/ 0 h 3"/>
                  <a:gd name="T2" fmla="*/ 0 w 4"/>
                  <a:gd name="T3" fmla="*/ 0 h 3"/>
                  <a:gd name="T4" fmla="*/ 0 w 4"/>
                  <a:gd name="T5" fmla="*/ 3 h 3"/>
                  <a:gd name="T6" fmla="*/ 4 w 4"/>
                  <a:gd name="T7" fmla="*/ 0 h 3"/>
                  <a:gd name="T8" fmla="*/ 1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</a:path>
                </a:pathLst>
              </a:custGeom>
              <a:solidFill>
                <a:srgbClr val="246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işḷïdê">
                <a:extLst>
                  <a:ext uri="{FF2B5EF4-FFF2-40B4-BE49-F238E27FC236}">
                    <a16:creationId xmlns:a16="http://schemas.microsoft.com/office/drawing/2014/main" id="{580243B9-6026-4606-8F72-C942A5E7C022}"/>
                  </a:ext>
                </a:extLst>
              </p:cNvPr>
              <p:cNvSpPr/>
              <p:nvPr/>
            </p:nvSpPr>
            <p:spPr bwMode="auto">
              <a:xfrm>
                <a:off x="3667827" y="4348959"/>
                <a:ext cx="235821" cy="199541"/>
              </a:xfrm>
              <a:custGeom>
                <a:avLst/>
                <a:gdLst>
                  <a:gd name="T0" fmla="*/ 3 w 44"/>
                  <a:gd name="T1" fmla="*/ 0 h 37"/>
                  <a:gd name="T2" fmla="*/ 3 w 44"/>
                  <a:gd name="T3" fmla="*/ 1 h 37"/>
                  <a:gd name="T4" fmla="*/ 0 w 44"/>
                  <a:gd name="T5" fmla="*/ 5 h 37"/>
                  <a:gd name="T6" fmla="*/ 0 w 44"/>
                  <a:gd name="T7" fmla="*/ 6 h 37"/>
                  <a:gd name="T8" fmla="*/ 20 w 44"/>
                  <a:gd name="T9" fmla="*/ 13 h 37"/>
                  <a:gd name="T10" fmla="*/ 13 w 44"/>
                  <a:gd name="T11" fmla="*/ 25 h 37"/>
                  <a:gd name="T12" fmla="*/ 7 w 44"/>
                  <a:gd name="T13" fmla="*/ 24 h 37"/>
                  <a:gd name="T14" fmla="*/ 7 w 44"/>
                  <a:gd name="T15" fmla="*/ 24 h 37"/>
                  <a:gd name="T16" fmla="*/ 4 w 44"/>
                  <a:gd name="T17" fmla="*/ 27 h 37"/>
                  <a:gd name="T18" fmla="*/ 4 w 44"/>
                  <a:gd name="T19" fmla="*/ 27 h 37"/>
                  <a:gd name="T20" fmla="*/ 11 w 44"/>
                  <a:gd name="T21" fmla="*/ 30 h 37"/>
                  <a:gd name="T22" fmla="*/ 11 w 44"/>
                  <a:gd name="T23" fmla="*/ 33 h 37"/>
                  <a:gd name="T24" fmla="*/ 12 w 44"/>
                  <a:gd name="T25" fmla="*/ 33 h 37"/>
                  <a:gd name="T26" fmla="*/ 14 w 44"/>
                  <a:gd name="T27" fmla="*/ 32 h 37"/>
                  <a:gd name="T28" fmla="*/ 19 w 44"/>
                  <a:gd name="T29" fmla="*/ 37 h 37"/>
                  <a:gd name="T30" fmla="*/ 19 w 44"/>
                  <a:gd name="T31" fmla="*/ 37 h 37"/>
                  <a:gd name="T32" fmla="*/ 21 w 44"/>
                  <a:gd name="T33" fmla="*/ 34 h 37"/>
                  <a:gd name="T34" fmla="*/ 21 w 44"/>
                  <a:gd name="T35" fmla="*/ 34 h 37"/>
                  <a:gd name="T36" fmla="*/ 18 w 44"/>
                  <a:gd name="T37" fmla="*/ 29 h 37"/>
                  <a:gd name="T38" fmla="*/ 27 w 44"/>
                  <a:gd name="T39" fmla="*/ 18 h 37"/>
                  <a:gd name="T40" fmla="*/ 40 w 44"/>
                  <a:gd name="T41" fmla="*/ 36 h 37"/>
                  <a:gd name="T42" fmla="*/ 41 w 44"/>
                  <a:gd name="T43" fmla="*/ 36 h 37"/>
                  <a:gd name="T44" fmla="*/ 44 w 44"/>
                  <a:gd name="T45" fmla="*/ 31 h 37"/>
                  <a:gd name="T46" fmla="*/ 44 w 44"/>
                  <a:gd name="T47" fmla="*/ 30 h 37"/>
                  <a:gd name="T48" fmla="*/ 34 w 44"/>
                  <a:gd name="T49" fmla="*/ 10 h 37"/>
                  <a:gd name="T50" fmla="*/ 27 w 44"/>
                  <a:gd name="T51" fmla="*/ 10 h 37"/>
                  <a:gd name="T52" fmla="*/ 27 w 44"/>
                  <a:gd name="T53" fmla="*/ 4 h 37"/>
                  <a:gd name="T54" fmla="*/ 26 w 44"/>
                  <a:gd name="T55" fmla="*/ 5 h 37"/>
                  <a:gd name="T56" fmla="*/ 3 w 44"/>
                  <a:gd name="T5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4" h="37">
                    <a:moveTo>
                      <a:pt x="3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7" y="18"/>
                      <a:pt x="15" y="22"/>
                      <a:pt x="13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0" y="32"/>
                      <a:pt x="10" y="33"/>
                      <a:pt x="11" y="33"/>
                    </a:cubicBezTo>
                    <a:cubicBezTo>
                      <a:pt x="11" y="33"/>
                      <a:pt x="11" y="33"/>
                      <a:pt x="12" y="33"/>
                    </a:cubicBezTo>
                    <a:cubicBezTo>
                      <a:pt x="12" y="33"/>
                      <a:pt x="13" y="33"/>
                      <a:pt x="14" y="32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0" y="26"/>
                      <a:pt x="23" y="23"/>
                      <a:pt x="27" y="18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6" y="4"/>
                      <a:pt x="26" y="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A89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îṡļíḓé">
                <a:extLst>
                  <a:ext uri="{FF2B5EF4-FFF2-40B4-BE49-F238E27FC236}">
                    <a16:creationId xmlns:a16="http://schemas.microsoft.com/office/drawing/2014/main" id="{8FADA10C-AB55-4245-B105-AFF39138D743}"/>
                  </a:ext>
                </a:extLst>
              </p:cNvPr>
              <p:cNvSpPr/>
              <p:nvPr/>
            </p:nvSpPr>
            <p:spPr bwMode="auto">
              <a:xfrm>
                <a:off x="3812948" y="4297130"/>
                <a:ext cx="95884" cy="106250"/>
              </a:xfrm>
              <a:custGeom>
                <a:avLst/>
                <a:gdLst>
                  <a:gd name="T0" fmla="*/ 14 w 18"/>
                  <a:gd name="T1" fmla="*/ 0 h 20"/>
                  <a:gd name="T2" fmla="*/ 0 w 18"/>
                  <a:gd name="T3" fmla="*/ 14 h 20"/>
                  <a:gd name="T4" fmla="*/ 0 w 18"/>
                  <a:gd name="T5" fmla="*/ 20 h 20"/>
                  <a:gd name="T6" fmla="*/ 7 w 18"/>
                  <a:gd name="T7" fmla="*/ 20 h 20"/>
                  <a:gd name="T8" fmla="*/ 7 w 18"/>
                  <a:gd name="T9" fmla="*/ 20 h 20"/>
                  <a:gd name="T10" fmla="*/ 15 w 18"/>
                  <a:gd name="T11" fmla="*/ 1 h 20"/>
                  <a:gd name="T12" fmla="*/ 14 w 1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">
                    <a:moveTo>
                      <a:pt x="14" y="0"/>
                    </a:moveTo>
                    <a:cubicBezTo>
                      <a:pt x="10" y="0"/>
                      <a:pt x="5" y="6"/>
                      <a:pt x="0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4" y="11"/>
                      <a:pt x="18" y="3"/>
                      <a:pt x="15" y="1"/>
                    </a:cubicBezTo>
                    <a:cubicBezTo>
                      <a:pt x="15" y="1"/>
                      <a:pt x="14" y="0"/>
                      <a:pt x="14" y="0"/>
                    </a:cubicBezTo>
                  </a:path>
                </a:pathLst>
              </a:custGeom>
              <a:solidFill>
                <a:srgbClr val="AB7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îṩḻîḋe">
                <a:extLst>
                  <a:ext uri="{FF2B5EF4-FFF2-40B4-BE49-F238E27FC236}">
                    <a16:creationId xmlns:a16="http://schemas.microsoft.com/office/drawing/2014/main" id="{D2FB7770-9619-4F3D-8703-0FDA9AC386B4}"/>
                  </a:ext>
                </a:extLst>
              </p:cNvPr>
              <p:cNvSpPr/>
              <p:nvPr/>
            </p:nvSpPr>
            <p:spPr bwMode="auto">
              <a:xfrm>
                <a:off x="4362331" y="1765300"/>
                <a:ext cx="474233" cy="754108"/>
              </a:xfrm>
              <a:custGeom>
                <a:avLst/>
                <a:gdLst>
                  <a:gd name="T0" fmla="*/ 88 w 88"/>
                  <a:gd name="T1" fmla="*/ 44 h 140"/>
                  <a:gd name="T2" fmla="*/ 44 w 88"/>
                  <a:gd name="T3" fmla="*/ 140 h 140"/>
                  <a:gd name="T4" fmla="*/ 0 w 88"/>
                  <a:gd name="T5" fmla="*/ 44 h 140"/>
                  <a:gd name="T6" fmla="*/ 44 w 88"/>
                  <a:gd name="T7" fmla="*/ 0 h 140"/>
                  <a:gd name="T8" fmla="*/ 88 w 88"/>
                  <a:gd name="T9" fmla="*/ 4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40">
                    <a:moveTo>
                      <a:pt x="88" y="44"/>
                    </a:moveTo>
                    <a:cubicBezTo>
                      <a:pt x="88" y="68"/>
                      <a:pt x="44" y="140"/>
                      <a:pt x="44" y="140"/>
                    </a:cubicBezTo>
                    <a:cubicBezTo>
                      <a:pt x="44" y="140"/>
                      <a:pt x="0" y="68"/>
                      <a:pt x="0" y="44"/>
                    </a:cubicBezTo>
                    <a:cubicBezTo>
                      <a:pt x="0" y="20"/>
                      <a:pt x="19" y="0"/>
                      <a:pt x="44" y="0"/>
                    </a:cubicBezTo>
                    <a:cubicBezTo>
                      <a:pt x="68" y="0"/>
                      <a:pt x="88" y="20"/>
                      <a:pt x="88" y="44"/>
                    </a:cubicBezTo>
                    <a:close/>
                  </a:path>
                </a:pathLst>
              </a:custGeom>
              <a:solidFill>
                <a:srgbClr val="FC6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íṧļîḋe">
                <a:extLst>
                  <a:ext uri="{FF2B5EF4-FFF2-40B4-BE49-F238E27FC236}">
                    <a16:creationId xmlns:a16="http://schemas.microsoft.com/office/drawing/2014/main" id="{39F21D3F-3CC2-40C3-81BE-1AD7394703DB}"/>
                  </a:ext>
                </a:extLst>
              </p:cNvPr>
              <p:cNvSpPr/>
              <p:nvPr/>
            </p:nvSpPr>
            <p:spPr bwMode="auto">
              <a:xfrm>
                <a:off x="4447849" y="1850818"/>
                <a:ext cx="303198" cy="303198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íšľiďè">
                <a:extLst>
                  <a:ext uri="{FF2B5EF4-FFF2-40B4-BE49-F238E27FC236}">
                    <a16:creationId xmlns:a16="http://schemas.microsoft.com/office/drawing/2014/main" id="{72B8122C-E18A-4FE1-AB74-7BB50C8BC262}"/>
                  </a:ext>
                </a:extLst>
              </p:cNvPr>
              <p:cNvSpPr/>
              <p:nvPr/>
            </p:nvSpPr>
            <p:spPr bwMode="auto">
              <a:xfrm>
                <a:off x="4377880" y="3999115"/>
                <a:ext cx="168444" cy="80335"/>
              </a:xfrm>
              <a:custGeom>
                <a:avLst/>
                <a:gdLst>
                  <a:gd name="T0" fmla="*/ 24 w 31"/>
                  <a:gd name="T1" fmla="*/ 15 h 15"/>
                  <a:gd name="T2" fmla="*/ 8 w 31"/>
                  <a:gd name="T3" fmla="*/ 15 h 15"/>
                  <a:gd name="T4" fmla="*/ 0 w 31"/>
                  <a:gd name="T5" fmla="*/ 7 h 15"/>
                  <a:gd name="T6" fmla="*/ 8 w 31"/>
                  <a:gd name="T7" fmla="*/ 0 h 15"/>
                  <a:gd name="T8" fmla="*/ 24 w 31"/>
                  <a:gd name="T9" fmla="*/ 0 h 15"/>
                  <a:gd name="T10" fmla="*/ 31 w 31"/>
                  <a:gd name="T11" fmla="*/ 7 h 15"/>
                  <a:gd name="T12" fmla="*/ 24 w 31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5">
                    <a:moveTo>
                      <a:pt x="24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3"/>
                      <a:pt x="31" y="7"/>
                    </a:cubicBezTo>
                    <a:cubicBezTo>
                      <a:pt x="31" y="11"/>
                      <a:pt x="28" y="15"/>
                      <a:pt x="24" y="15"/>
                    </a:cubicBezTo>
                    <a:close/>
                  </a:path>
                </a:pathLst>
              </a:custGeom>
              <a:solidFill>
                <a:srgbClr val="F340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îṩḷíďe">
                <a:extLst>
                  <a:ext uri="{FF2B5EF4-FFF2-40B4-BE49-F238E27FC236}">
                    <a16:creationId xmlns:a16="http://schemas.microsoft.com/office/drawing/2014/main" id="{DD48F9D5-CA83-4064-96EC-0C32A90D6100}"/>
                  </a:ext>
                </a:extLst>
              </p:cNvPr>
              <p:cNvSpPr/>
              <p:nvPr/>
            </p:nvSpPr>
            <p:spPr bwMode="auto">
              <a:xfrm>
                <a:off x="4377880" y="3874726"/>
                <a:ext cx="168444" cy="82926"/>
              </a:xfrm>
              <a:custGeom>
                <a:avLst/>
                <a:gdLst>
                  <a:gd name="T0" fmla="*/ 24 w 31"/>
                  <a:gd name="T1" fmla="*/ 15 h 15"/>
                  <a:gd name="T2" fmla="*/ 8 w 31"/>
                  <a:gd name="T3" fmla="*/ 15 h 15"/>
                  <a:gd name="T4" fmla="*/ 0 w 31"/>
                  <a:gd name="T5" fmla="*/ 7 h 15"/>
                  <a:gd name="T6" fmla="*/ 8 w 31"/>
                  <a:gd name="T7" fmla="*/ 0 h 15"/>
                  <a:gd name="T8" fmla="*/ 24 w 31"/>
                  <a:gd name="T9" fmla="*/ 0 h 15"/>
                  <a:gd name="T10" fmla="*/ 31 w 31"/>
                  <a:gd name="T11" fmla="*/ 7 h 15"/>
                  <a:gd name="T12" fmla="*/ 24 w 31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5">
                    <a:moveTo>
                      <a:pt x="24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3"/>
                      <a:pt x="31" y="7"/>
                    </a:cubicBezTo>
                    <a:cubicBezTo>
                      <a:pt x="31" y="11"/>
                      <a:pt x="28" y="15"/>
                      <a:pt x="24" y="15"/>
                    </a:cubicBezTo>
                    <a:close/>
                  </a:path>
                </a:pathLst>
              </a:custGeom>
              <a:solidFill>
                <a:srgbClr val="F340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35" name="ïs1îdê">
              <a:extLst>
                <a:ext uri="{FF2B5EF4-FFF2-40B4-BE49-F238E27FC236}">
                  <a16:creationId xmlns:a16="http://schemas.microsoft.com/office/drawing/2014/main" id="{2EDCBF68-DC19-4477-AA84-4C91EFA65640}"/>
                </a:ext>
              </a:extLst>
            </p:cNvPr>
            <p:cNvCxnSpPr>
              <a:cxnSpLocks/>
            </p:cNvCxnSpPr>
            <p:nvPr/>
          </p:nvCxnSpPr>
          <p:spPr>
            <a:xfrm>
              <a:off x="9505950" y="2788679"/>
              <a:ext cx="217208" cy="0"/>
            </a:xfrm>
            <a:prstGeom prst="line">
              <a:avLst/>
            </a:prstGeom>
            <a:ln w="127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îŝlíḋè">
              <a:extLst>
                <a:ext uri="{FF2B5EF4-FFF2-40B4-BE49-F238E27FC236}">
                  <a16:creationId xmlns:a16="http://schemas.microsoft.com/office/drawing/2014/main" id="{3D5F9258-4FC3-453B-A635-464BCDB0A611}"/>
                </a:ext>
              </a:extLst>
            </p:cNvPr>
            <p:cNvCxnSpPr>
              <a:cxnSpLocks/>
              <a:stCxn id="33" idx="4"/>
            </p:cNvCxnSpPr>
            <p:nvPr/>
          </p:nvCxnSpPr>
          <p:spPr>
            <a:xfrm flipH="1">
              <a:off x="9723158" y="4947951"/>
              <a:ext cx="111308" cy="0"/>
            </a:xfrm>
            <a:prstGeom prst="line">
              <a:avLst/>
            </a:prstGeom>
            <a:ln w="127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î$ḻïḍê">
              <a:extLst>
                <a:ext uri="{FF2B5EF4-FFF2-40B4-BE49-F238E27FC236}">
                  <a16:creationId xmlns:a16="http://schemas.microsoft.com/office/drawing/2014/main" id="{E2149B92-6ADA-44D1-BF05-ECB29318FB0E}"/>
                </a:ext>
              </a:extLst>
            </p:cNvPr>
            <p:cNvGrpSpPr/>
            <p:nvPr/>
          </p:nvGrpSpPr>
          <p:grpSpPr>
            <a:xfrm>
              <a:off x="4095150" y="2820284"/>
              <a:ext cx="4799987" cy="1408398"/>
              <a:chOff x="2374899" y="4214947"/>
              <a:chExt cx="4799987" cy="1408398"/>
            </a:xfrm>
          </p:grpSpPr>
          <p:sp>
            <p:nvSpPr>
              <p:cNvPr id="44" name="îṩḷîḋe">
                <a:extLst>
                  <a:ext uri="{FF2B5EF4-FFF2-40B4-BE49-F238E27FC236}">
                    <a16:creationId xmlns:a16="http://schemas.microsoft.com/office/drawing/2014/main" id="{3AC4DFE9-CD4C-43E4-8185-5DEB78E7DE57}"/>
                  </a:ext>
                </a:extLst>
              </p:cNvPr>
              <p:cNvSpPr/>
              <p:nvPr/>
            </p:nvSpPr>
            <p:spPr>
              <a:xfrm>
                <a:off x="2389323" y="4214947"/>
                <a:ext cx="3309117" cy="4895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90000" bIns="9000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开始编程前必须思考的问题：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îṣľiḑè">
                <a:extLst>
                  <a:ext uri="{FF2B5EF4-FFF2-40B4-BE49-F238E27FC236}">
                    <a16:creationId xmlns:a16="http://schemas.microsoft.com/office/drawing/2014/main" id="{C2E454C5-74E6-4D32-A7CC-C370A2CBCCDC}"/>
                  </a:ext>
                </a:extLst>
              </p:cNvPr>
              <p:cNvSpPr/>
              <p:nvPr/>
            </p:nvSpPr>
            <p:spPr>
              <a:xfrm>
                <a:off x="2374899" y="4666572"/>
                <a:ext cx="4799987" cy="9567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我要实现什么功能？要依照怎么样的流程进行？可以分成哪几个部分来进行？</a:t>
                </a:r>
                <a:endParaRPr lang="en-US" altLang="zh-CN" b="1" kern="100" dirty="0">
                  <a:solidFill>
                    <a:schemeClr val="tx1">
                      <a:alpha val="60000"/>
                    </a:schemeClr>
                  </a:solidFill>
                  <a:effectLst/>
                </a:endParaRPr>
              </a:p>
              <a:p>
                <a:endParaRPr lang="en-US" altLang="zh-CN" sz="1200" kern="100" dirty="0">
                  <a:solidFill>
                    <a:schemeClr val="tx1">
                      <a:alpha val="60000"/>
                    </a:schemeClr>
                  </a:solidFill>
                  <a:effectLst/>
                </a:endParaRPr>
              </a:p>
            </p:txBody>
          </p:sp>
        </p:grpSp>
        <p:sp>
          <p:nvSpPr>
            <p:cNvPr id="38" name="ï$ľïḑe">
              <a:extLst>
                <a:ext uri="{FF2B5EF4-FFF2-40B4-BE49-F238E27FC236}">
                  <a16:creationId xmlns:a16="http://schemas.microsoft.com/office/drawing/2014/main" id="{6A4455B3-5C44-4953-BD46-27CAE367150F}"/>
                </a:ext>
              </a:extLst>
            </p:cNvPr>
            <p:cNvSpPr/>
            <p:nvPr/>
          </p:nvSpPr>
          <p:spPr>
            <a:xfrm>
              <a:off x="4155248" y="2688437"/>
              <a:ext cx="175452" cy="175452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prstDash val="solid"/>
              <a:miter/>
            </a:ln>
            <a:effectLst>
              <a:outerShdw blurRad="127000" dist="63500" dir="2700000" algn="tl" rotWithShape="0">
                <a:schemeClr val="accent1">
                  <a:alpha val="40000"/>
                </a:schemeClr>
              </a:outerShdw>
            </a:effectLst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išḷîdè">
              <a:extLst>
                <a:ext uri="{FF2B5EF4-FFF2-40B4-BE49-F238E27FC236}">
                  <a16:creationId xmlns:a16="http://schemas.microsoft.com/office/drawing/2014/main" id="{7F26F0DC-ED7E-418B-929C-4C3F997BA632}"/>
                </a:ext>
              </a:extLst>
            </p:cNvPr>
            <p:cNvSpPr/>
            <p:nvPr/>
          </p:nvSpPr>
          <p:spPr>
            <a:xfrm>
              <a:off x="4155248" y="4854101"/>
              <a:ext cx="175452" cy="175452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prstDash val="solid"/>
              <a:miter/>
            </a:ln>
            <a:effectLst>
              <a:outerShdw blurRad="127000" dist="63500" dir="2700000" algn="tl" rotWithShape="0">
                <a:schemeClr val="accent6">
                  <a:alpha val="40000"/>
                </a:schemeClr>
              </a:outerShdw>
            </a:effectLst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40" name="ïSļïḍê">
              <a:extLst>
                <a:ext uri="{FF2B5EF4-FFF2-40B4-BE49-F238E27FC236}">
                  <a16:creationId xmlns:a16="http://schemas.microsoft.com/office/drawing/2014/main" id="{06A94230-9DF8-4954-9D5E-F2826AB6AEE0}"/>
                </a:ext>
              </a:extLst>
            </p:cNvPr>
            <p:cNvGrpSpPr/>
            <p:nvPr/>
          </p:nvGrpSpPr>
          <p:grpSpPr>
            <a:xfrm>
              <a:off x="4095150" y="4993724"/>
              <a:ext cx="6052764" cy="904967"/>
              <a:chOff x="2374899" y="4267869"/>
              <a:chExt cx="6052764" cy="904967"/>
            </a:xfrm>
          </p:grpSpPr>
          <p:sp>
            <p:nvSpPr>
              <p:cNvPr id="42" name="íš1ïḓé">
                <a:extLst>
                  <a:ext uri="{FF2B5EF4-FFF2-40B4-BE49-F238E27FC236}">
                    <a16:creationId xmlns:a16="http://schemas.microsoft.com/office/drawing/2014/main" id="{5768C259-A9E2-4A46-BE3A-62FDCF0EDF1D}"/>
                  </a:ext>
                </a:extLst>
              </p:cNvPr>
              <p:cNvSpPr/>
              <p:nvPr/>
            </p:nvSpPr>
            <p:spPr>
              <a:xfrm>
                <a:off x="2374899" y="4267869"/>
                <a:ext cx="6039449" cy="4895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90000" bIns="9000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开始编程后必须思考的问题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íṡḷïďè">
                <a:extLst>
                  <a:ext uri="{FF2B5EF4-FFF2-40B4-BE49-F238E27FC236}">
                    <a16:creationId xmlns:a16="http://schemas.microsoft.com/office/drawing/2014/main" id="{220AF941-F77C-4E9D-94B3-BAB91FAD4868}"/>
                  </a:ext>
                </a:extLst>
              </p:cNvPr>
              <p:cNvSpPr/>
              <p:nvPr/>
            </p:nvSpPr>
            <p:spPr>
              <a:xfrm>
                <a:off x="2388214" y="4677728"/>
                <a:ext cx="6039449" cy="495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</a:rPr>
                  <a:t>每个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功能</a:t>
                </a:r>
                <a:r>
                  <a:rPr lang="en-US" altLang="zh-CN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/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流程</a:t>
                </a:r>
                <a:r>
                  <a:rPr lang="en-US" altLang="zh-CN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/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部分需要什么语句</a:t>
                </a:r>
                <a:r>
                  <a:rPr lang="en-US" altLang="zh-CN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/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函数</a:t>
                </a:r>
                <a:r>
                  <a:rPr lang="en-US" altLang="zh-CN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/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模块来实现？</a:t>
                </a:r>
                <a:endParaRPr lang="en-US" altLang="zh-CN" b="1" kern="100" dirty="0">
                  <a:solidFill>
                    <a:schemeClr val="tx1">
                      <a:alpha val="60000"/>
                    </a:schemeClr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24631356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56D7C52-9DED-4B59-9A2E-33F24AE95C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044" y="1160237"/>
            <a:ext cx="6296673" cy="508918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8B4B456-8512-4F0F-8ED9-84F3BC917C4E}"/>
              </a:ext>
            </a:extLst>
          </p:cNvPr>
          <p:cNvSpPr txBox="1"/>
          <p:nvPr/>
        </p:nvSpPr>
        <p:spPr>
          <a:xfrm>
            <a:off x="1729409" y="1114555"/>
            <a:ext cx="1137037" cy="21544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zh-CN" altLang="en-US" sz="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746936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C0D331A-B5C6-46D4-8BD2-708E378D3C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5315" y="2127494"/>
            <a:ext cx="1377742" cy="22557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49AF6E0-C9D8-46D9-A2B1-7E7C5036F7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2664" y="1114555"/>
            <a:ext cx="6961852" cy="48173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6791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6D0F40A-6B9F-4E06-AC3A-BFC2E4694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291" y="3129359"/>
            <a:ext cx="1059690" cy="2255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37FC4F3-A1B2-4D34-8604-CEF60840C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6380" y="1946947"/>
            <a:ext cx="7375620" cy="29641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0246468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7AD8663-748A-4541-8992-38E3EAC42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540" y="3932440"/>
            <a:ext cx="624316" cy="2255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6221540-8AC1-4442-9163-39347F018B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271" y="1614115"/>
            <a:ext cx="7141242" cy="40160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7463803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CA12072-980A-413E-88D2-E03DA465E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540" y="4942256"/>
            <a:ext cx="612389" cy="2255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C60B577-819B-4B4A-9CDC-390BD0B186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7058" y="1114555"/>
            <a:ext cx="5050205" cy="5003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7799873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F9B3F4C-E3F0-49D8-A5F1-8ED0DACC06A2}"/>
              </a:ext>
            </a:extLst>
          </p:cNvPr>
          <p:cNvGrpSpPr/>
          <p:nvPr/>
        </p:nvGrpSpPr>
        <p:grpSpPr>
          <a:xfrm>
            <a:off x="660400" y="1123550"/>
            <a:ext cx="10910183" cy="5003800"/>
            <a:chOff x="660400" y="1123550"/>
            <a:chExt cx="10910183" cy="5003800"/>
          </a:xfrm>
        </p:grpSpPr>
        <p:sp>
          <p:nvSpPr>
            <p:cNvPr id="9" name="íṡlídé">
              <a:extLst>
                <a:ext uri="{FF2B5EF4-FFF2-40B4-BE49-F238E27FC236}">
                  <a16:creationId xmlns:a16="http://schemas.microsoft.com/office/drawing/2014/main" id="{EFB41886-9266-4859-8D41-06CA354BD41A}"/>
                </a:ext>
              </a:extLst>
            </p:cNvPr>
            <p:cNvSpPr/>
            <p:nvPr/>
          </p:nvSpPr>
          <p:spPr>
            <a:xfrm>
              <a:off x="676853" y="1123550"/>
              <a:ext cx="2986049" cy="50038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ïśḻîdé">
              <a:extLst>
                <a:ext uri="{FF2B5EF4-FFF2-40B4-BE49-F238E27FC236}">
                  <a16:creationId xmlns:a16="http://schemas.microsoft.com/office/drawing/2014/main" id="{3FF55D79-B68E-4961-93FC-5F594B7A3D1F}"/>
                </a:ext>
              </a:extLst>
            </p:cNvPr>
            <p:cNvSpPr/>
            <p:nvPr/>
          </p:nvSpPr>
          <p:spPr>
            <a:xfrm>
              <a:off x="660400" y="3174070"/>
              <a:ext cx="2986049" cy="17933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</a:rPr>
                <a:t>如果大家没有转专业的打算，准备长读地球物理的话，那么这些都是必不可少的技能，越早地掌握其中的窍门就能尽可能减少折磨，乐在其中。</a:t>
              </a:r>
              <a:endParaRPr kumimoji="1"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11" name="ïṩ1íḋe">
              <a:extLst>
                <a:ext uri="{FF2B5EF4-FFF2-40B4-BE49-F238E27FC236}">
                  <a16:creationId xmlns:a16="http://schemas.microsoft.com/office/drawing/2014/main" id="{33936C5F-A376-4D08-A9DC-3042C7B8DE80}"/>
                </a:ext>
              </a:extLst>
            </p:cNvPr>
            <p:cNvSpPr/>
            <p:nvPr/>
          </p:nvSpPr>
          <p:spPr>
            <a:xfrm>
              <a:off x="1015820" y="2566187"/>
              <a:ext cx="2148800" cy="679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b" anchorCtr="0">
              <a:spAutoFit/>
            </a:bodyPr>
            <a:lstStyle/>
            <a:p>
              <a:r>
                <a:rPr kumimoji="1" lang="zh-CN" altLang="en-US" sz="3000" b="1" dirty="0">
                  <a:solidFill>
                    <a:schemeClr val="tx1"/>
                  </a:solidFill>
                </a:rPr>
                <a:t>一些碎碎念</a:t>
              </a:r>
              <a:endParaRPr kumimoji="1" lang="en-US" altLang="zh-CN" sz="3000" b="1" dirty="0">
                <a:solidFill>
                  <a:schemeClr val="tx1"/>
                </a:solidFill>
              </a:endParaRPr>
            </a:p>
          </p:txBody>
        </p:sp>
        <p:pic>
          <p:nvPicPr>
            <p:cNvPr id="12" name="îS1îḓe" descr="前引号">
              <a:extLst>
                <a:ext uri="{FF2B5EF4-FFF2-40B4-BE49-F238E27FC236}">
                  <a16:creationId xmlns:a16="http://schemas.microsoft.com/office/drawing/2014/main" id="{BF2A423E-56F2-4A74-9441-2F6A6E2C6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725" y="1914029"/>
              <a:ext cx="914400" cy="914400"/>
            </a:xfrm>
            <a:prstGeom prst="rect">
              <a:avLst/>
            </a:prstGeom>
          </p:spPr>
        </p:pic>
        <p:grpSp>
          <p:nvGrpSpPr>
            <p:cNvPr id="13" name="íŝľiḍé">
              <a:extLst>
                <a:ext uri="{FF2B5EF4-FFF2-40B4-BE49-F238E27FC236}">
                  <a16:creationId xmlns:a16="http://schemas.microsoft.com/office/drawing/2014/main" id="{699E00B2-67EF-40D4-B8C0-EB93D5FD4309}"/>
                </a:ext>
              </a:extLst>
            </p:cNvPr>
            <p:cNvGrpSpPr/>
            <p:nvPr/>
          </p:nvGrpSpPr>
          <p:grpSpPr>
            <a:xfrm>
              <a:off x="4117355" y="2296187"/>
              <a:ext cx="7453228" cy="3360536"/>
              <a:chOff x="4117355" y="2296187"/>
              <a:chExt cx="7453228" cy="3360536"/>
            </a:xfrm>
          </p:grpSpPr>
          <p:sp>
            <p:nvSpPr>
              <p:cNvPr id="14" name="íśļïdé">
                <a:extLst>
                  <a:ext uri="{FF2B5EF4-FFF2-40B4-BE49-F238E27FC236}">
                    <a16:creationId xmlns:a16="http://schemas.microsoft.com/office/drawing/2014/main" id="{7B3EB270-245C-4358-A38A-5CD13317A8AE}"/>
                  </a:ext>
                </a:extLst>
              </p:cNvPr>
              <p:cNvSpPr/>
              <p:nvPr/>
            </p:nvSpPr>
            <p:spPr>
              <a:xfrm>
                <a:off x="4117355" y="2566186"/>
                <a:ext cx="7379320" cy="3090537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  <a:alpha val="2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ïšḻíḓê">
                <a:extLst>
                  <a:ext uri="{FF2B5EF4-FFF2-40B4-BE49-F238E27FC236}">
                    <a16:creationId xmlns:a16="http://schemas.microsoft.com/office/drawing/2014/main" id="{15D077F5-C769-4BB4-A120-990673B879CF}"/>
                  </a:ext>
                </a:extLst>
              </p:cNvPr>
              <p:cNvSpPr/>
              <p:nvPr/>
            </p:nvSpPr>
            <p:spPr>
              <a:xfrm>
                <a:off x="4951728" y="2756329"/>
                <a:ext cx="5710574" cy="5874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/>
              <a:p>
                <a:pPr algn="ctr"/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组内成员的补充建议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î$ļïḑê">
                <a:extLst>
                  <a:ext uri="{FF2B5EF4-FFF2-40B4-BE49-F238E27FC236}">
                    <a16:creationId xmlns:a16="http://schemas.microsoft.com/office/drawing/2014/main" id="{080DBFCB-757A-4EEC-8207-AD1292D1CC29}"/>
                  </a:ext>
                </a:extLst>
              </p:cNvPr>
              <p:cNvSpPr/>
              <p:nvPr/>
            </p:nvSpPr>
            <p:spPr>
              <a:xfrm>
                <a:off x="4191263" y="3174070"/>
                <a:ext cx="7379320" cy="24335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本科阶段打好英文、数理、编程基础，（这些是决定研究生阶段，能学多深的关键，且后面花时间补比较麻烦）。印象中某些本科专业课水得很，试图真正学好，有必要找经典教材和高水平的线上课自学，可以到</a:t>
                </a:r>
                <a:r>
                  <a:rPr kumimoji="1" lang="en-US" altLang="zh-CN" sz="1600" dirty="0">
                    <a:solidFill>
                      <a:schemeClr val="tx1"/>
                    </a:solidFill>
                  </a:rPr>
                  <a:t>B</a:t>
                </a:r>
                <a:r>
                  <a:rPr kumimoji="1" lang="zh-CN" altLang="en-US" sz="1600" dirty="0">
                    <a:solidFill>
                      <a:schemeClr val="tx1"/>
                    </a:solidFill>
                  </a:rPr>
                  <a:t>站、知乎搜一搜，看看有没有什么推荐教材和课程，如麻省理工的线上课等（但并不一定每门课都需要学好，把握关键的，其它应付掉考试就行）。另外，不要指望研究生阶段会较什么高级的专业课，至少，本校的研究生课比本科生课还水，国内可能也大多是类似情况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多跟大家交流，会很有帮助。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íŝḷîḍê">
                <a:extLst>
                  <a:ext uri="{FF2B5EF4-FFF2-40B4-BE49-F238E27FC236}">
                    <a16:creationId xmlns:a16="http://schemas.microsoft.com/office/drawing/2014/main" id="{85F9746C-5C18-4D01-B1AC-1B88653BB07B}"/>
                  </a:ext>
                </a:extLst>
              </p:cNvPr>
              <p:cNvGrpSpPr/>
              <p:nvPr/>
            </p:nvGrpSpPr>
            <p:grpSpPr>
              <a:xfrm>
                <a:off x="7537015" y="2296187"/>
                <a:ext cx="540000" cy="540000"/>
                <a:chOff x="2809950" y="4989609"/>
                <a:chExt cx="540000" cy="540000"/>
              </a:xfrm>
            </p:grpSpPr>
            <p:sp>
              <p:nvSpPr>
                <p:cNvPr id="18" name="ïŝḷíďè">
                  <a:extLst>
                    <a:ext uri="{FF2B5EF4-FFF2-40B4-BE49-F238E27FC236}">
                      <a16:creationId xmlns:a16="http://schemas.microsoft.com/office/drawing/2014/main" id="{9F829F32-12A2-47CB-92F2-85E303CCBB38}"/>
                    </a:ext>
                  </a:extLst>
                </p:cNvPr>
                <p:cNvSpPr txBox="1"/>
                <p:nvPr/>
              </p:nvSpPr>
              <p:spPr>
                <a:xfrm>
                  <a:off x="2809950" y="4989609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19" name="išḻidê">
                  <a:extLst>
                    <a:ext uri="{FF2B5EF4-FFF2-40B4-BE49-F238E27FC236}">
                      <a16:creationId xmlns:a16="http://schemas.microsoft.com/office/drawing/2014/main" id="{0C715DAB-D5E2-45CA-8DF5-89E8A21620D2}"/>
                    </a:ext>
                  </a:extLst>
                </p:cNvPr>
                <p:cNvSpPr/>
                <p:nvPr/>
              </p:nvSpPr>
              <p:spPr>
                <a:xfrm>
                  <a:off x="2966836" y="5121906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dirty="0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79761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107" y="1552490"/>
            <a:ext cx="7226105" cy="1721492"/>
          </a:xfrm>
        </p:spPr>
        <p:txBody>
          <a:bodyPr/>
          <a:lstStyle/>
          <a:p>
            <a:pPr algn="ctr"/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感谢聆听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  <a:p>
            <a:pPr algn="ctr"/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祝大家享受学习的乐趣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  <a:p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A66F9B4-BC39-4346-B5E8-8F49EB67EAB7}"/>
              </a:ext>
            </a:extLst>
          </p:cNvPr>
          <p:cNvSpPr/>
          <p:nvPr/>
        </p:nvSpPr>
        <p:spPr>
          <a:xfrm>
            <a:off x="2760207" y="3549599"/>
            <a:ext cx="1895435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人：邝晔旸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A7F56AF-D8D3-4A62-847E-AAA7156A83BD}"/>
              </a:ext>
            </a:extLst>
          </p:cNvPr>
          <p:cNvSpPr/>
          <p:nvPr/>
        </p:nvSpPr>
        <p:spPr>
          <a:xfrm>
            <a:off x="2256432" y="3968389"/>
            <a:ext cx="2926486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日期：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2023</a:t>
            </a:r>
            <a:r>
              <a:rPr lang="en-US" altLang="zh-CN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/2/27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Italic" panose="020B0502040204090203" pitchFamily="34" charset="0"/>
              <a:ea typeface="楷体" panose="02010609060101010101" pitchFamily="49" charset="-122"/>
              <a:cs typeface="+mn-ea"/>
              <a:sym typeface="Segoe UI Italic" panose="020B0502040204090203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70BBE0-2D9B-4607-A631-5DE95D785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FA3A3A50-DD6F-4013-860D-7FB95BA03108}"/>
              </a:ext>
            </a:extLst>
          </p:cNvPr>
          <p:cNvGrpSpPr/>
          <p:nvPr/>
        </p:nvGrpSpPr>
        <p:grpSpPr>
          <a:xfrm>
            <a:off x="5903674" y="1418431"/>
            <a:ext cx="5976708" cy="4021137"/>
            <a:chOff x="3371056" y="1878920"/>
            <a:chExt cx="5449888" cy="3444875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8A6E3549-91A1-4578-8B5A-14E8A753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606" y="1878920"/>
              <a:ext cx="3716338" cy="2671763"/>
            </a:xfrm>
            <a:custGeom>
              <a:avLst/>
              <a:gdLst>
                <a:gd name="T0" fmla="*/ 938 w 986"/>
                <a:gd name="T1" fmla="*/ 707 h 707"/>
                <a:gd name="T2" fmla="*/ 48 w 986"/>
                <a:gd name="T3" fmla="*/ 707 h 707"/>
                <a:gd name="T4" fmla="*/ 0 w 986"/>
                <a:gd name="T5" fmla="*/ 659 h 707"/>
                <a:gd name="T6" fmla="*/ 0 w 986"/>
                <a:gd name="T7" fmla="*/ 48 h 707"/>
                <a:gd name="T8" fmla="*/ 48 w 986"/>
                <a:gd name="T9" fmla="*/ 0 h 707"/>
                <a:gd name="T10" fmla="*/ 938 w 986"/>
                <a:gd name="T11" fmla="*/ 0 h 707"/>
                <a:gd name="T12" fmla="*/ 986 w 986"/>
                <a:gd name="T13" fmla="*/ 48 h 707"/>
                <a:gd name="T14" fmla="*/ 986 w 986"/>
                <a:gd name="T15" fmla="*/ 659 h 707"/>
                <a:gd name="T16" fmla="*/ 938 w 986"/>
                <a:gd name="T17" fmla="*/ 707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707">
                  <a:moveTo>
                    <a:pt x="938" y="707"/>
                  </a:moveTo>
                  <a:cubicBezTo>
                    <a:pt x="48" y="707"/>
                    <a:pt x="48" y="707"/>
                    <a:pt x="48" y="707"/>
                  </a:cubicBezTo>
                  <a:cubicBezTo>
                    <a:pt x="21" y="707"/>
                    <a:pt x="0" y="685"/>
                    <a:pt x="0" y="65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938" y="0"/>
                    <a:pt x="938" y="0"/>
                    <a:pt x="938" y="0"/>
                  </a:cubicBezTo>
                  <a:cubicBezTo>
                    <a:pt x="964" y="0"/>
                    <a:pt x="986" y="22"/>
                    <a:pt x="986" y="48"/>
                  </a:cubicBezTo>
                  <a:cubicBezTo>
                    <a:pt x="986" y="659"/>
                    <a:pt x="986" y="659"/>
                    <a:pt x="986" y="659"/>
                  </a:cubicBezTo>
                  <a:cubicBezTo>
                    <a:pt x="986" y="685"/>
                    <a:pt x="964" y="707"/>
                    <a:pt x="938" y="707"/>
                  </a:cubicBez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E9F63588-48D0-4CD5-A202-293DEDD52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606" y="3855357"/>
              <a:ext cx="3716338" cy="695325"/>
            </a:xfrm>
            <a:custGeom>
              <a:avLst/>
              <a:gdLst>
                <a:gd name="T0" fmla="*/ 0 w 986"/>
                <a:gd name="T1" fmla="*/ 0 h 184"/>
                <a:gd name="T2" fmla="*/ 0 w 986"/>
                <a:gd name="T3" fmla="*/ 136 h 184"/>
                <a:gd name="T4" fmla="*/ 48 w 986"/>
                <a:gd name="T5" fmla="*/ 184 h 184"/>
                <a:gd name="T6" fmla="*/ 938 w 986"/>
                <a:gd name="T7" fmla="*/ 184 h 184"/>
                <a:gd name="T8" fmla="*/ 986 w 986"/>
                <a:gd name="T9" fmla="*/ 136 h 184"/>
                <a:gd name="T10" fmla="*/ 986 w 986"/>
                <a:gd name="T11" fmla="*/ 0 h 184"/>
                <a:gd name="T12" fmla="*/ 0 w 986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6" h="184">
                  <a:moveTo>
                    <a:pt x="0" y="0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0" y="162"/>
                    <a:pt x="21" y="184"/>
                    <a:pt x="48" y="184"/>
                  </a:cubicBezTo>
                  <a:cubicBezTo>
                    <a:pt x="938" y="184"/>
                    <a:pt x="938" y="184"/>
                    <a:pt x="938" y="184"/>
                  </a:cubicBezTo>
                  <a:cubicBezTo>
                    <a:pt x="964" y="184"/>
                    <a:pt x="986" y="162"/>
                    <a:pt x="986" y="136"/>
                  </a:cubicBezTo>
                  <a:cubicBezTo>
                    <a:pt x="986" y="0"/>
                    <a:pt x="986" y="0"/>
                    <a:pt x="9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7">
              <a:extLst>
                <a:ext uri="{FF2B5EF4-FFF2-40B4-BE49-F238E27FC236}">
                  <a16:creationId xmlns:a16="http://schemas.microsoft.com/office/drawing/2014/main" id="{5E7A22AC-9354-421A-8937-4E124EB6B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994" y="4047445"/>
              <a:ext cx="309563" cy="309563"/>
            </a:xfrm>
            <a:prstGeom prst="ellipse">
              <a:avLst/>
            </a:pr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8">
              <a:extLst>
                <a:ext uri="{FF2B5EF4-FFF2-40B4-BE49-F238E27FC236}">
                  <a16:creationId xmlns:a16="http://schemas.microsoft.com/office/drawing/2014/main" id="{179CFF02-04C5-4EC3-94F6-21070D685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931" y="2294845"/>
              <a:ext cx="557213" cy="558800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190E7EC8-A07B-43F9-B4F2-D9FE098A8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310720"/>
              <a:ext cx="1247775" cy="79375"/>
            </a:xfrm>
            <a:custGeom>
              <a:avLst/>
              <a:gdLst>
                <a:gd name="T0" fmla="*/ 320 w 331"/>
                <a:gd name="T1" fmla="*/ 21 h 21"/>
                <a:gd name="T2" fmla="*/ 11 w 331"/>
                <a:gd name="T3" fmla="*/ 21 h 21"/>
                <a:gd name="T4" fmla="*/ 0 w 331"/>
                <a:gd name="T5" fmla="*/ 11 h 21"/>
                <a:gd name="T6" fmla="*/ 0 w 331"/>
                <a:gd name="T7" fmla="*/ 11 h 21"/>
                <a:gd name="T8" fmla="*/ 11 w 331"/>
                <a:gd name="T9" fmla="*/ 0 h 21"/>
                <a:gd name="T10" fmla="*/ 320 w 331"/>
                <a:gd name="T11" fmla="*/ 0 h 21"/>
                <a:gd name="T12" fmla="*/ 331 w 331"/>
                <a:gd name="T13" fmla="*/ 11 h 21"/>
                <a:gd name="T14" fmla="*/ 331 w 331"/>
                <a:gd name="T15" fmla="*/ 11 h 21"/>
                <a:gd name="T16" fmla="*/ 320 w 33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1" h="21">
                  <a:moveTo>
                    <a:pt x="320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6" y="0"/>
                    <a:pt x="331" y="5"/>
                    <a:pt x="331" y="11"/>
                  </a:cubicBezTo>
                  <a:cubicBezTo>
                    <a:pt x="331" y="11"/>
                    <a:pt x="331" y="11"/>
                    <a:pt x="331" y="11"/>
                  </a:cubicBezTo>
                  <a:cubicBezTo>
                    <a:pt x="331" y="16"/>
                    <a:pt x="326" y="21"/>
                    <a:pt x="320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39A6461B-17EF-41B4-9C97-DE25AEA1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144" y="2310720"/>
              <a:ext cx="608013" cy="79375"/>
            </a:xfrm>
            <a:custGeom>
              <a:avLst/>
              <a:gdLst>
                <a:gd name="T0" fmla="*/ 151 w 161"/>
                <a:gd name="T1" fmla="*/ 21 h 21"/>
                <a:gd name="T2" fmla="*/ 10 w 161"/>
                <a:gd name="T3" fmla="*/ 21 h 21"/>
                <a:gd name="T4" fmla="*/ 0 w 161"/>
                <a:gd name="T5" fmla="*/ 11 h 21"/>
                <a:gd name="T6" fmla="*/ 0 w 161"/>
                <a:gd name="T7" fmla="*/ 11 h 21"/>
                <a:gd name="T8" fmla="*/ 10 w 161"/>
                <a:gd name="T9" fmla="*/ 0 h 21"/>
                <a:gd name="T10" fmla="*/ 151 w 161"/>
                <a:gd name="T11" fmla="*/ 0 h 21"/>
                <a:gd name="T12" fmla="*/ 161 w 161"/>
                <a:gd name="T13" fmla="*/ 11 h 21"/>
                <a:gd name="T14" fmla="*/ 161 w 161"/>
                <a:gd name="T15" fmla="*/ 11 h 21"/>
                <a:gd name="T16" fmla="*/ 151 w 16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21">
                  <a:moveTo>
                    <a:pt x="151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6" y="0"/>
                    <a:pt x="161" y="5"/>
                    <a:pt x="161" y="11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1" y="16"/>
                    <a:pt x="156" y="21"/>
                    <a:pt x="151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18592B49-5998-4184-B269-82C416074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532970"/>
              <a:ext cx="288925" cy="79375"/>
            </a:xfrm>
            <a:custGeom>
              <a:avLst/>
              <a:gdLst>
                <a:gd name="T0" fmla="*/ 67 w 77"/>
                <a:gd name="T1" fmla="*/ 21 h 21"/>
                <a:gd name="T2" fmla="*/ 11 w 77"/>
                <a:gd name="T3" fmla="*/ 21 h 21"/>
                <a:gd name="T4" fmla="*/ 0 w 77"/>
                <a:gd name="T5" fmla="*/ 11 h 21"/>
                <a:gd name="T6" fmla="*/ 0 w 77"/>
                <a:gd name="T7" fmla="*/ 11 h 21"/>
                <a:gd name="T8" fmla="*/ 11 w 77"/>
                <a:gd name="T9" fmla="*/ 0 h 21"/>
                <a:gd name="T10" fmla="*/ 67 w 77"/>
                <a:gd name="T11" fmla="*/ 0 h 21"/>
                <a:gd name="T12" fmla="*/ 77 w 77"/>
                <a:gd name="T13" fmla="*/ 11 h 21"/>
                <a:gd name="T14" fmla="*/ 77 w 77"/>
                <a:gd name="T15" fmla="*/ 11 h 21"/>
                <a:gd name="T16" fmla="*/ 67 w 77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21">
                  <a:moveTo>
                    <a:pt x="67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3" y="0"/>
                    <a:pt x="77" y="5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7"/>
                    <a:pt x="73" y="21"/>
                    <a:pt x="67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A4C9E877-EAB7-4225-84A1-22C92E439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056" y="2532970"/>
              <a:ext cx="1562100" cy="79375"/>
            </a:xfrm>
            <a:custGeom>
              <a:avLst/>
              <a:gdLst>
                <a:gd name="T0" fmla="*/ 404 w 414"/>
                <a:gd name="T1" fmla="*/ 21 h 21"/>
                <a:gd name="T2" fmla="*/ 11 w 414"/>
                <a:gd name="T3" fmla="*/ 21 h 21"/>
                <a:gd name="T4" fmla="*/ 0 w 414"/>
                <a:gd name="T5" fmla="*/ 11 h 21"/>
                <a:gd name="T6" fmla="*/ 0 w 414"/>
                <a:gd name="T7" fmla="*/ 11 h 21"/>
                <a:gd name="T8" fmla="*/ 11 w 414"/>
                <a:gd name="T9" fmla="*/ 0 h 21"/>
                <a:gd name="T10" fmla="*/ 404 w 414"/>
                <a:gd name="T11" fmla="*/ 0 h 21"/>
                <a:gd name="T12" fmla="*/ 414 w 414"/>
                <a:gd name="T13" fmla="*/ 11 h 21"/>
                <a:gd name="T14" fmla="*/ 414 w 414"/>
                <a:gd name="T15" fmla="*/ 11 h 21"/>
                <a:gd name="T16" fmla="*/ 404 w 41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4" h="21">
                  <a:moveTo>
                    <a:pt x="404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09" y="0"/>
                    <a:pt x="414" y="5"/>
                    <a:pt x="414" y="11"/>
                  </a:cubicBezTo>
                  <a:cubicBezTo>
                    <a:pt x="414" y="11"/>
                    <a:pt x="414" y="11"/>
                    <a:pt x="414" y="11"/>
                  </a:cubicBezTo>
                  <a:cubicBezTo>
                    <a:pt x="414" y="17"/>
                    <a:pt x="409" y="21"/>
                    <a:pt x="404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344A6E53-0B74-491E-A349-B5423A42C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774270"/>
              <a:ext cx="1484313" cy="79375"/>
            </a:xfrm>
            <a:custGeom>
              <a:avLst/>
              <a:gdLst>
                <a:gd name="T0" fmla="*/ 383 w 394"/>
                <a:gd name="T1" fmla="*/ 21 h 21"/>
                <a:gd name="T2" fmla="*/ 11 w 394"/>
                <a:gd name="T3" fmla="*/ 21 h 21"/>
                <a:gd name="T4" fmla="*/ 0 w 394"/>
                <a:gd name="T5" fmla="*/ 10 h 21"/>
                <a:gd name="T6" fmla="*/ 0 w 394"/>
                <a:gd name="T7" fmla="*/ 10 h 21"/>
                <a:gd name="T8" fmla="*/ 11 w 394"/>
                <a:gd name="T9" fmla="*/ 0 h 21"/>
                <a:gd name="T10" fmla="*/ 383 w 394"/>
                <a:gd name="T11" fmla="*/ 0 h 21"/>
                <a:gd name="T12" fmla="*/ 394 w 394"/>
                <a:gd name="T13" fmla="*/ 10 h 21"/>
                <a:gd name="T14" fmla="*/ 394 w 394"/>
                <a:gd name="T15" fmla="*/ 10 h 21"/>
                <a:gd name="T16" fmla="*/ 383 w 39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1">
                  <a:moveTo>
                    <a:pt x="383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389" y="0"/>
                    <a:pt x="394" y="5"/>
                    <a:pt x="394" y="10"/>
                  </a:cubicBezTo>
                  <a:cubicBezTo>
                    <a:pt x="394" y="10"/>
                    <a:pt x="394" y="10"/>
                    <a:pt x="394" y="10"/>
                  </a:cubicBezTo>
                  <a:cubicBezTo>
                    <a:pt x="394" y="16"/>
                    <a:pt x="389" y="21"/>
                    <a:pt x="383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4E592939-07B8-44AD-A722-C7E7F845F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6394" y="2774270"/>
              <a:ext cx="385763" cy="79375"/>
            </a:xfrm>
            <a:custGeom>
              <a:avLst/>
              <a:gdLst>
                <a:gd name="T0" fmla="*/ 92 w 102"/>
                <a:gd name="T1" fmla="*/ 21 h 21"/>
                <a:gd name="T2" fmla="*/ 10 w 102"/>
                <a:gd name="T3" fmla="*/ 21 h 21"/>
                <a:gd name="T4" fmla="*/ 0 w 102"/>
                <a:gd name="T5" fmla="*/ 10 h 21"/>
                <a:gd name="T6" fmla="*/ 0 w 102"/>
                <a:gd name="T7" fmla="*/ 10 h 21"/>
                <a:gd name="T8" fmla="*/ 10 w 102"/>
                <a:gd name="T9" fmla="*/ 0 h 21"/>
                <a:gd name="T10" fmla="*/ 92 w 102"/>
                <a:gd name="T11" fmla="*/ 0 h 21"/>
                <a:gd name="T12" fmla="*/ 102 w 102"/>
                <a:gd name="T13" fmla="*/ 10 h 21"/>
                <a:gd name="T14" fmla="*/ 102 w 102"/>
                <a:gd name="T15" fmla="*/ 10 h 21"/>
                <a:gd name="T16" fmla="*/ 92 w 102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1">
                  <a:moveTo>
                    <a:pt x="92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7" y="0"/>
                    <a:pt x="102" y="5"/>
                    <a:pt x="102" y="1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16"/>
                    <a:pt x="97" y="21"/>
                    <a:pt x="92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EAC3571C-EFEE-413B-A454-6DC70B2D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5931" y="3179082"/>
              <a:ext cx="839788" cy="495300"/>
            </a:xfrm>
            <a:custGeom>
              <a:avLst/>
              <a:gdLst>
                <a:gd name="T0" fmla="*/ 202 w 223"/>
                <a:gd name="T1" fmla="*/ 131 h 131"/>
                <a:gd name="T2" fmla="*/ 21 w 223"/>
                <a:gd name="T3" fmla="*/ 131 h 131"/>
                <a:gd name="T4" fmla="*/ 0 w 223"/>
                <a:gd name="T5" fmla="*/ 110 h 131"/>
                <a:gd name="T6" fmla="*/ 0 w 223"/>
                <a:gd name="T7" fmla="*/ 21 h 131"/>
                <a:gd name="T8" fmla="*/ 21 w 223"/>
                <a:gd name="T9" fmla="*/ 0 h 131"/>
                <a:gd name="T10" fmla="*/ 202 w 223"/>
                <a:gd name="T11" fmla="*/ 0 h 131"/>
                <a:gd name="T12" fmla="*/ 223 w 223"/>
                <a:gd name="T13" fmla="*/ 21 h 131"/>
                <a:gd name="T14" fmla="*/ 223 w 223"/>
                <a:gd name="T15" fmla="*/ 110 h 131"/>
                <a:gd name="T16" fmla="*/ 202 w 223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131">
                  <a:moveTo>
                    <a:pt x="202" y="131"/>
                  </a:moveTo>
                  <a:cubicBezTo>
                    <a:pt x="21" y="131"/>
                    <a:pt x="21" y="131"/>
                    <a:pt x="21" y="131"/>
                  </a:cubicBezTo>
                  <a:cubicBezTo>
                    <a:pt x="9" y="131"/>
                    <a:pt x="0" y="121"/>
                    <a:pt x="0" y="1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14" y="0"/>
                    <a:pt x="223" y="10"/>
                    <a:pt x="223" y="21"/>
                  </a:cubicBezTo>
                  <a:cubicBezTo>
                    <a:pt x="223" y="110"/>
                    <a:pt x="223" y="110"/>
                    <a:pt x="223" y="110"/>
                  </a:cubicBezTo>
                  <a:cubicBezTo>
                    <a:pt x="223" y="121"/>
                    <a:pt x="214" y="131"/>
                    <a:pt x="202" y="131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1B7BF12C-5AA7-405C-861E-71438B27C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856" y="3179082"/>
              <a:ext cx="1454150" cy="495300"/>
            </a:xfrm>
            <a:custGeom>
              <a:avLst/>
              <a:gdLst>
                <a:gd name="T0" fmla="*/ 367 w 386"/>
                <a:gd name="T1" fmla="*/ 131 h 131"/>
                <a:gd name="T2" fmla="*/ 19 w 386"/>
                <a:gd name="T3" fmla="*/ 131 h 131"/>
                <a:gd name="T4" fmla="*/ 0 w 386"/>
                <a:gd name="T5" fmla="*/ 112 h 131"/>
                <a:gd name="T6" fmla="*/ 0 w 386"/>
                <a:gd name="T7" fmla="*/ 19 h 131"/>
                <a:gd name="T8" fmla="*/ 19 w 386"/>
                <a:gd name="T9" fmla="*/ 0 h 131"/>
                <a:gd name="T10" fmla="*/ 367 w 386"/>
                <a:gd name="T11" fmla="*/ 0 h 131"/>
                <a:gd name="T12" fmla="*/ 386 w 386"/>
                <a:gd name="T13" fmla="*/ 19 h 131"/>
                <a:gd name="T14" fmla="*/ 386 w 386"/>
                <a:gd name="T15" fmla="*/ 112 h 131"/>
                <a:gd name="T16" fmla="*/ 367 w 386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6" h="131">
                  <a:moveTo>
                    <a:pt x="367" y="131"/>
                  </a:moveTo>
                  <a:cubicBezTo>
                    <a:pt x="19" y="131"/>
                    <a:pt x="19" y="131"/>
                    <a:pt x="19" y="131"/>
                  </a:cubicBezTo>
                  <a:cubicBezTo>
                    <a:pt x="9" y="131"/>
                    <a:pt x="0" y="122"/>
                    <a:pt x="0" y="1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77" y="0"/>
                    <a:pt x="386" y="9"/>
                    <a:pt x="386" y="19"/>
                  </a:cubicBezTo>
                  <a:cubicBezTo>
                    <a:pt x="386" y="112"/>
                    <a:pt x="386" y="112"/>
                    <a:pt x="386" y="112"/>
                  </a:cubicBezTo>
                  <a:cubicBezTo>
                    <a:pt x="386" y="122"/>
                    <a:pt x="377" y="131"/>
                    <a:pt x="367" y="131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34A17F2-1614-42E9-92CD-F020C032C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3381" y="3179082"/>
              <a:ext cx="358775" cy="495300"/>
            </a:xfrm>
            <a:custGeom>
              <a:avLst/>
              <a:gdLst>
                <a:gd name="T0" fmla="*/ 77 w 95"/>
                <a:gd name="T1" fmla="*/ 131 h 131"/>
                <a:gd name="T2" fmla="*/ 19 w 95"/>
                <a:gd name="T3" fmla="*/ 131 h 131"/>
                <a:gd name="T4" fmla="*/ 0 w 95"/>
                <a:gd name="T5" fmla="*/ 112 h 131"/>
                <a:gd name="T6" fmla="*/ 0 w 95"/>
                <a:gd name="T7" fmla="*/ 19 h 131"/>
                <a:gd name="T8" fmla="*/ 19 w 95"/>
                <a:gd name="T9" fmla="*/ 0 h 131"/>
                <a:gd name="T10" fmla="*/ 77 w 95"/>
                <a:gd name="T11" fmla="*/ 0 h 131"/>
                <a:gd name="T12" fmla="*/ 95 w 95"/>
                <a:gd name="T13" fmla="*/ 19 h 131"/>
                <a:gd name="T14" fmla="*/ 95 w 95"/>
                <a:gd name="T15" fmla="*/ 112 h 131"/>
                <a:gd name="T16" fmla="*/ 77 w 95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" h="131">
                  <a:moveTo>
                    <a:pt x="77" y="131"/>
                  </a:moveTo>
                  <a:cubicBezTo>
                    <a:pt x="19" y="131"/>
                    <a:pt x="19" y="131"/>
                    <a:pt x="19" y="131"/>
                  </a:cubicBezTo>
                  <a:cubicBezTo>
                    <a:pt x="9" y="131"/>
                    <a:pt x="0" y="123"/>
                    <a:pt x="0" y="1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7" y="0"/>
                    <a:pt x="95" y="9"/>
                    <a:pt x="95" y="19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23"/>
                    <a:pt x="87" y="131"/>
                    <a:pt x="77" y="131"/>
                  </a:cubicBezTo>
                  <a:close/>
                </a:path>
              </a:pathLst>
            </a:custGeom>
            <a:solidFill>
              <a:srgbClr val="166BF9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E3ABF5C2-49DC-457A-94C7-78AB1D457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5744" y="4550682"/>
              <a:ext cx="754063" cy="444500"/>
            </a:xfrm>
            <a:custGeom>
              <a:avLst/>
              <a:gdLst>
                <a:gd name="T0" fmla="*/ 475 w 475"/>
                <a:gd name="T1" fmla="*/ 280 h 280"/>
                <a:gd name="T2" fmla="*/ 0 w 475"/>
                <a:gd name="T3" fmla="*/ 280 h 280"/>
                <a:gd name="T4" fmla="*/ 67 w 475"/>
                <a:gd name="T5" fmla="*/ 0 h 280"/>
                <a:gd name="T6" fmla="*/ 409 w 475"/>
                <a:gd name="T7" fmla="*/ 0 h 280"/>
                <a:gd name="T8" fmla="*/ 475 w 475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280">
                  <a:moveTo>
                    <a:pt x="475" y="280"/>
                  </a:moveTo>
                  <a:lnTo>
                    <a:pt x="0" y="280"/>
                  </a:lnTo>
                  <a:lnTo>
                    <a:pt x="67" y="0"/>
                  </a:lnTo>
                  <a:lnTo>
                    <a:pt x="409" y="0"/>
                  </a:lnTo>
                  <a:lnTo>
                    <a:pt x="475" y="28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1A82958F-02C5-4309-903B-A7969BC2B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6831" y="4995182"/>
              <a:ext cx="1127125" cy="193675"/>
            </a:xfrm>
            <a:custGeom>
              <a:avLst/>
              <a:gdLst>
                <a:gd name="T0" fmla="*/ 287 w 299"/>
                <a:gd name="T1" fmla="*/ 51 h 51"/>
                <a:gd name="T2" fmla="*/ 13 w 299"/>
                <a:gd name="T3" fmla="*/ 51 h 51"/>
                <a:gd name="T4" fmla="*/ 0 w 299"/>
                <a:gd name="T5" fmla="*/ 39 h 51"/>
                <a:gd name="T6" fmla="*/ 0 w 299"/>
                <a:gd name="T7" fmla="*/ 13 h 51"/>
                <a:gd name="T8" fmla="*/ 13 w 299"/>
                <a:gd name="T9" fmla="*/ 0 h 51"/>
                <a:gd name="T10" fmla="*/ 287 w 299"/>
                <a:gd name="T11" fmla="*/ 0 h 51"/>
                <a:gd name="T12" fmla="*/ 299 w 299"/>
                <a:gd name="T13" fmla="*/ 13 h 51"/>
                <a:gd name="T14" fmla="*/ 299 w 299"/>
                <a:gd name="T15" fmla="*/ 39 h 51"/>
                <a:gd name="T16" fmla="*/ 287 w 299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51">
                  <a:moveTo>
                    <a:pt x="287" y="51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6" y="51"/>
                    <a:pt x="0" y="46"/>
                    <a:pt x="0" y="3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94" y="0"/>
                    <a:pt x="299" y="6"/>
                    <a:pt x="299" y="13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9" y="46"/>
                    <a:pt x="294" y="51"/>
                    <a:pt x="287" y="5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E8403624-0C4C-444E-BCB3-D317AFCFC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144" y="3560082"/>
              <a:ext cx="2366963" cy="1571625"/>
            </a:xfrm>
            <a:custGeom>
              <a:avLst/>
              <a:gdLst>
                <a:gd name="T0" fmla="*/ 628 w 628"/>
                <a:gd name="T1" fmla="*/ 416 h 416"/>
                <a:gd name="T2" fmla="*/ 0 w 628"/>
                <a:gd name="T3" fmla="*/ 416 h 416"/>
                <a:gd name="T4" fmla="*/ 0 w 628"/>
                <a:gd name="T5" fmla="*/ 41 h 416"/>
                <a:gd name="T6" fmla="*/ 41 w 628"/>
                <a:gd name="T7" fmla="*/ 0 h 416"/>
                <a:gd name="T8" fmla="*/ 587 w 628"/>
                <a:gd name="T9" fmla="*/ 0 h 416"/>
                <a:gd name="T10" fmla="*/ 628 w 628"/>
                <a:gd name="T11" fmla="*/ 41 h 416"/>
                <a:gd name="T12" fmla="*/ 628 w 628"/>
                <a:gd name="T1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416">
                  <a:moveTo>
                    <a:pt x="628" y="416"/>
                  </a:moveTo>
                  <a:cubicBezTo>
                    <a:pt x="0" y="416"/>
                    <a:pt x="0" y="416"/>
                    <a:pt x="0" y="4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587" y="0"/>
                    <a:pt x="587" y="0"/>
                    <a:pt x="587" y="0"/>
                  </a:cubicBezTo>
                  <a:cubicBezTo>
                    <a:pt x="610" y="0"/>
                    <a:pt x="628" y="19"/>
                    <a:pt x="628" y="41"/>
                  </a:cubicBezTo>
                  <a:lnTo>
                    <a:pt x="628" y="416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05BA69C4-3362-4D50-8ECB-81E466C6A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44" y="3680732"/>
              <a:ext cx="2111375" cy="1450975"/>
            </a:xfrm>
            <a:custGeom>
              <a:avLst/>
              <a:gdLst>
                <a:gd name="T0" fmla="*/ 560 w 560"/>
                <a:gd name="T1" fmla="*/ 384 h 384"/>
                <a:gd name="T2" fmla="*/ 0 w 560"/>
                <a:gd name="T3" fmla="*/ 384 h 384"/>
                <a:gd name="T4" fmla="*/ 0 w 560"/>
                <a:gd name="T5" fmla="*/ 37 h 384"/>
                <a:gd name="T6" fmla="*/ 37 w 560"/>
                <a:gd name="T7" fmla="*/ 0 h 384"/>
                <a:gd name="T8" fmla="*/ 523 w 560"/>
                <a:gd name="T9" fmla="*/ 0 h 384"/>
                <a:gd name="T10" fmla="*/ 560 w 560"/>
                <a:gd name="T11" fmla="*/ 37 h 384"/>
                <a:gd name="T12" fmla="*/ 560 w 560"/>
                <a:gd name="T1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" h="384">
                  <a:moveTo>
                    <a:pt x="560" y="384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43" y="0"/>
                    <a:pt x="560" y="17"/>
                    <a:pt x="560" y="37"/>
                  </a:cubicBezTo>
                  <a:lnTo>
                    <a:pt x="560" y="384"/>
                  </a:ln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9F854D74-308D-4383-ACEC-A16C265D9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1056" y="5131707"/>
              <a:ext cx="2863850" cy="192088"/>
            </a:xfrm>
            <a:custGeom>
              <a:avLst/>
              <a:gdLst>
                <a:gd name="T0" fmla="*/ 730 w 760"/>
                <a:gd name="T1" fmla="*/ 51 h 51"/>
                <a:gd name="T2" fmla="*/ 31 w 760"/>
                <a:gd name="T3" fmla="*/ 51 h 51"/>
                <a:gd name="T4" fmla="*/ 0 w 760"/>
                <a:gd name="T5" fmla="*/ 20 h 51"/>
                <a:gd name="T6" fmla="*/ 0 w 760"/>
                <a:gd name="T7" fmla="*/ 14 h 51"/>
                <a:gd name="T8" fmla="*/ 15 w 760"/>
                <a:gd name="T9" fmla="*/ 0 h 51"/>
                <a:gd name="T10" fmla="*/ 746 w 760"/>
                <a:gd name="T11" fmla="*/ 0 h 51"/>
                <a:gd name="T12" fmla="*/ 760 w 760"/>
                <a:gd name="T13" fmla="*/ 14 h 51"/>
                <a:gd name="T14" fmla="*/ 760 w 760"/>
                <a:gd name="T15" fmla="*/ 20 h 51"/>
                <a:gd name="T16" fmla="*/ 730 w 760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0" h="51">
                  <a:moveTo>
                    <a:pt x="730" y="51"/>
                  </a:moveTo>
                  <a:cubicBezTo>
                    <a:pt x="31" y="51"/>
                    <a:pt x="31" y="51"/>
                    <a:pt x="31" y="51"/>
                  </a:cubicBezTo>
                  <a:cubicBezTo>
                    <a:pt x="14" y="51"/>
                    <a:pt x="0" y="37"/>
                    <a:pt x="0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754" y="0"/>
                    <a:pt x="760" y="6"/>
                    <a:pt x="760" y="14"/>
                  </a:cubicBezTo>
                  <a:cubicBezTo>
                    <a:pt x="760" y="20"/>
                    <a:pt x="760" y="20"/>
                    <a:pt x="760" y="20"/>
                  </a:cubicBezTo>
                  <a:cubicBezTo>
                    <a:pt x="760" y="37"/>
                    <a:pt x="747" y="51"/>
                    <a:pt x="730" y="5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50B5B1CC-F858-4425-94A1-BD60F288E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944" y="3858532"/>
              <a:ext cx="677863" cy="1166813"/>
            </a:xfrm>
            <a:custGeom>
              <a:avLst/>
              <a:gdLst>
                <a:gd name="T0" fmla="*/ 143 w 180"/>
                <a:gd name="T1" fmla="*/ 309 h 309"/>
                <a:gd name="T2" fmla="*/ 37 w 180"/>
                <a:gd name="T3" fmla="*/ 309 h 309"/>
                <a:gd name="T4" fmla="*/ 0 w 180"/>
                <a:gd name="T5" fmla="*/ 272 h 309"/>
                <a:gd name="T6" fmla="*/ 0 w 180"/>
                <a:gd name="T7" fmla="*/ 37 h 309"/>
                <a:gd name="T8" fmla="*/ 37 w 180"/>
                <a:gd name="T9" fmla="*/ 0 h 309"/>
                <a:gd name="T10" fmla="*/ 143 w 180"/>
                <a:gd name="T11" fmla="*/ 0 h 309"/>
                <a:gd name="T12" fmla="*/ 180 w 180"/>
                <a:gd name="T13" fmla="*/ 37 h 309"/>
                <a:gd name="T14" fmla="*/ 180 w 180"/>
                <a:gd name="T15" fmla="*/ 272 h 309"/>
                <a:gd name="T16" fmla="*/ 143 w 180"/>
                <a:gd name="T1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9">
                  <a:moveTo>
                    <a:pt x="143" y="309"/>
                  </a:moveTo>
                  <a:cubicBezTo>
                    <a:pt x="37" y="309"/>
                    <a:pt x="37" y="309"/>
                    <a:pt x="37" y="309"/>
                  </a:cubicBezTo>
                  <a:cubicBezTo>
                    <a:pt x="17" y="309"/>
                    <a:pt x="0" y="293"/>
                    <a:pt x="0" y="27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63" y="0"/>
                    <a:pt x="180" y="17"/>
                    <a:pt x="180" y="37"/>
                  </a:cubicBezTo>
                  <a:cubicBezTo>
                    <a:pt x="180" y="272"/>
                    <a:pt x="180" y="272"/>
                    <a:pt x="180" y="272"/>
                  </a:cubicBezTo>
                  <a:cubicBezTo>
                    <a:pt x="180" y="293"/>
                    <a:pt x="163" y="309"/>
                    <a:pt x="143" y="309"/>
                  </a:cubicBezTo>
                  <a:close/>
                </a:path>
              </a:pathLst>
            </a:custGeom>
            <a:solidFill>
              <a:srgbClr val="166BF9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24">
              <a:extLst>
                <a:ext uri="{FF2B5EF4-FFF2-40B4-BE49-F238E27FC236}">
                  <a16:creationId xmlns:a16="http://schemas.microsoft.com/office/drawing/2014/main" id="{15B66D50-B5FE-4512-928D-D1136E632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9869" y="3990295"/>
              <a:ext cx="354013" cy="355600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5">
              <a:extLst>
                <a:ext uri="{FF2B5EF4-FFF2-40B4-BE49-F238E27FC236}">
                  <a16:creationId xmlns:a16="http://schemas.microsoft.com/office/drawing/2014/main" id="{09168CF1-66E9-4B43-A72F-37426FC8F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494" y="4490357"/>
              <a:ext cx="523875" cy="85725"/>
            </a:xfrm>
            <a:custGeom>
              <a:avLst/>
              <a:gdLst>
                <a:gd name="T0" fmla="*/ 127 w 139"/>
                <a:gd name="T1" fmla="*/ 23 h 23"/>
                <a:gd name="T2" fmla="*/ 12 w 139"/>
                <a:gd name="T3" fmla="*/ 23 h 23"/>
                <a:gd name="T4" fmla="*/ 0 w 139"/>
                <a:gd name="T5" fmla="*/ 11 h 23"/>
                <a:gd name="T6" fmla="*/ 0 w 139"/>
                <a:gd name="T7" fmla="*/ 11 h 23"/>
                <a:gd name="T8" fmla="*/ 12 w 139"/>
                <a:gd name="T9" fmla="*/ 0 h 23"/>
                <a:gd name="T10" fmla="*/ 127 w 139"/>
                <a:gd name="T11" fmla="*/ 0 h 23"/>
                <a:gd name="T12" fmla="*/ 139 w 139"/>
                <a:gd name="T13" fmla="*/ 11 h 23"/>
                <a:gd name="T14" fmla="*/ 139 w 139"/>
                <a:gd name="T15" fmla="*/ 11 h 23"/>
                <a:gd name="T16" fmla="*/ 127 w 139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3">
                  <a:moveTo>
                    <a:pt x="127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5" y="23"/>
                    <a:pt x="0" y="1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4" y="0"/>
                    <a:pt x="139" y="5"/>
                    <a:pt x="139" y="11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39" y="18"/>
                    <a:pt x="134" y="23"/>
                    <a:pt x="127" y="23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6">
              <a:extLst>
                <a:ext uri="{FF2B5EF4-FFF2-40B4-BE49-F238E27FC236}">
                  <a16:creationId xmlns:a16="http://schemas.microsoft.com/office/drawing/2014/main" id="{AF093D36-1148-4600-B86B-D101D3C5C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094" y="4682445"/>
              <a:ext cx="331788" cy="71438"/>
            </a:xfrm>
            <a:custGeom>
              <a:avLst/>
              <a:gdLst>
                <a:gd name="T0" fmla="*/ 78 w 88"/>
                <a:gd name="T1" fmla="*/ 19 h 19"/>
                <a:gd name="T2" fmla="*/ 10 w 88"/>
                <a:gd name="T3" fmla="*/ 19 h 19"/>
                <a:gd name="T4" fmla="*/ 0 w 88"/>
                <a:gd name="T5" fmla="*/ 9 h 19"/>
                <a:gd name="T6" fmla="*/ 0 w 88"/>
                <a:gd name="T7" fmla="*/ 9 h 19"/>
                <a:gd name="T8" fmla="*/ 10 w 88"/>
                <a:gd name="T9" fmla="*/ 0 h 19"/>
                <a:gd name="T10" fmla="*/ 78 w 88"/>
                <a:gd name="T11" fmla="*/ 0 h 19"/>
                <a:gd name="T12" fmla="*/ 88 w 88"/>
                <a:gd name="T13" fmla="*/ 9 h 19"/>
                <a:gd name="T14" fmla="*/ 88 w 88"/>
                <a:gd name="T15" fmla="*/ 9 h 19"/>
                <a:gd name="T16" fmla="*/ 78 w 88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19">
                  <a:moveTo>
                    <a:pt x="78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4" y="0"/>
                    <a:pt x="88" y="4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14"/>
                    <a:pt x="84" y="19"/>
                    <a:pt x="78" y="19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702694C0-D3CC-465E-988E-B76CA13BC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319" y="3858532"/>
              <a:ext cx="892175" cy="309563"/>
            </a:xfrm>
            <a:custGeom>
              <a:avLst/>
              <a:gdLst>
                <a:gd name="T0" fmla="*/ 216 w 237"/>
                <a:gd name="T1" fmla="*/ 82 h 82"/>
                <a:gd name="T2" fmla="*/ 20 w 237"/>
                <a:gd name="T3" fmla="*/ 82 h 82"/>
                <a:gd name="T4" fmla="*/ 0 w 237"/>
                <a:gd name="T5" fmla="*/ 62 h 82"/>
                <a:gd name="T6" fmla="*/ 0 w 237"/>
                <a:gd name="T7" fmla="*/ 20 h 82"/>
                <a:gd name="T8" fmla="*/ 20 w 237"/>
                <a:gd name="T9" fmla="*/ 0 h 82"/>
                <a:gd name="T10" fmla="*/ 216 w 237"/>
                <a:gd name="T11" fmla="*/ 0 h 82"/>
                <a:gd name="T12" fmla="*/ 237 w 237"/>
                <a:gd name="T13" fmla="*/ 20 h 82"/>
                <a:gd name="T14" fmla="*/ 237 w 237"/>
                <a:gd name="T15" fmla="*/ 62 h 82"/>
                <a:gd name="T16" fmla="*/ 216 w 237"/>
                <a:gd name="T1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82">
                  <a:moveTo>
                    <a:pt x="216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9" y="82"/>
                    <a:pt x="0" y="73"/>
                    <a:pt x="0" y="6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8" y="0"/>
                    <a:pt x="237" y="9"/>
                    <a:pt x="237" y="20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7" y="73"/>
                    <a:pt x="228" y="82"/>
                    <a:pt x="216" y="82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A29E8D86-4E24-4F0B-AA2B-AE57F748B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319" y="4252232"/>
              <a:ext cx="892175" cy="773113"/>
            </a:xfrm>
            <a:custGeom>
              <a:avLst/>
              <a:gdLst>
                <a:gd name="T0" fmla="*/ 215 w 237"/>
                <a:gd name="T1" fmla="*/ 205 h 205"/>
                <a:gd name="T2" fmla="*/ 22 w 237"/>
                <a:gd name="T3" fmla="*/ 205 h 205"/>
                <a:gd name="T4" fmla="*/ 0 w 237"/>
                <a:gd name="T5" fmla="*/ 184 h 205"/>
                <a:gd name="T6" fmla="*/ 0 w 237"/>
                <a:gd name="T7" fmla="*/ 21 h 205"/>
                <a:gd name="T8" fmla="*/ 22 w 237"/>
                <a:gd name="T9" fmla="*/ 0 h 205"/>
                <a:gd name="T10" fmla="*/ 215 w 237"/>
                <a:gd name="T11" fmla="*/ 0 h 205"/>
                <a:gd name="T12" fmla="*/ 237 w 237"/>
                <a:gd name="T13" fmla="*/ 21 h 205"/>
                <a:gd name="T14" fmla="*/ 237 w 237"/>
                <a:gd name="T15" fmla="*/ 184 h 205"/>
                <a:gd name="T16" fmla="*/ 215 w 237"/>
                <a:gd name="T1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205">
                  <a:moveTo>
                    <a:pt x="215" y="205"/>
                  </a:moveTo>
                  <a:cubicBezTo>
                    <a:pt x="22" y="205"/>
                    <a:pt x="22" y="205"/>
                    <a:pt x="22" y="205"/>
                  </a:cubicBezTo>
                  <a:cubicBezTo>
                    <a:pt x="10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27" y="0"/>
                    <a:pt x="237" y="10"/>
                    <a:pt x="237" y="21"/>
                  </a:cubicBezTo>
                  <a:cubicBezTo>
                    <a:pt x="237" y="184"/>
                    <a:pt x="237" y="184"/>
                    <a:pt x="237" y="184"/>
                  </a:cubicBezTo>
                  <a:cubicBezTo>
                    <a:pt x="237" y="196"/>
                    <a:pt x="227" y="205"/>
                    <a:pt x="215" y="205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D784E9EB-6000-48AC-8FB3-C74890973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731" y="3998232"/>
              <a:ext cx="682625" cy="1319213"/>
            </a:xfrm>
            <a:custGeom>
              <a:avLst/>
              <a:gdLst>
                <a:gd name="T0" fmla="*/ 155 w 181"/>
                <a:gd name="T1" fmla="*/ 349 h 349"/>
                <a:gd name="T2" fmla="*/ 26 w 181"/>
                <a:gd name="T3" fmla="*/ 349 h 349"/>
                <a:gd name="T4" fmla="*/ 0 w 181"/>
                <a:gd name="T5" fmla="*/ 322 h 349"/>
                <a:gd name="T6" fmla="*/ 0 w 181"/>
                <a:gd name="T7" fmla="*/ 27 h 349"/>
                <a:gd name="T8" fmla="*/ 26 w 181"/>
                <a:gd name="T9" fmla="*/ 0 h 349"/>
                <a:gd name="T10" fmla="*/ 155 w 181"/>
                <a:gd name="T11" fmla="*/ 0 h 349"/>
                <a:gd name="T12" fmla="*/ 181 w 181"/>
                <a:gd name="T13" fmla="*/ 27 h 349"/>
                <a:gd name="T14" fmla="*/ 181 w 181"/>
                <a:gd name="T15" fmla="*/ 322 h 349"/>
                <a:gd name="T16" fmla="*/ 155 w 181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349">
                  <a:moveTo>
                    <a:pt x="155" y="349"/>
                  </a:moveTo>
                  <a:cubicBezTo>
                    <a:pt x="26" y="349"/>
                    <a:pt x="26" y="349"/>
                    <a:pt x="26" y="349"/>
                  </a:cubicBezTo>
                  <a:cubicBezTo>
                    <a:pt x="12" y="349"/>
                    <a:pt x="0" y="337"/>
                    <a:pt x="0" y="32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9" y="0"/>
                    <a:pt x="181" y="12"/>
                    <a:pt x="181" y="27"/>
                  </a:cubicBezTo>
                  <a:cubicBezTo>
                    <a:pt x="181" y="322"/>
                    <a:pt x="181" y="322"/>
                    <a:pt x="181" y="322"/>
                  </a:cubicBezTo>
                  <a:cubicBezTo>
                    <a:pt x="181" y="337"/>
                    <a:pt x="169" y="349"/>
                    <a:pt x="155" y="349"/>
                  </a:cubicBez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DAF8C7E8-AD24-4AD0-9757-96C4D3D97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731" y="5142820"/>
              <a:ext cx="682625" cy="174625"/>
            </a:xfrm>
            <a:custGeom>
              <a:avLst/>
              <a:gdLst>
                <a:gd name="T0" fmla="*/ 0 w 181"/>
                <a:gd name="T1" fmla="*/ 0 h 46"/>
                <a:gd name="T2" fmla="*/ 0 w 181"/>
                <a:gd name="T3" fmla="*/ 19 h 46"/>
                <a:gd name="T4" fmla="*/ 26 w 181"/>
                <a:gd name="T5" fmla="*/ 46 h 46"/>
                <a:gd name="T6" fmla="*/ 155 w 181"/>
                <a:gd name="T7" fmla="*/ 46 h 46"/>
                <a:gd name="T8" fmla="*/ 181 w 181"/>
                <a:gd name="T9" fmla="*/ 19 h 46"/>
                <a:gd name="T10" fmla="*/ 181 w 181"/>
                <a:gd name="T11" fmla="*/ 0 h 46"/>
                <a:gd name="T12" fmla="*/ 0 w 18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46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34"/>
                    <a:pt x="12" y="46"/>
                    <a:pt x="26" y="46"/>
                  </a:cubicBezTo>
                  <a:cubicBezTo>
                    <a:pt x="155" y="46"/>
                    <a:pt x="155" y="46"/>
                    <a:pt x="155" y="46"/>
                  </a:cubicBezTo>
                  <a:cubicBezTo>
                    <a:pt x="169" y="46"/>
                    <a:pt x="181" y="34"/>
                    <a:pt x="181" y="19"/>
                  </a:cubicBezTo>
                  <a:cubicBezTo>
                    <a:pt x="181" y="0"/>
                    <a:pt x="181" y="0"/>
                    <a:pt x="18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Oval 31">
              <a:extLst>
                <a:ext uri="{FF2B5EF4-FFF2-40B4-BE49-F238E27FC236}">
                  <a16:creationId xmlns:a16="http://schemas.microsoft.com/office/drawing/2014/main" id="{4FB1A5C4-3A77-42CF-8236-AD868DA06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4356" y="5180920"/>
              <a:ext cx="79375" cy="79375"/>
            </a:xfrm>
            <a:prstGeom prst="ellipse">
              <a:avLst/>
            </a:pr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32">
              <a:extLst>
                <a:ext uri="{FF2B5EF4-FFF2-40B4-BE49-F238E27FC236}">
                  <a16:creationId xmlns:a16="http://schemas.microsoft.com/office/drawing/2014/main" id="{519988F5-BC45-438A-8E79-DB405E257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2594" y="4425270"/>
              <a:ext cx="342900" cy="347663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C6620654-4821-41CA-95FC-1D08E8286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919" y="4534807"/>
              <a:ext cx="222250" cy="139700"/>
            </a:xfrm>
            <a:custGeom>
              <a:avLst/>
              <a:gdLst>
                <a:gd name="T0" fmla="*/ 0 w 140"/>
                <a:gd name="T1" fmla="*/ 36 h 88"/>
                <a:gd name="T2" fmla="*/ 54 w 140"/>
                <a:gd name="T3" fmla="*/ 88 h 88"/>
                <a:gd name="T4" fmla="*/ 140 w 140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88">
                  <a:moveTo>
                    <a:pt x="0" y="36"/>
                  </a:moveTo>
                  <a:lnTo>
                    <a:pt x="54" y="88"/>
                  </a:lnTo>
                  <a:lnTo>
                    <a:pt x="140" y="0"/>
                  </a:lnTo>
                </a:path>
              </a:pathLst>
            </a:custGeom>
            <a:noFill/>
            <a:ln w="22225" cap="rnd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49385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#2658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  <p:tag name="ISLIDE.ICON" val="#48640;"/>
  <p:tag name="ISLIDE.PICTURE" val="#667061;"/>
  <p:tag name="ISLIDE.VECTOR" val="#954788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77988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61582;"/>
  <p:tag name="ISLIDE.ICON" val="#966184;#89913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61582;"/>
  <p:tag name="ISLIDE.ICON" val="#966184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ICON" val="#966184;"/>
  <p:tag name="ISLIDE.DIAGRAM" val="#839833;#307288;#861582;#954206;#959829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61582;"/>
  <p:tag name="ISLIDE.ICON" val="#966184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61582;"/>
  <p:tag name="ISLIDE.ICON" val="#966184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623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20277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861508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  <p:tag name="ISLIDE.ICON" val="#48640;"/>
  <p:tag name="ISLIDE.PICTURE" val="#667061;"/>
  <p:tag name="ISLIDE.VECTOR" val="#954788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1700</TotalTime>
  <Words>7941</Words>
  <Application>Microsoft Macintosh PowerPoint</Application>
  <PresentationFormat>宽屏</PresentationFormat>
  <Paragraphs>393</Paragraphs>
  <Slides>39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5" baseType="lpstr">
      <vt:lpstr>等线</vt:lpstr>
      <vt:lpstr>等线 Light</vt:lpstr>
      <vt:lpstr>Microsoft YaHei</vt:lpstr>
      <vt:lpstr>Segoe UI Italic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Hansen</dc:creator>
  <cp:lastModifiedBy>邝 晔旸</cp:lastModifiedBy>
  <cp:revision>151</cp:revision>
  <dcterms:created xsi:type="dcterms:W3CDTF">2017-04-28T04:55:15Z</dcterms:created>
  <dcterms:modified xsi:type="dcterms:W3CDTF">2023-02-27T12:24:44Z</dcterms:modified>
</cp:coreProperties>
</file>