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4" r:id="rId4"/>
    <p:sldId id="266" r:id="rId5"/>
    <p:sldId id="260" r:id="rId6"/>
    <p:sldId id="263" r:id="rId7"/>
    <p:sldId id="257" r:id="rId8"/>
    <p:sldId id="258" r:id="rId9"/>
    <p:sldId id="26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4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BC2FC2-E8F5-5F58-C6A2-875A8949D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7F6FAF3-F187-080F-9AB2-28DF5CC9B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89EEBC-616D-20DF-42D4-5BEB36F1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FE7C2-81D4-6069-09F5-1E70B1FB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371C31-3EBD-0924-B121-394D2494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039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D1FA66-8E86-188F-C02C-D070A1E5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8B1962-3403-906F-F4CD-C0E4C0323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AD6244-922C-32C1-66EF-154D727A7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E4A5D2-8B6B-93A4-3A10-4C20B5F1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24B8AD-B75C-6C88-F439-7589D67E3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10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5428F9-3074-BAEB-7767-BDB6F5B1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875043-7451-CFA6-CA2C-97458F801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C5DC12-8FEA-1F26-19DE-E7F220910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C5991A-855A-42FA-0D7D-8C59D511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CF151D-C5BF-27B8-2EDA-8613203B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20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59CEBD-CB57-D22D-C70B-61EC2D8A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325C54-22EC-C84E-BF35-4DE791E04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4510173-6BEA-C774-652C-C32D3AEAE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CBB13C-64BD-6314-AEC7-910A5F449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E57513-0A5C-6612-3B77-1C2BFEB8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0EFDAE-4294-1F49-9D77-29F105B2E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3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ABEABA-2068-42B4-3BEC-A21BCFDB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24D1AA-C334-6591-EF7E-E8F63E8F9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CA96CD-4515-BBBC-FDA0-049268753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5130A59-A1A5-198E-334A-72704C43CA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A4F9AB4-FDC8-9A7A-1D97-28BDC4937B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D927B5B-D0B6-6410-5B95-D74F1BC22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2B7B8AA-BCF1-1CBB-591A-141BF8106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E977679-4E8F-9B61-22B6-0D00672C4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97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A7E238-770F-FD8A-5BCF-ABD0E787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93D25CE-A883-D6A1-C5F7-9E432254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0A9D1A-2330-D712-43C1-9763594BA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92C614-FE74-AD2B-E969-5BF94E36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77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59078AE-4919-06ED-0A57-02CFCEAD6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2C2BCA-173F-DEA4-8498-8679A8DA3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D90525-CD20-2CD3-192C-FB74B389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28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1561B3-1AA4-2465-5BD8-2932BC84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9A2F1F-65C1-C577-0F1D-E5E4B5719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223FA55-A6F3-8F12-B7E7-41EE1344A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CEE052-5C79-BC19-7275-8243A5E9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DD7D6E-727C-B267-8B19-D615F1BD7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1843F1-BA54-B365-CDB8-04F8A078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45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0B8AFC-379E-7606-310F-182AFF5F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66E344-7021-3505-5537-726F97674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CA37D6-B308-DF30-DAA4-FF9071F0F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648257-2F30-4E7C-0EEB-B26BDC5C3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C9B336-2A77-D864-C6EA-3CDFCE41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DA74B9-82F9-DC1C-C5B0-CE2038C91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5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2F0E28-7F62-3AEE-CCF3-665D0591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FA9A37-E713-828C-0E1D-42318723D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76D043-0590-6219-83D2-9F949F0D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217916-C612-9589-D1FF-6B173479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2C3578-0507-2CFB-50AB-9A8274CB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547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E546A0-3237-A3FF-C9DF-B4109BB70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235B18-3F67-E098-1980-0CB3CA2D4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94A2E6-BA16-3A95-E55C-64BD6CE08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9DC410-C8FD-8A03-BE62-FC406A785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A48041-6587-7E6A-F3E5-9D9F4A82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683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86031AE-D6FA-25B5-67A0-97D9313C3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AE487B-3F8E-6EE7-7B95-F9FB1C79B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D3298A-E4D3-01C7-3FE9-B32E213E2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8AF91-D7BD-4FA1-AE4E-697F4DBE6BD7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9CD2BE-0B25-044E-08A8-63D3DC56DF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410B83-A95B-3DEF-B7D2-0CE219962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21AA-5658-43CA-9DD3-054FF9E43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06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AB98EEF-498E-CAB3-CE84-7FBB6DD5C191}"/>
              </a:ext>
            </a:extLst>
          </p:cNvPr>
          <p:cNvSpPr txBox="1"/>
          <p:nvPr/>
        </p:nvSpPr>
        <p:spPr>
          <a:xfrm>
            <a:off x="3048383" y="313888"/>
            <a:ext cx="609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https://www.wolai.com/khnTWm7zjo6sfwZQK4DFMy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1C04143-0A5D-0AB2-BA66-4B7A07F54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6664"/>
            <a:ext cx="12192000" cy="560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18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E72B14-B16F-2471-946E-70D825BA1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307"/>
            <a:ext cx="12192000" cy="606138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B4E4476-91B2-2D64-9ECE-2ED7B6294171}"/>
              </a:ext>
            </a:extLst>
          </p:cNvPr>
          <p:cNvSpPr txBox="1"/>
          <p:nvPr/>
        </p:nvSpPr>
        <p:spPr>
          <a:xfrm>
            <a:off x="3048383" y="313888"/>
            <a:ext cx="609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https://seismo-learn.org/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91A1CD-C583-58C0-0CCD-7832D7A0C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203" y="5285070"/>
            <a:ext cx="4428362" cy="106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6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368BC0-EC2A-38C6-7EEE-A631496EB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781" y="81979"/>
            <a:ext cx="7974177" cy="66940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1282619-ADDF-1877-B797-711AD57B7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807" y="1563032"/>
            <a:ext cx="2233093" cy="373193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706FB86-FEF6-495C-634A-7C3164A04764}"/>
              </a:ext>
            </a:extLst>
          </p:cNvPr>
          <p:cNvSpPr txBox="1"/>
          <p:nvPr/>
        </p:nvSpPr>
        <p:spPr>
          <a:xfrm>
            <a:off x="453573" y="5441880"/>
            <a:ext cx="3828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https://seisman.info/</a:t>
            </a:r>
          </a:p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https://blog.seisman.info/</a:t>
            </a:r>
          </a:p>
        </p:txBody>
      </p:sp>
    </p:spTree>
    <p:extLst>
      <p:ext uri="{BB962C8B-B14F-4D97-AF65-F5344CB8AC3E}">
        <p14:creationId xmlns:p14="http://schemas.microsoft.com/office/powerpoint/2010/main" val="316494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5D504D-A063-D85F-FEC1-057995CFC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34" y="131508"/>
            <a:ext cx="10336332" cy="659498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C357041-62CD-12F6-DBF0-A8191E964A01}"/>
              </a:ext>
            </a:extLst>
          </p:cNvPr>
          <p:cNvSpPr txBox="1"/>
          <p:nvPr/>
        </p:nvSpPr>
        <p:spPr>
          <a:xfrm>
            <a:off x="3048383" y="313888"/>
            <a:ext cx="609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https://seismo-learn.org/seismology101/</a:t>
            </a:r>
          </a:p>
        </p:txBody>
      </p:sp>
    </p:spTree>
    <p:extLst>
      <p:ext uri="{BB962C8B-B14F-4D97-AF65-F5344CB8AC3E}">
        <p14:creationId xmlns:p14="http://schemas.microsoft.com/office/powerpoint/2010/main" val="90388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A20743-89BC-85ED-42BD-C2E580C99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13" y="55309"/>
            <a:ext cx="11886973" cy="674738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8D60C26-7616-F372-6296-0A6BDD5F6BFA}"/>
              </a:ext>
            </a:extLst>
          </p:cNvPr>
          <p:cNvSpPr txBox="1"/>
          <p:nvPr/>
        </p:nvSpPr>
        <p:spPr>
          <a:xfrm>
            <a:off x="3048383" y="313888"/>
            <a:ext cx="6095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https://seismo-learn.org/software/</a:t>
            </a:r>
          </a:p>
        </p:txBody>
      </p:sp>
    </p:spTree>
    <p:extLst>
      <p:ext uri="{BB962C8B-B14F-4D97-AF65-F5344CB8AC3E}">
        <p14:creationId xmlns:p14="http://schemas.microsoft.com/office/powerpoint/2010/main" val="994077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EA6A3F8-3C67-1095-AD80-7F25F3824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26" y="1488041"/>
            <a:ext cx="11637347" cy="388191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1F3D6D0-99A3-28B5-3C1E-187F2571C97A}"/>
              </a:ext>
            </a:extLst>
          </p:cNvPr>
          <p:cNvSpPr txBox="1"/>
          <p:nvPr/>
        </p:nvSpPr>
        <p:spPr>
          <a:xfrm>
            <a:off x="2370431" y="319913"/>
            <a:ext cx="7451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https://seismo-learn.org/links/</a:t>
            </a:r>
          </a:p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https://www.zhihu.com/question/347328628/answer/1269964944</a:t>
            </a:r>
          </a:p>
        </p:txBody>
      </p:sp>
    </p:spTree>
    <p:extLst>
      <p:ext uri="{BB962C8B-B14F-4D97-AF65-F5344CB8AC3E}">
        <p14:creationId xmlns:p14="http://schemas.microsoft.com/office/powerpoint/2010/main" val="301449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1D2711-DC7E-8970-DF21-3407D393109F}"/>
              </a:ext>
            </a:extLst>
          </p:cNvPr>
          <p:cNvSpPr txBox="1"/>
          <p:nvPr/>
        </p:nvSpPr>
        <p:spPr>
          <a:xfrm>
            <a:off x="989068" y="185228"/>
            <a:ext cx="868335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地震学研究联合会</a:t>
            </a:r>
            <a:r>
              <a:rPr lang="en-US" altLang="zh-CN" dirty="0"/>
              <a:t>IRIS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dirty="0"/>
              <a:t>https://www.iris.edu/hq/</a:t>
            </a:r>
          </a:p>
          <a:p>
            <a:endParaRPr lang="en-US" altLang="zh-CN" dirty="0"/>
          </a:p>
          <a:p>
            <a:r>
              <a:rPr lang="en-US" altLang="zh-CN" dirty="0"/>
              <a:t>IRIS</a:t>
            </a:r>
            <a:r>
              <a:rPr lang="zh-CN" altLang="en-US" dirty="0"/>
              <a:t>上的大量资源：</a:t>
            </a:r>
            <a:endParaRPr lang="en-US" altLang="zh-CN" dirty="0"/>
          </a:p>
          <a:p>
            <a:r>
              <a:rPr lang="en-US" altLang="zh-CN" dirty="0"/>
              <a:t>http://ds.iris.edu/ds/products/</a:t>
            </a:r>
          </a:p>
          <a:p>
            <a:endParaRPr lang="en-US" altLang="zh-CN" dirty="0"/>
          </a:p>
          <a:p>
            <a:r>
              <a:rPr lang="en-US" altLang="zh-CN" dirty="0"/>
              <a:t>IRIS</a:t>
            </a:r>
            <a:r>
              <a:rPr lang="zh-CN" altLang="en-US" dirty="0"/>
              <a:t>收集的地球结构模型：</a:t>
            </a:r>
            <a:endParaRPr lang="en-US" altLang="zh-CN" dirty="0"/>
          </a:p>
          <a:p>
            <a:r>
              <a:rPr lang="en-US" altLang="zh-CN" dirty="0"/>
              <a:t>https://ds.iris.edu/ds/products/emc-earthmodels/</a:t>
            </a:r>
          </a:p>
          <a:p>
            <a:endParaRPr lang="en-US" altLang="zh-CN" dirty="0"/>
          </a:p>
          <a:p>
            <a:r>
              <a:rPr lang="en-US" altLang="zh-CN" dirty="0"/>
              <a:t>IRIS</a:t>
            </a:r>
            <a:r>
              <a:rPr lang="zh-CN" altLang="en-US" dirty="0"/>
              <a:t>收集的部分地震学程序：</a:t>
            </a:r>
            <a:endParaRPr lang="en-US" altLang="zh-CN" dirty="0"/>
          </a:p>
          <a:p>
            <a:r>
              <a:rPr lang="en-US" altLang="zh-CN" dirty="0"/>
              <a:t>https://seiscode.iris.washington.edu/</a:t>
            </a:r>
          </a:p>
          <a:p>
            <a:endParaRPr lang="en-US" altLang="zh-CN" dirty="0"/>
          </a:p>
          <a:p>
            <a:r>
              <a:rPr lang="en-US" altLang="zh-CN" dirty="0"/>
              <a:t>CIG</a:t>
            </a:r>
            <a:r>
              <a:rPr lang="zh-CN" altLang="en-US" dirty="0"/>
              <a:t>提供的地球物理学程序：</a:t>
            </a:r>
            <a:endParaRPr lang="en-US" altLang="zh-CN" dirty="0"/>
          </a:p>
          <a:p>
            <a:r>
              <a:rPr lang="en-US" altLang="zh-CN" dirty="0"/>
              <a:t>https://geodynamics.org/</a:t>
            </a:r>
          </a:p>
          <a:p>
            <a:endParaRPr lang="en-US" altLang="zh-CN" dirty="0"/>
          </a:p>
          <a:p>
            <a:r>
              <a:rPr lang="en-US" altLang="zh-CN" dirty="0"/>
              <a:t>IRIS</a:t>
            </a:r>
            <a:r>
              <a:rPr lang="zh-CN" altLang="en-US" dirty="0"/>
              <a:t>收集的接收函数数据：</a:t>
            </a:r>
            <a:endParaRPr lang="en-US" altLang="zh-CN" dirty="0"/>
          </a:p>
          <a:p>
            <a:r>
              <a:rPr lang="en-US" altLang="zh-CN" dirty="0"/>
              <a:t>http://ears.iris.washington.edu/index.html</a:t>
            </a:r>
          </a:p>
          <a:p>
            <a:endParaRPr lang="en-US" altLang="zh-CN" dirty="0"/>
          </a:p>
          <a:p>
            <a:r>
              <a:rPr lang="en-US" altLang="zh-CN" dirty="0"/>
              <a:t>IRIS</a:t>
            </a:r>
            <a:r>
              <a:rPr lang="zh-CN" altLang="en-US" dirty="0"/>
              <a:t>制作的教学视频短片：</a:t>
            </a:r>
            <a:endParaRPr lang="en-US" altLang="zh-CN" dirty="0"/>
          </a:p>
          <a:p>
            <a:r>
              <a:rPr lang="en-US" altLang="zh-CN" dirty="0"/>
              <a:t>https://www.iris.edu/hq/inclass/search#type[]=1&amp;language[]=1</a:t>
            </a:r>
          </a:p>
          <a:p>
            <a:endParaRPr lang="en-US" altLang="zh-CN" dirty="0"/>
          </a:p>
          <a:p>
            <a:r>
              <a:rPr lang="en-US" altLang="zh-CN" dirty="0"/>
              <a:t>IRIS</a:t>
            </a:r>
            <a:r>
              <a:rPr lang="zh-CN" altLang="en-US" dirty="0"/>
              <a:t>上查看地震台站分布（需翻墙）：</a:t>
            </a:r>
            <a:endParaRPr lang="en-US" altLang="zh-CN" dirty="0"/>
          </a:p>
          <a:p>
            <a:r>
              <a:rPr lang="en-US" altLang="zh-CN" dirty="0"/>
              <a:t>http://ds.iris.edu/gmap/#minlat=20&amp;maxlat=50&amp;minlon=70&amp;maxlon=100</a:t>
            </a:r>
          </a:p>
        </p:txBody>
      </p:sp>
    </p:spTree>
    <p:extLst>
      <p:ext uri="{BB962C8B-B14F-4D97-AF65-F5344CB8AC3E}">
        <p14:creationId xmlns:p14="http://schemas.microsoft.com/office/powerpoint/2010/main" val="376137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E6339DF-1118-4356-3AEA-801018AD1224}"/>
              </a:ext>
            </a:extLst>
          </p:cNvPr>
          <p:cNvSpPr txBox="1"/>
          <p:nvPr/>
        </p:nvSpPr>
        <p:spPr>
          <a:xfrm>
            <a:off x="989068" y="185228"/>
            <a:ext cx="868335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最常使用的网站之一：</a:t>
            </a:r>
            <a:endParaRPr lang="en-US" altLang="zh-CN" dirty="0"/>
          </a:p>
          <a:p>
            <a:r>
              <a:rPr lang="en-US" altLang="zh-CN" dirty="0"/>
              <a:t>https://scholar.google.com/</a:t>
            </a:r>
          </a:p>
          <a:p>
            <a:endParaRPr lang="en-US" altLang="zh-CN" dirty="0"/>
          </a:p>
          <a:p>
            <a:r>
              <a:rPr lang="zh-CN" altLang="en-US" dirty="0"/>
              <a:t>世界知名地球科学家：</a:t>
            </a:r>
            <a:endParaRPr lang="en-US" altLang="zh-CN" dirty="0"/>
          </a:p>
          <a:p>
            <a:r>
              <a:rPr lang="en-US" altLang="zh-CN" dirty="0"/>
              <a:t>https://www.zhihu.com/question/63806763</a:t>
            </a:r>
          </a:p>
          <a:p>
            <a:endParaRPr lang="en-US" altLang="zh-CN" dirty="0"/>
          </a:p>
          <a:p>
            <a:r>
              <a:rPr lang="zh-CN" altLang="en-US" dirty="0"/>
              <a:t>实时地震波传播动画：</a:t>
            </a:r>
            <a:endParaRPr lang="en-US" altLang="zh-CN" dirty="0"/>
          </a:p>
          <a:p>
            <a:r>
              <a:rPr lang="en-US" altLang="zh-CN" dirty="0"/>
              <a:t>https://global.shakemovie.princeton.edu/</a:t>
            </a:r>
          </a:p>
          <a:p>
            <a:endParaRPr lang="en-US" altLang="zh-CN" dirty="0"/>
          </a:p>
          <a:p>
            <a:r>
              <a:rPr lang="zh-CN" altLang="en-US" dirty="0"/>
              <a:t>地质云地质数据下载：</a:t>
            </a:r>
            <a:endParaRPr lang="en-US" altLang="zh-CN" dirty="0"/>
          </a:p>
          <a:p>
            <a:r>
              <a:rPr lang="en-US" altLang="zh-CN" dirty="0"/>
              <a:t>https://geocloud.cgs.gov.cn/</a:t>
            </a:r>
          </a:p>
          <a:p>
            <a:endParaRPr lang="en-US" altLang="zh-CN" dirty="0"/>
          </a:p>
          <a:p>
            <a:r>
              <a:rPr lang="zh-CN" altLang="en-US" dirty="0"/>
              <a:t>国家地震科学数据中心：</a:t>
            </a:r>
            <a:endParaRPr lang="en-US" altLang="zh-CN" dirty="0"/>
          </a:p>
          <a:p>
            <a:r>
              <a:rPr lang="en-US" altLang="zh-CN" dirty="0"/>
              <a:t>https://data.earthquake.cn/</a:t>
            </a:r>
          </a:p>
          <a:p>
            <a:endParaRPr lang="en-US" altLang="zh-CN" dirty="0"/>
          </a:p>
          <a:p>
            <a:r>
              <a:rPr lang="en-US" altLang="zh-CN" dirty="0" err="1"/>
              <a:t>ChinArray</a:t>
            </a:r>
            <a:r>
              <a:rPr lang="zh-CN" altLang="en-US" dirty="0"/>
              <a:t>地震数据中心：</a:t>
            </a:r>
            <a:endParaRPr lang="en-US" altLang="zh-CN" dirty="0"/>
          </a:p>
          <a:p>
            <a:r>
              <a:rPr lang="en-US" altLang="zh-CN" dirty="0"/>
              <a:t>http://www.esdc.ac.cn/</a:t>
            </a:r>
          </a:p>
          <a:p>
            <a:endParaRPr lang="en-US" altLang="zh-CN" dirty="0"/>
          </a:p>
          <a:p>
            <a:r>
              <a:rPr lang="zh-CN" altLang="en-US" dirty="0"/>
              <a:t>国内宽频地震台站分布：</a:t>
            </a:r>
            <a:endParaRPr lang="en-US" altLang="zh-CN" dirty="0"/>
          </a:p>
          <a:p>
            <a:r>
              <a:rPr lang="en-US" altLang="zh-CN" dirty="0"/>
              <a:t>http://seismolab.org/model/china/bb_seismic_stations.html</a:t>
            </a:r>
          </a:p>
          <a:p>
            <a:endParaRPr lang="en-US" altLang="zh-CN" dirty="0"/>
          </a:p>
          <a:p>
            <a:r>
              <a:rPr lang="zh-CN" altLang="en-US" dirty="0"/>
              <a:t>中国地震台网</a:t>
            </a:r>
            <a:r>
              <a:rPr lang="en-US" altLang="zh-CN" dirty="0"/>
              <a:t>——</a:t>
            </a:r>
            <a:r>
              <a:rPr lang="zh-CN" altLang="en-US" dirty="0"/>
              <a:t>首页：</a:t>
            </a:r>
            <a:endParaRPr lang="en-US" altLang="zh-CN" dirty="0"/>
          </a:p>
          <a:p>
            <a:r>
              <a:rPr lang="en-US" altLang="zh-CN" dirty="0"/>
              <a:t>https://news.ceic.ac.cn/index.html?time=1677413245</a:t>
            </a:r>
          </a:p>
        </p:txBody>
      </p:sp>
    </p:spTree>
    <p:extLst>
      <p:ext uri="{BB962C8B-B14F-4D97-AF65-F5344CB8AC3E}">
        <p14:creationId xmlns:p14="http://schemas.microsoft.com/office/powerpoint/2010/main" val="3018710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C2A1589-1EFD-CA40-5815-379AE414A533}"/>
              </a:ext>
            </a:extLst>
          </p:cNvPr>
          <p:cNvSpPr txBox="1"/>
          <p:nvPr/>
        </p:nvSpPr>
        <p:spPr>
          <a:xfrm>
            <a:off x="989067" y="185228"/>
            <a:ext cx="1090272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地震目录下载：</a:t>
            </a:r>
            <a:endParaRPr lang="en-US" altLang="zh-CN" dirty="0"/>
          </a:p>
          <a:p>
            <a:r>
              <a:rPr lang="en-US" altLang="zh-CN" dirty="0"/>
              <a:t>https://migg-ntu.github.io/SeisTomo_Tutorials/seismology/seismic-source/earthquake-catalogs.html</a:t>
            </a:r>
          </a:p>
          <a:p>
            <a:r>
              <a:rPr lang="en-US" altLang="zh-CN" dirty="0"/>
              <a:t>https://seismo-learn.org/seismology101/exercises/catalog/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）中国地震台网目录：</a:t>
            </a:r>
            <a:endParaRPr lang="en-US" altLang="zh-CN" dirty="0"/>
          </a:p>
          <a:p>
            <a:r>
              <a:rPr lang="en-US" altLang="zh-CN" dirty="0"/>
              <a:t>https://data.earthquake.cn/datashare/report.shtml?PAGEID=earthquake_zhengshi</a:t>
            </a:r>
          </a:p>
          <a:p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）英国</a:t>
            </a:r>
            <a:r>
              <a:rPr lang="en-US" altLang="zh-CN" dirty="0"/>
              <a:t>ISC</a:t>
            </a:r>
            <a:r>
              <a:rPr lang="zh-CN" altLang="en-US" dirty="0"/>
              <a:t>台网目录：</a:t>
            </a:r>
            <a:endParaRPr lang="en-US" altLang="zh-CN" dirty="0"/>
          </a:p>
          <a:p>
            <a:r>
              <a:rPr lang="en-US" altLang="zh-CN" dirty="0"/>
              <a:t>http://isc-mirror.iris.washington.edu/iscbulletin/search/catalogue/#magtypes</a:t>
            </a:r>
          </a:p>
          <a:p>
            <a:r>
              <a:rPr lang="zh-CN" altLang="en-US" dirty="0"/>
              <a:t>精定位目录</a:t>
            </a:r>
            <a:r>
              <a:rPr lang="en-US" altLang="zh-CN" dirty="0"/>
              <a:t>EHB</a:t>
            </a:r>
            <a:r>
              <a:rPr lang="zh-CN" altLang="en-US" dirty="0"/>
              <a:t>：</a:t>
            </a:r>
            <a:r>
              <a:rPr lang="en-US" altLang="zh-CN" dirty="0"/>
              <a:t>http://www.isc.ac.uk/ehbbulletin/search/catalogue/</a:t>
            </a:r>
          </a:p>
          <a:p>
            <a:r>
              <a:rPr lang="en-US" altLang="zh-CN" dirty="0"/>
              <a:t>ISC-EHB</a:t>
            </a:r>
            <a:r>
              <a:rPr lang="zh-CN" altLang="en-US" dirty="0"/>
              <a:t>目录：</a:t>
            </a:r>
            <a:r>
              <a:rPr lang="en-US" altLang="zh-CN" dirty="0"/>
              <a:t>http://www.isc.ac.uk/isc-ehb/</a:t>
            </a:r>
          </a:p>
          <a:p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）美国</a:t>
            </a:r>
            <a:r>
              <a:rPr lang="en-US" altLang="zh-CN" dirty="0"/>
              <a:t>USGS</a:t>
            </a:r>
            <a:r>
              <a:rPr lang="zh-CN" altLang="en-US" dirty="0"/>
              <a:t>台网目录：</a:t>
            </a:r>
            <a:endParaRPr lang="en-US" altLang="zh-CN" dirty="0"/>
          </a:p>
          <a:p>
            <a:r>
              <a:rPr lang="en-US" altLang="zh-CN" dirty="0"/>
              <a:t>https://earthquake.usgs.gov/earthquakes/search/</a:t>
            </a:r>
          </a:p>
          <a:p>
            <a:r>
              <a:rPr lang="en-US" altLang="zh-CN" dirty="0"/>
              <a:t>https://earthquake.usgs.gov/data/comcat/catalog/us/</a:t>
            </a:r>
          </a:p>
          <a:p>
            <a:r>
              <a:rPr lang="en-US" altLang="zh-CN" dirty="0"/>
              <a:t>https://ncedc.org/anss/catalog-search.html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Note-</a:t>
            </a:r>
            <a:r>
              <a:rPr lang="zh-CN" altLang="en-US" dirty="0"/>
              <a:t>地震定位精度：</a:t>
            </a:r>
            <a:endParaRPr lang="en-US" altLang="zh-CN" dirty="0"/>
          </a:p>
          <a:p>
            <a:r>
              <a:rPr lang="en-US" altLang="zh-CN" dirty="0"/>
              <a:t>EHB &gt; ISC-EHB &gt; ISC-reviewed &gt; CSN/ISC</a:t>
            </a:r>
            <a:r>
              <a:rPr lang="en-US" altLang="zh-CN"/>
              <a:t>/USGS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37630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554</Words>
  <Application>Microsoft Office PowerPoint</Application>
  <PresentationFormat>宽屏</PresentationFormat>
  <Paragraphs>75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Jiangtao Li</dc:creator>
  <cp:lastModifiedBy>Jiangtao Li</cp:lastModifiedBy>
  <cp:revision>51</cp:revision>
  <dcterms:created xsi:type="dcterms:W3CDTF">2023-02-25T13:12:31Z</dcterms:created>
  <dcterms:modified xsi:type="dcterms:W3CDTF">2023-02-26T12:23:41Z</dcterms:modified>
</cp:coreProperties>
</file>