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 id="2147483674" r:id="rId2"/>
  </p:sldMasterIdLst>
  <p:notesMasterIdLst>
    <p:notesMasterId r:id="rId28"/>
  </p:notesMasterIdLst>
  <p:handoutMasterIdLst>
    <p:handoutMasterId r:id="rId29"/>
  </p:handoutMasterIdLst>
  <p:sldIdLst>
    <p:sldId id="257" r:id="rId3"/>
    <p:sldId id="1012" r:id="rId4"/>
    <p:sldId id="1025" r:id="rId5"/>
    <p:sldId id="1013" r:id="rId6"/>
    <p:sldId id="1015" r:id="rId7"/>
    <p:sldId id="1026" r:id="rId8"/>
    <p:sldId id="1027" r:id="rId9"/>
    <p:sldId id="1016" r:id="rId10"/>
    <p:sldId id="1028" r:id="rId11"/>
    <p:sldId id="1018" r:id="rId12"/>
    <p:sldId id="1029" r:id="rId13"/>
    <p:sldId id="1030" r:id="rId14"/>
    <p:sldId id="1031" r:id="rId15"/>
    <p:sldId id="1032" r:id="rId16"/>
    <p:sldId id="1033" r:id="rId17"/>
    <p:sldId id="1035" r:id="rId18"/>
    <p:sldId id="1034" r:id="rId19"/>
    <p:sldId id="1021" r:id="rId20"/>
    <p:sldId id="1037" r:id="rId21"/>
    <p:sldId id="1039" r:id="rId22"/>
    <p:sldId id="1038" r:id="rId23"/>
    <p:sldId id="1036" r:id="rId24"/>
    <p:sldId id="1040" r:id="rId25"/>
    <p:sldId id="1041" r:id="rId26"/>
    <p:sldId id="1024" r:id="rId27"/>
  </p:sldIdLst>
  <p:sldSz cx="9144000" cy="6858000" type="screen4x3"/>
  <p:notesSz cx="6858000" cy="9144000"/>
  <p:custShowLst>
    <p:custShow name="自定义放映 1" id="0">
      <p:sldLst/>
    </p:custShow>
  </p:custShowLst>
  <p:defaultTextStyle>
    <a:defPPr>
      <a:defRPr lang="zh-CN"/>
    </a:defPPr>
    <a:lvl1pPr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1pPr>
    <a:lvl2pPr marL="4559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2pPr>
    <a:lvl3pPr marL="9131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3pPr>
    <a:lvl4pPr marL="13703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4pPr>
    <a:lvl5pPr marL="1827530" indent="1905" algn="l" defTabSz="913130" rtl="0" eaLnBrk="0" fontAlgn="base" hangingPunct="0">
      <a:spcBef>
        <a:spcPct val="0"/>
      </a:spcBef>
      <a:spcAft>
        <a:spcPct val="0"/>
      </a:spcAft>
      <a:defRPr kern="1200">
        <a:solidFill>
          <a:schemeClr val="tx1"/>
        </a:solidFill>
        <a:latin typeface="Optima"/>
        <a:ea typeface="宋体" panose="02010600030101010101" pitchFamily="2" charset="-122"/>
        <a:cs typeface="+mn-cs"/>
      </a:defRPr>
    </a:lvl5pPr>
    <a:lvl6pPr marL="2286000" algn="l" defTabSz="914400" rtl="0" eaLnBrk="1" latinLnBrk="0" hangingPunct="1">
      <a:defRPr kern="1200">
        <a:solidFill>
          <a:schemeClr val="tx1"/>
        </a:solidFill>
        <a:latin typeface="Optima"/>
        <a:ea typeface="宋体" panose="02010600030101010101" pitchFamily="2" charset="-122"/>
        <a:cs typeface="+mn-cs"/>
      </a:defRPr>
    </a:lvl6pPr>
    <a:lvl7pPr marL="2743200" algn="l" defTabSz="914400" rtl="0" eaLnBrk="1" latinLnBrk="0" hangingPunct="1">
      <a:defRPr kern="1200">
        <a:solidFill>
          <a:schemeClr val="tx1"/>
        </a:solidFill>
        <a:latin typeface="Optima"/>
        <a:ea typeface="宋体" panose="02010600030101010101" pitchFamily="2" charset="-122"/>
        <a:cs typeface="+mn-cs"/>
      </a:defRPr>
    </a:lvl7pPr>
    <a:lvl8pPr marL="3200400" algn="l" defTabSz="914400" rtl="0" eaLnBrk="1" latinLnBrk="0" hangingPunct="1">
      <a:defRPr kern="1200">
        <a:solidFill>
          <a:schemeClr val="tx1"/>
        </a:solidFill>
        <a:latin typeface="Optima"/>
        <a:ea typeface="宋体" panose="02010600030101010101" pitchFamily="2" charset="-122"/>
        <a:cs typeface="+mn-cs"/>
      </a:defRPr>
    </a:lvl8pPr>
    <a:lvl9pPr marL="3657600" algn="l" defTabSz="914400" rtl="0" eaLnBrk="1" latinLnBrk="0" hangingPunct="1">
      <a:defRPr kern="1200">
        <a:solidFill>
          <a:schemeClr val="tx1"/>
        </a:solidFill>
        <a:latin typeface="Optima"/>
        <a:ea typeface="宋体" panose="02010600030101010101" pitchFamily="2" charset="-122"/>
        <a:cs typeface="+mn-cs"/>
      </a:defRPr>
    </a:lvl9pPr>
  </p:defaultTextStyle>
  <p:extLst>
    <p:ext uri="{EFAFB233-063F-42B5-8137-9DF3F51BA10A}">
      <p15:sldGuideLst xmlns:p15="http://schemas.microsoft.com/office/powerpoint/2012/main">
        <p15:guide id="1" orient="horz" pos="2117">
          <p15:clr>
            <a:srgbClr val="A4A3A4"/>
          </p15:clr>
        </p15:guide>
        <p15:guide id="2" pos="2735">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viewer1" initials="g"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3333FF"/>
    <a:srgbClr val="007A37"/>
    <a:srgbClr val="002060"/>
    <a:srgbClr val="D75CDA"/>
    <a:srgbClr val="AEF4F4"/>
    <a:srgbClr val="FF535D"/>
    <a:srgbClr val="6DB37C"/>
    <a:srgbClr val="C6BC3A"/>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26" autoAdjust="0"/>
    <p:restoredTop sz="72835" autoAdjust="0"/>
  </p:normalViewPr>
  <p:slideViewPr>
    <p:cSldViewPr>
      <p:cViewPr varScale="1">
        <p:scale>
          <a:sx n="94" d="100"/>
          <a:sy n="94" d="100"/>
        </p:scale>
        <p:origin x="69" y="199"/>
      </p:cViewPr>
      <p:guideLst>
        <p:guide orient="horz" pos="2117"/>
        <p:guide pos="2735"/>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commentAuthors" Target="commentAuthors.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3FA9C243-067B-CA4E-A842-0A4F40743B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a:extLst>
              <a:ext uri="{FF2B5EF4-FFF2-40B4-BE49-F238E27FC236}">
                <a16:creationId xmlns:a16="http://schemas.microsoft.com/office/drawing/2014/main" id="{1553E9E0-89E2-4B47-B8D8-EFC899E8C18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3AD247A-8183-7541-ABCF-6232F500A679}" type="datetime1">
              <a:rPr kumimoji="1" lang="en-US" altLang="zh-CN" smtClean="0"/>
              <a:t>11/29/2021</a:t>
            </a:fld>
            <a:endParaRPr kumimoji="1" lang="zh-CN" altLang="en-US"/>
          </a:p>
        </p:txBody>
      </p:sp>
      <p:sp>
        <p:nvSpPr>
          <p:cNvPr id="4" name="页脚占位符 3">
            <a:extLst>
              <a:ext uri="{FF2B5EF4-FFF2-40B4-BE49-F238E27FC236}">
                <a16:creationId xmlns:a16="http://schemas.microsoft.com/office/drawing/2014/main" id="{1BA8A920-1517-E241-B6F2-1D96AEE2337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kumimoji="1" lang="en-US" altLang="zh-CN"/>
              <a:t>(#)</a:t>
            </a:r>
            <a:endParaRPr kumimoji="1" lang="zh-CN" altLang="en-US"/>
          </a:p>
        </p:txBody>
      </p:sp>
      <p:sp>
        <p:nvSpPr>
          <p:cNvPr id="5" name="灯片编号占位符 4">
            <a:extLst>
              <a:ext uri="{FF2B5EF4-FFF2-40B4-BE49-F238E27FC236}">
                <a16:creationId xmlns:a16="http://schemas.microsoft.com/office/drawing/2014/main" id="{0CBD611D-6B67-594B-B9A7-7B8640F3B27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62B5C19-C914-454D-BA06-03E8262F8AAB}" type="slidenum">
              <a:rPr kumimoji="1" lang="zh-CN" altLang="en-US" smtClean="0"/>
              <a:t>‹#›</a:t>
            </a:fld>
            <a:endParaRPr kumimoji="1" lang="zh-CN" altLang="en-US"/>
          </a:p>
        </p:txBody>
      </p:sp>
    </p:spTree>
    <p:extLst>
      <p:ext uri="{BB962C8B-B14F-4D97-AF65-F5344CB8AC3E}">
        <p14:creationId xmlns:p14="http://schemas.microsoft.com/office/powerpoint/2010/main" val="12959284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914400"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defTabSz="914400" eaLnBrk="1" fontAlgn="auto" hangingPunct="1">
              <a:spcBef>
                <a:spcPts val="0"/>
              </a:spcBef>
              <a:spcAft>
                <a:spcPts val="0"/>
              </a:spcAft>
              <a:defRPr sz="1200">
                <a:latin typeface="+mn-lt"/>
                <a:ea typeface="+mn-ea"/>
              </a:defRPr>
            </a:lvl1pPr>
          </a:lstStyle>
          <a:p>
            <a:pPr>
              <a:defRPr/>
            </a:pPr>
            <a:fld id="{9DA76AF4-C969-DC4D-895C-342B189FF026}" type="datetime1">
              <a:rPr lang="en-US" altLang="zh-CN" smtClean="0"/>
              <a:t>11/29/2021</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914400" eaLnBrk="1" fontAlgn="auto" hangingPunct="1">
              <a:spcBef>
                <a:spcPts val="0"/>
              </a:spcBef>
              <a:spcAft>
                <a:spcPts val="0"/>
              </a:spcAft>
              <a:defRPr sz="1200">
                <a:latin typeface="+mn-lt"/>
                <a:ea typeface="+mn-ea"/>
              </a:defRPr>
            </a:lvl1pPr>
          </a:lstStyle>
          <a:p>
            <a:pPr>
              <a:defRPr/>
            </a:pPr>
            <a:r>
              <a:rPr lang="en-US" altLang="zh-CN"/>
              <a:t>(#)</a:t>
            </a: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eaLnBrk="1" hangingPunct="1">
              <a:defRPr sz="1200" smtClean="0">
                <a:latin typeface="Calibri" panose="020F0502020204030204" pitchFamily="34" charset="0"/>
              </a:defRPr>
            </a:lvl1pPr>
          </a:lstStyle>
          <a:p>
            <a:pPr>
              <a:defRPr/>
            </a:pPr>
            <a:fld id="{07D6CAB4-8167-4192-A545-D06EBE846D48}" type="slidenum">
              <a:rPr lang="zh-CN" altLang="en-US"/>
              <a:t>‹#›</a:t>
            </a:fld>
            <a:endParaRPr lang="zh-CN" altLang="en-US"/>
          </a:p>
        </p:txBody>
      </p:sp>
    </p:spTree>
    <p:extLst>
      <p:ext uri="{BB962C8B-B14F-4D97-AF65-F5344CB8AC3E}">
        <p14:creationId xmlns:p14="http://schemas.microsoft.com/office/powerpoint/2010/main" val="199091663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spect="1" noChangeArrowheads="1" noTextEdit="1"/>
          </p:cNvSpPr>
          <p:nvPr>
            <p:ph type="sldImg"/>
          </p:nvPr>
        </p:nvSpPr>
        <p:spPr bwMode="auto">
          <a:noFill/>
          <a:ln>
            <a:solidFill>
              <a:srgbClr val="000000"/>
            </a:solidFill>
            <a:miter lim="800000"/>
          </a:ln>
        </p:spPr>
      </p:sp>
      <p:sp>
        <p:nvSpPr>
          <p:cNvPr id="8195" name="Rectangle 3"/>
          <p:cNvSpPr>
            <a:spLocks noGrp="1" noChangeArrowheads="1"/>
          </p:cNvSpPr>
          <p:nvPr>
            <p:ph type="body" idx="1"/>
          </p:nvPr>
        </p:nvSpPr>
        <p:spPr bwMode="auto">
          <a:noFill/>
        </p:spPr>
        <p:txBody>
          <a:bodyPr wrap="square" numCol="1" anchor="t" anchorCtr="0" compatLnSpc="1"/>
          <a:lstStyle/>
          <a:p>
            <a:pPr eaLnBrk="1" hangingPunct="1">
              <a:lnSpc>
                <a:spcPct val="150000"/>
              </a:lnSpc>
              <a:spcBef>
                <a:spcPct val="0"/>
              </a:spcBef>
            </a:pPr>
            <a:r>
              <a:rPr lang="zh-CN" altLang="en-US" sz="900" b="0" baseline="0">
                <a:latin typeface="宋体" panose="02010600030101010101" pitchFamily="2" charset="-122"/>
                <a:sym typeface="宋体" panose="02010600030101010101" pitchFamily="2" charset="-122"/>
              </a:rPr>
              <a:t>各位老师同学早上好，今天我主要对有关地震仪器方面的部分进展进行报告，其中主要以中科大李俊伦组</a:t>
            </a:r>
            <a:r>
              <a:rPr lang="en-US" altLang="zh-CN" sz="900" b="0" baseline="0">
                <a:latin typeface="宋体" panose="02010600030101010101" pitchFamily="2" charset="-122"/>
                <a:sym typeface="宋体" panose="02010600030101010101" pitchFamily="2" charset="-122"/>
              </a:rPr>
              <a:t>4G</a:t>
            </a:r>
            <a:r>
              <a:rPr lang="zh-CN" altLang="en-US" sz="900" b="0" baseline="0">
                <a:latin typeface="宋体" panose="02010600030101010101" pitchFamily="2" charset="-122"/>
                <a:sym typeface="宋体" panose="02010600030101010101" pitchFamily="2" charset="-122"/>
              </a:rPr>
              <a:t>流动节点地震仪作为案例。</a:t>
            </a:r>
            <a:endParaRPr lang="en-US" altLang="zh-CN" sz="900" b="0" baseline="0">
              <a:latin typeface="宋体" panose="02010600030101010101" pitchFamily="2" charset="-122"/>
              <a:sym typeface="宋体" panose="02010600030101010101" pitchFamily="2" charset="-122"/>
            </a:endParaRPr>
          </a:p>
        </p:txBody>
      </p:sp>
      <p:sp>
        <p:nvSpPr>
          <p:cNvPr id="3" name="Slide Number Placeholder 2">
            <a:extLst>
              <a:ext uri="{FF2B5EF4-FFF2-40B4-BE49-F238E27FC236}">
                <a16:creationId xmlns:a16="http://schemas.microsoft.com/office/drawing/2014/main" id="{84419DD1-51ED-AF42-B6CC-A62B53C112AF}"/>
              </a:ext>
            </a:extLst>
          </p:cNvPr>
          <p:cNvSpPr>
            <a:spLocks noGrp="1"/>
          </p:cNvSpPr>
          <p:nvPr>
            <p:ph type="sldNum" sz="quarter" idx="5"/>
          </p:nvPr>
        </p:nvSpPr>
        <p:spPr/>
        <p:txBody>
          <a:bodyPr/>
          <a:lstStyle/>
          <a:p>
            <a:pPr>
              <a:defRPr/>
            </a:pPr>
            <a:fld id="{07D6CAB4-8167-4192-A545-D06EBE846D48}" type="slidenum">
              <a:rPr lang="zh-CN" altLang="en-US" smtClean="0"/>
              <a:t>0</a:t>
            </a:fld>
            <a:endParaRPr lang="zh-CN" altLang="en-US"/>
          </a:p>
        </p:txBody>
      </p:sp>
    </p:spTree>
    <p:extLst>
      <p:ext uri="{BB962C8B-B14F-4D97-AF65-F5344CB8AC3E}">
        <p14:creationId xmlns:p14="http://schemas.microsoft.com/office/powerpoint/2010/main" val="1054252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en-US" sz="1200" kern="1200">
                <a:solidFill>
                  <a:schemeClr val="tx1"/>
                </a:solidFill>
                <a:effectLst/>
                <a:latin typeface="+mn-lt"/>
                <a:ea typeface="+mn-ea"/>
                <a:cs typeface="+mn-cs"/>
              </a:rPr>
              <a:t>在介绍地震仪器前，我们首先对于地震学的基本研究范畴做一个回顾。</a:t>
            </a:r>
            <a:endParaRPr lang="en-US" altLang="zh-CN" sz="1200" kern="120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en-US" sz="1200" kern="1200">
                <a:solidFill>
                  <a:schemeClr val="tx1"/>
                </a:solidFill>
                <a:effectLst/>
                <a:latin typeface="+mn-lt"/>
                <a:ea typeface="+mn-ea"/>
                <a:cs typeface="+mn-cs"/>
              </a:rPr>
              <a:t>地震信号，一般受三部分影响，震源激发、介质传播、仪器接收；相应的这三部分也就是地震学的主要研究对象。</a:t>
            </a:r>
            <a:endParaRPr lang="en-US" altLang="zh-CN" sz="1200" kern="120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en-US" sz="1200" kern="1200">
                <a:solidFill>
                  <a:schemeClr val="tx1"/>
                </a:solidFill>
                <a:effectLst/>
                <a:latin typeface="+mn-lt"/>
                <a:ea typeface="+mn-ea"/>
                <a:cs typeface="+mn-cs"/>
              </a:rPr>
              <a:t>从仪器中，我们获取到地震数据，在数据预处理后，使用反演方法，研究地下介质属性和震源机制；及而实现地震学的应用价值和科学意义。</a:t>
            </a:r>
            <a:endParaRPr lang="en-US" altLang="zh-CN" sz="1200" kern="120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en-US" sz="1200" kern="1200">
                <a:solidFill>
                  <a:schemeClr val="tx1"/>
                </a:solidFill>
                <a:effectLst/>
                <a:latin typeface="+mn-lt"/>
                <a:ea typeface="+mn-ea"/>
                <a:cs typeface="+mn-cs"/>
              </a:rPr>
              <a:t>长期以来地震学界关注的中心是数据处理，和科学的解释，主要针对震源机制和介质属性。这个原因可能在于科学问题，才能好发论文。</a:t>
            </a:r>
            <a:endParaRPr lang="en-US" altLang="zh-CN" sz="1200" kern="120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en-US" sz="1200" kern="1200">
                <a:solidFill>
                  <a:schemeClr val="tx1"/>
                </a:solidFill>
                <a:effectLst/>
                <a:latin typeface="+mn-lt"/>
                <a:ea typeface="+mn-ea"/>
                <a:cs typeface="+mn-cs"/>
              </a:rPr>
              <a:t>而相比而言，对于仪器的研发，尤其国内，关注较少。因为投入相对大，生效相对慢，还不好发论文。</a:t>
            </a: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pPr>
              <a:defRPr/>
            </a:pPr>
            <a:fld id="{07D6CAB4-8167-4192-A545-D06EBE846D48}" type="slidenum">
              <a:rPr lang="zh-CN" altLang="en-US" smtClean="0"/>
              <a:t>1</a:t>
            </a:fld>
            <a:endParaRPr lang="zh-CN" altLang="en-US"/>
          </a:p>
        </p:txBody>
      </p:sp>
    </p:spTree>
    <p:extLst>
      <p:ext uri="{BB962C8B-B14F-4D97-AF65-F5344CB8AC3E}">
        <p14:creationId xmlns:p14="http://schemas.microsoft.com/office/powerpoint/2010/main" val="2690832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en-US" sz="1200" kern="1200">
                <a:solidFill>
                  <a:schemeClr val="tx1"/>
                </a:solidFill>
                <a:effectLst/>
                <a:latin typeface="+mn-lt"/>
                <a:ea typeface="+mn-ea"/>
                <a:cs typeface="+mn-cs"/>
              </a:rPr>
              <a:t>实际上，仪器研发和数据采集，是耗时耗力的工作。我去东方地物参加暑校的时候，他们说，在采集、处理、解释，（勘探地物三大流程中），处理最容易智能化，解释其次，采集最难。</a:t>
            </a:r>
            <a:endParaRPr lang="en-US" altLang="zh-CN" sz="1200" kern="120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en-US" sz="1200" kern="1200">
                <a:solidFill>
                  <a:schemeClr val="tx1"/>
                </a:solidFill>
                <a:effectLst/>
                <a:latin typeface="+mn-lt"/>
                <a:ea typeface="+mn-ea"/>
                <a:cs typeface="+mn-cs"/>
              </a:rPr>
              <a:t>那么，地震仪器和采集过程面临什么难点呢？</a:t>
            </a:r>
            <a:endParaRPr lang="en-US" altLang="zh-CN" sz="1200" kern="120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en-US" sz="1200" kern="1200">
                <a:solidFill>
                  <a:schemeClr val="tx1"/>
                </a:solidFill>
                <a:effectLst/>
                <a:latin typeface="+mn-lt"/>
                <a:ea typeface="+mn-ea"/>
                <a:cs typeface="+mn-cs"/>
              </a:rPr>
              <a:t>一个是极端环境，如</a:t>
            </a:r>
            <a:r>
              <a:rPr lang="en-US" altLang="zh-CN" sz="1200" kern="1200">
                <a:solidFill>
                  <a:schemeClr val="tx1"/>
                </a:solidFill>
                <a:effectLst/>
                <a:latin typeface="+mn-lt"/>
                <a:ea typeface="+mn-ea"/>
                <a:cs typeface="+mn-cs"/>
              </a:rPr>
              <a:t>XXX</a:t>
            </a:r>
            <a:r>
              <a:rPr lang="zh-CN" altLang="en-US" sz="1200" kern="1200">
                <a:solidFill>
                  <a:schemeClr val="tx1"/>
                </a:solidFill>
                <a:effectLst/>
                <a:latin typeface="+mn-lt"/>
                <a:ea typeface="+mn-ea"/>
                <a:cs typeface="+mn-cs"/>
              </a:rPr>
              <a:t>；二个是研究和应用目标对数据质量的要求，包括</a:t>
            </a:r>
            <a:r>
              <a:rPr lang="en-US" altLang="zh-CN" sz="1200" kern="1200">
                <a:solidFill>
                  <a:schemeClr val="tx1"/>
                </a:solidFill>
                <a:effectLst/>
                <a:latin typeface="+mn-lt"/>
                <a:ea typeface="+mn-ea"/>
                <a:cs typeface="+mn-cs"/>
              </a:rPr>
              <a:t>XXXX</a:t>
            </a:r>
            <a:r>
              <a:rPr lang="zh-CN" altLang="en-US" sz="1200" kern="1200">
                <a:solidFill>
                  <a:schemeClr val="tx1"/>
                </a:solidFill>
                <a:effectLst/>
                <a:latin typeface="+mn-lt"/>
                <a:ea typeface="+mn-ea"/>
                <a:cs typeface="+mn-cs"/>
              </a:rPr>
              <a:t>；三个是人工成本和处理效率的限制要求数据的采集实现智能化和系统化，要求</a:t>
            </a:r>
            <a:r>
              <a:rPr lang="en-US" altLang="zh-CN" sz="1200" kern="1200">
                <a:solidFill>
                  <a:schemeClr val="tx1"/>
                </a:solidFill>
                <a:effectLst/>
                <a:latin typeface="+mn-lt"/>
                <a:ea typeface="+mn-ea"/>
                <a:cs typeface="+mn-cs"/>
              </a:rPr>
              <a:t>XXXX</a:t>
            </a:r>
            <a:r>
              <a:rPr lang="zh-CN" altLang="en-US" sz="1200" kern="1200">
                <a:solidFill>
                  <a:schemeClr val="tx1"/>
                </a:solidFill>
                <a:effectLst/>
                <a:latin typeface="+mn-lt"/>
                <a:ea typeface="+mn-ea"/>
                <a:cs typeface="+mn-cs"/>
              </a:rPr>
              <a:t>。</a:t>
            </a:r>
            <a:endParaRPr lang="en-US" altLang="zh-CN" sz="1200" kern="120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en-US" sz="1200" kern="1200">
                <a:solidFill>
                  <a:schemeClr val="tx1"/>
                </a:solidFill>
                <a:effectLst/>
                <a:latin typeface="+mn-lt"/>
                <a:ea typeface="+mn-ea"/>
                <a:cs typeface="+mn-cs"/>
              </a:rPr>
              <a:t>但当今地震学基础理论已经完备了，常规条件、常规区域、常规方法都被做过了，而这些结果并不充分满足研究和应用的需求，还有很多大问题没有解决。</a:t>
            </a:r>
            <a:endParaRPr lang="en-US" altLang="zh-CN" sz="1200" kern="120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en-US" sz="1200" kern="1200">
                <a:solidFill>
                  <a:schemeClr val="tx1"/>
                </a:solidFill>
                <a:effectLst/>
                <a:latin typeface="+mn-lt"/>
                <a:ea typeface="+mn-ea"/>
                <a:cs typeface="+mn-cs"/>
              </a:rPr>
              <a:t>所以，科学家期待更多更好的数据来解决问题，这使得现代的地震学仪器和配套系统备受期待。</a:t>
            </a:r>
            <a:endParaRPr lang="en-US" altLang="zh-CN" sz="1200" kern="120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pPr>
              <a:defRPr/>
            </a:pPr>
            <a:fld id="{07D6CAB4-8167-4192-A545-D06EBE846D48}" type="slidenum">
              <a:rPr lang="zh-CN" altLang="en-US" smtClean="0"/>
              <a:t>2</a:t>
            </a:fld>
            <a:endParaRPr lang="zh-CN" altLang="en-US"/>
          </a:p>
        </p:txBody>
      </p:sp>
    </p:spTree>
    <p:extLst>
      <p:ext uri="{BB962C8B-B14F-4D97-AF65-F5344CB8AC3E}">
        <p14:creationId xmlns:p14="http://schemas.microsoft.com/office/powerpoint/2010/main" val="2310494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a:solidFill>
                  <a:schemeClr val="tx1"/>
                </a:solidFill>
                <a:effectLst/>
                <a:latin typeface="+mn-lt"/>
                <a:ea typeface="+mn-ea"/>
                <a:cs typeface="+mn-cs"/>
              </a:rPr>
              <a:t>上周六我听了他们</a:t>
            </a:r>
            <a:r>
              <a:rPr lang="en-US" altLang="zh-CN" sz="1200" kern="1200">
                <a:solidFill>
                  <a:schemeClr val="tx1"/>
                </a:solidFill>
                <a:effectLst/>
                <a:latin typeface="+mn-lt"/>
                <a:ea typeface="+mn-ea"/>
                <a:cs typeface="+mn-cs"/>
              </a:rPr>
              <a:t>2021</a:t>
            </a:r>
            <a:r>
              <a:rPr lang="zh-CN" altLang="en-US" sz="1200" kern="1200">
                <a:solidFill>
                  <a:schemeClr val="tx1"/>
                </a:solidFill>
                <a:effectLst/>
                <a:latin typeface="+mn-lt"/>
                <a:ea typeface="+mn-ea"/>
                <a:cs typeface="+mn-cs"/>
              </a:rPr>
              <a:t>年地物仪器与观测技术研讨会；介绍了包括重力、地震、地球化学、缪子成像等等仪器和研究方法的进展。这里摘取地震仪器方面的向大家介绍。</a:t>
            </a:r>
            <a:endParaRPr lang="en-US" altLang="zh-CN" sz="1200" kern="1200">
              <a:solidFill>
                <a:schemeClr val="tx1"/>
              </a:solidFill>
              <a:effectLst/>
              <a:latin typeface="+mn-lt"/>
              <a:ea typeface="+mn-ea"/>
              <a:cs typeface="+mn-cs"/>
            </a:endParaRPr>
          </a:p>
          <a:p>
            <a:r>
              <a:rPr lang="zh-CN" altLang="en-US" sz="1200" kern="1200">
                <a:solidFill>
                  <a:schemeClr val="tx1"/>
                </a:solidFill>
                <a:effectLst/>
                <a:latin typeface="+mn-lt"/>
                <a:ea typeface="+mn-ea"/>
                <a:cs typeface="+mn-cs"/>
              </a:rPr>
              <a:t>总体分三类（我个人分的）；各自克服的困难和特殊</a:t>
            </a:r>
            <a:endParaRPr lang="en-US" altLang="zh-CN" sz="1200" kern="1200">
              <a:solidFill>
                <a:schemeClr val="tx1"/>
              </a:solidFill>
              <a:effectLst/>
              <a:latin typeface="+mn-lt"/>
              <a:ea typeface="+mn-ea"/>
              <a:cs typeface="+mn-cs"/>
            </a:endParaRPr>
          </a:p>
          <a:p>
            <a:r>
              <a:rPr lang="zh-CN" altLang="en-US" sz="1200" kern="1200">
                <a:solidFill>
                  <a:schemeClr val="tx1"/>
                </a:solidFill>
                <a:effectLst/>
                <a:latin typeface="+mn-lt"/>
                <a:ea typeface="+mn-ea"/>
                <a:cs typeface="+mn-cs"/>
              </a:rPr>
              <a:t>下面主要介绍科大李俊伦组的</a:t>
            </a:r>
            <a:r>
              <a:rPr lang="en-US" altLang="zh-CN" sz="1200" kern="1200">
                <a:solidFill>
                  <a:schemeClr val="tx1"/>
                </a:solidFill>
                <a:effectLst/>
                <a:latin typeface="+mn-lt"/>
                <a:ea typeface="+mn-ea"/>
                <a:cs typeface="+mn-cs"/>
              </a:rPr>
              <a:t>XXX</a:t>
            </a:r>
          </a:p>
          <a:p>
            <a:endParaRPr lang="en-US" altLang="zh-CN" sz="1200" kern="120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pPr>
              <a:defRPr/>
            </a:pPr>
            <a:fld id="{07D6CAB4-8167-4192-A545-D06EBE846D48}" type="slidenum">
              <a:rPr lang="zh-CN" altLang="en-US" smtClean="0"/>
              <a:t>3</a:t>
            </a:fld>
            <a:endParaRPr lang="zh-CN" altLang="en-US"/>
          </a:p>
        </p:txBody>
      </p:sp>
    </p:spTree>
    <p:extLst>
      <p:ext uri="{BB962C8B-B14F-4D97-AF65-F5344CB8AC3E}">
        <p14:creationId xmlns:p14="http://schemas.microsoft.com/office/powerpoint/2010/main" val="4488380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a:solidFill>
                  <a:schemeClr val="tx1"/>
                </a:solidFill>
                <a:effectLst/>
                <a:latin typeface="+mn-lt"/>
                <a:ea typeface="+mn-ea"/>
                <a:cs typeface="+mn-cs"/>
              </a:rPr>
              <a:t>下图是科大李俊伦组的节点式地震仪及其特点。概括性的说，这是一个具备数据实时传输能力的，轻量级的三分量地震仪。</a:t>
            </a: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pPr>
              <a:defRPr/>
            </a:pPr>
            <a:fld id="{07D6CAB4-8167-4192-A545-D06EBE846D48}" type="slidenum">
              <a:rPr lang="zh-CN" altLang="en-US" smtClean="0"/>
              <a:t>4</a:t>
            </a:fld>
            <a:endParaRPr lang="zh-CN" altLang="en-US"/>
          </a:p>
        </p:txBody>
      </p:sp>
    </p:spTree>
    <p:extLst>
      <p:ext uri="{BB962C8B-B14F-4D97-AF65-F5344CB8AC3E}">
        <p14:creationId xmlns:p14="http://schemas.microsoft.com/office/powerpoint/2010/main" val="1940190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a:solidFill>
                  <a:schemeClr val="tx1"/>
                </a:solidFill>
                <a:effectLst/>
                <a:latin typeface="+mn-lt"/>
                <a:ea typeface="+mn-ea"/>
                <a:cs typeface="+mn-cs"/>
              </a:rPr>
              <a:t>它的自然频率是</a:t>
            </a:r>
            <a:r>
              <a:rPr lang="en-US" altLang="zh-CN" sz="1200" kern="1200">
                <a:solidFill>
                  <a:schemeClr val="tx1"/>
                </a:solidFill>
                <a:effectLst/>
                <a:latin typeface="+mn-lt"/>
                <a:ea typeface="+mn-ea"/>
                <a:cs typeface="+mn-cs"/>
              </a:rPr>
              <a:t>4.5Hz</a:t>
            </a:r>
            <a:r>
              <a:rPr lang="zh-CN" altLang="en-US" sz="1200" kern="1200">
                <a:solidFill>
                  <a:schemeClr val="tx1"/>
                </a:solidFill>
                <a:effectLst/>
                <a:latin typeface="+mn-lt"/>
                <a:ea typeface="+mn-ea"/>
                <a:cs typeface="+mn-cs"/>
              </a:rPr>
              <a:t>；体积小、续航强、在正常条件下都能稳定工作；可以外接电池；同时可以实时或定期回传数据。右下角是它的基本结构图。</a:t>
            </a: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pPr>
              <a:defRPr/>
            </a:pPr>
            <a:fld id="{07D6CAB4-8167-4192-A545-D06EBE846D48}" type="slidenum">
              <a:rPr lang="zh-CN" altLang="en-US" smtClean="0"/>
              <a:t>5</a:t>
            </a:fld>
            <a:endParaRPr lang="zh-CN" altLang="en-US"/>
          </a:p>
        </p:txBody>
      </p:sp>
    </p:spTree>
    <p:extLst>
      <p:ext uri="{BB962C8B-B14F-4D97-AF65-F5344CB8AC3E}">
        <p14:creationId xmlns:p14="http://schemas.microsoft.com/office/powerpoint/2010/main" val="3935307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a:solidFill>
                  <a:schemeClr val="tx1"/>
                </a:solidFill>
                <a:effectLst/>
                <a:latin typeface="+mn-lt"/>
                <a:ea typeface="+mn-ea"/>
                <a:cs typeface="+mn-cs"/>
              </a:rPr>
              <a:t>那么，该仪器的实际应用效果如何呢？这里选择李俊伦老师给出的漾濞地震余震监测案例为例。</a:t>
            </a: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pPr>
              <a:defRPr/>
            </a:pPr>
            <a:fld id="{07D6CAB4-8167-4192-A545-D06EBE846D48}" type="slidenum">
              <a:rPr lang="zh-CN" altLang="en-US" smtClean="0"/>
              <a:t>6</a:t>
            </a:fld>
            <a:endParaRPr lang="zh-CN" altLang="en-US"/>
          </a:p>
        </p:txBody>
      </p:sp>
    </p:spTree>
    <p:extLst>
      <p:ext uri="{BB962C8B-B14F-4D97-AF65-F5344CB8AC3E}">
        <p14:creationId xmlns:p14="http://schemas.microsoft.com/office/powerpoint/2010/main" val="42093251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en-US" sz="1200" kern="1200">
                <a:solidFill>
                  <a:schemeClr val="tx1"/>
                </a:solidFill>
                <a:effectLst/>
                <a:latin typeface="+mn-lt"/>
                <a:ea typeface="+mn-ea"/>
                <a:cs typeface="+mn-cs"/>
              </a:rPr>
              <a:t>这里展示的是漾濞区域台站布设前后的情况，在该区域原本</a:t>
            </a:r>
            <a:r>
              <a:rPr lang="en-US" altLang="zh-CN" sz="1200" kern="1200">
                <a:solidFill>
                  <a:schemeClr val="tx1"/>
                </a:solidFill>
                <a:effectLst/>
                <a:latin typeface="+mn-lt"/>
                <a:ea typeface="+mn-ea"/>
                <a:cs typeface="+mn-cs"/>
              </a:rPr>
              <a:t>XXX</a:t>
            </a:r>
            <a:r>
              <a:rPr lang="zh-CN" altLang="en-US" sz="1200" kern="1200">
                <a:solidFill>
                  <a:schemeClr val="tx1"/>
                </a:solidFill>
                <a:effectLst/>
                <a:latin typeface="+mn-lt"/>
                <a:ea typeface="+mn-ea"/>
                <a:cs typeface="+mn-cs"/>
              </a:rPr>
              <a:t>，布设台站后</a:t>
            </a:r>
            <a:r>
              <a:rPr lang="en-US" altLang="zh-CN" sz="1200" kern="1200">
                <a:solidFill>
                  <a:schemeClr val="tx1"/>
                </a:solidFill>
                <a:effectLst/>
                <a:latin typeface="+mn-lt"/>
                <a:ea typeface="+mn-ea"/>
                <a:cs typeface="+mn-cs"/>
              </a:rPr>
              <a:t>XXX</a:t>
            </a:r>
            <a:r>
              <a:rPr lang="zh-CN" altLang="en-US" sz="1200" kern="1200">
                <a:solidFill>
                  <a:schemeClr val="tx1"/>
                </a:solidFill>
                <a:effectLst/>
                <a:latin typeface="+mn-lt"/>
                <a:ea typeface="+mn-ea"/>
                <a:cs typeface="+mn-cs"/>
              </a:rPr>
              <a:t>，相比于国家台网，加密台站的地震事件更全、定位更精确；这显然对于研究断层形态和做区域的层析成像有利。</a:t>
            </a:r>
            <a:endParaRPr lang="en-US" altLang="zh-CN" sz="1200" kern="120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zh-CN" sz="1200" kern="120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en-US" sz="1200" kern="1200">
                <a:solidFill>
                  <a:schemeClr val="tx1"/>
                </a:solidFill>
                <a:effectLst/>
                <a:latin typeface="+mn-lt"/>
                <a:ea typeface="+mn-ea"/>
                <a:cs typeface="+mn-cs"/>
              </a:rPr>
              <a:t>最小完备震级：</a:t>
            </a:r>
            <a:r>
              <a:rPr lang="zh-CN" altLang="en-US">
                <a:solidFill>
                  <a:srgbClr val="222222"/>
                </a:solidFill>
                <a:latin typeface="Arial" panose="020B0604020202020204" pitchFamily="34" charset="0"/>
              </a:rPr>
              <a:t>地震台网能</a:t>
            </a:r>
            <a:r>
              <a:rPr lang="en-US" altLang="zh-CN">
                <a:solidFill>
                  <a:srgbClr val="222222"/>
                </a:solidFill>
                <a:latin typeface="Arial" panose="020B0604020202020204" pitchFamily="34" charset="0"/>
              </a:rPr>
              <a:t>100%</a:t>
            </a:r>
            <a:r>
              <a:rPr lang="zh-CN" altLang="en-US">
                <a:solidFill>
                  <a:srgbClr val="222222"/>
                </a:solidFill>
                <a:latin typeface="Arial" panose="020B0604020202020204" pitchFamily="34" charset="0"/>
              </a:rPr>
              <a:t>地检测到的地震的</a:t>
            </a:r>
            <a:r>
              <a:rPr lang="zh-CN" altLang="en-US">
                <a:solidFill>
                  <a:srgbClr val="F73131"/>
                </a:solidFill>
                <a:latin typeface="Arial" panose="020B0604020202020204" pitchFamily="34" charset="0"/>
              </a:rPr>
              <a:t>最小</a:t>
            </a:r>
            <a:r>
              <a:rPr lang="zh-CN" altLang="en-US">
                <a:solidFill>
                  <a:srgbClr val="222222"/>
                </a:solidFill>
                <a:latin typeface="Arial" panose="020B0604020202020204" pitchFamily="34" charset="0"/>
              </a:rPr>
              <a:t>震级</a:t>
            </a:r>
            <a:endParaRPr lang="zh-CN" altLang="en-US"/>
          </a:p>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pPr>
              <a:defRPr/>
            </a:pPr>
            <a:fld id="{07D6CAB4-8167-4192-A545-D06EBE846D48}" type="slidenum">
              <a:rPr lang="zh-CN" altLang="en-US" smtClean="0"/>
              <a:t>7</a:t>
            </a:fld>
            <a:endParaRPr lang="zh-CN" altLang="en-US"/>
          </a:p>
        </p:txBody>
      </p:sp>
    </p:spTree>
    <p:extLst>
      <p:ext uri="{BB962C8B-B14F-4D97-AF65-F5344CB8AC3E}">
        <p14:creationId xmlns:p14="http://schemas.microsoft.com/office/powerpoint/2010/main" val="22294842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a:solidFill>
                  <a:schemeClr val="tx1"/>
                </a:solidFill>
                <a:effectLst/>
                <a:latin typeface="+mn-lt"/>
                <a:ea typeface="+mn-ea"/>
                <a:cs typeface="+mn-cs"/>
              </a:rPr>
              <a:t>在台站布设的</a:t>
            </a:r>
            <a:r>
              <a:rPr lang="en-US" altLang="zh-CN" sz="1200" kern="1200">
                <a:solidFill>
                  <a:schemeClr val="tx1"/>
                </a:solidFill>
                <a:effectLst/>
                <a:latin typeface="+mn-lt"/>
                <a:ea typeface="+mn-ea"/>
                <a:cs typeface="+mn-cs"/>
              </a:rPr>
              <a:t>21</a:t>
            </a:r>
            <a:r>
              <a:rPr lang="zh-CN" altLang="en-US" sz="1200" kern="1200">
                <a:solidFill>
                  <a:schemeClr val="tx1"/>
                </a:solidFill>
                <a:effectLst/>
                <a:latin typeface="+mn-lt"/>
                <a:ea typeface="+mn-ea"/>
                <a:cs typeface="+mn-cs"/>
              </a:rPr>
              <a:t>天中，共检测到了</a:t>
            </a:r>
            <a:r>
              <a:rPr lang="en-US" altLang="zh-CN" sz="1200" kern="1200">
                <a:solidFill>
                  <a:schemeClr val="tx1"/>
                </a:solidFill>
                <a:effectLst/>
                <a:latin typeface="+mn-lt"/>
                <a:ea typeface="+mn-ea"/>
                <a:cs typeface="+mn-cs"/>
              </a:rPr>
              <a:t>7905</a:t>
            </a:r>
            <a:r>
              <a:rPr lang="zh-CN" altLang="en-US" sz="1200" kern="1200">
                <a:solidFill>
                  <a:schemeClr val="tx1"/>
                </a:solidFill>
                <a:effectLst/>
                <a:latin typeface="+mn-lt"/>
                <a:ea typeface="+mn-ea"/>
                <a:cs typeface="+mn-cs"/>
              </a:rPr>
              <a:t>个地震事件，事件定位准确，刻画了多条清晰断层</a:t>
            </a:r>
            <a:endParaRPr lang="en-US" altLang="zh-CN" sz="1200" kern="1200">
              <a:solidFill>
                <a:schemeClr val="tx1"/>
              </a:solidFill>
              <a:effectLst/>
              <a:latin typeface="+mn-lt"/>
              <a:ea typeface="+mn-ea"/>
              <a:cs typeface="+mn-cs"/>
            </a:endParaRPr>
          </a:p>
          <a:p>
            <a:r>
              <a:rPr lang="zh-CN" altLang="en-US" sz="1200" kern="1200">
                <a:solidFill>
                  <a:schemeClr val="tx1"/>
                </a:solidFill>
                <a:effectLst/>
                <a:latin typeface="+mn-lt"/>
                <a:ea typeface="+mn-ea"/>
                <a:cs typeface="+mn-cs"/>
              </a:rPr>
              <a:t>同时对于国家台网也检测到的</a:t>
            </a:r>
            <a:r>
              <a:rPr lang="en-US" altLang="zh-CN" sz="1200" kern="1200">
                <a:solidFill>
                  <a:schemeClr val="tx1"/>
                </a:solidFill>
                <a:effectLst/>
                <a:latin typeface="+mn-lt"/>
                <a:ea typeface="+mn-ea"/>
                <a:cs typeface="+mn-cs"/>
              </a:rPr>
              <a:t>1325</a:t>
            </a:r>
            <a:r>
              <a:rPr lang="zh-CN" altLang="en-US" sz="1200" kern="1200">
                <a:solidFill>
                  <a:schemeClr val="tx1"/>
                </a:solidFill>
                <a:effectLst/>
                <a:latin typeface="+mn-lt"/>
                <a:ea typeface="+mn-ea"/>
                <a:cs typeface="+mn-cs"/>
              </a:rPr>
              <a:t>个地震事件，密集台站定位精度更好。</a:t>
            </a:r>
            <a:endParaRPr lang="en-US" altLang="zh-CN" sz="1200" kern="1200">
              <a:solidFill>
                <a:schemeClr val="tx1"/>
              </a:solidFill>
              <a:effectLst/>
              <a:latin typeface="+mn-lt"/>
              <a:ea typeface="+mn-ea"/>
              <a:cs typeface="+mn-cs"/>
            </a:endParaRPr>
          </a:p>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pPr>
              <a:defRPr/>
            </a:pPr>
            <a:fld id="{07D6CAB4-8167-4192-A545-D06EBE846D48}" type="slidenum">
              <a:rPr lang="zh-CN" altLang="en-US" smtClean="0"/>
              <a:t>8</a:t>
            </a:fld>
            <a:endParaRPr lang="zh-CN" altLang="en-US"/>
          </a:p>
        </p:txBody>
      </p:sp>
    </p:spTree>
    <p:extLst>
      <p:ext uri="{BB962C8B-B14F-4D97-AF65-F5344CB8AC3E}">
        <p14:creationId xmlns:p14="http://schemas.microsoft.com/office/powerpoint/2010/main" val="5367734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a:solidFill>
                  <a:schemeClr val="tx1"/>
                </a:solidFill>
                <a:effectLst/>
                <a:latin typeface="+mn-lt"/>
                <a:ea typeface="+mn-ea"/>
                <a:cs typeface="+mn-cs"/>
              </a:rPr>
              <a:t>除了能快速密集布设以外，李组的节点式地震仪另一个优势是有数据回传和处理的完整系统。测量结果能够实时联网看到。</a:t>
            </a:r>
            <a:endParaRPr lang="en-US" altLang="zh-CN" sz="1200" kern="1200">
              <a:solidFill>
                <a:schemeClr val="tx1"/>
              </a:solidFill>
              <a:effectLst/>
              <a:latin typeface="+mn-lt"/>
              <a:ea typeface="+mn-ea"/>
              <a:cs typeface="+mn-cs"/>
            </a:endParaRPr>
          </a:p>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pPr>
              <a:defRPr/>
            </a:pPr>
            <a:fld id="{07D6CAB4-8167-4192-A545-D06EBE846D48}" type="slidenum">
              <a:rPr lang="zh-CN" altLang="en-US" smtClean="0"/>
              <a:t>9</a:t>
            </a:fld>
            <a:endParaRPr lang="zh-CN" altLang="en-US"/>
          </a:p>
        </p:txBody>
      </p:sp>
    </p:spTree>
    <p:extLst>
      <p:ext uri="{BB962C8B-B14F-4D97-AF65-F5344CB8AC3E}">
        <p14:creationId xmlns:p14="http://schemas.microsoft.com/office/powerpoint/2010/main" val="30114697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a:solidFill>
                  <a:schemeClr val="tx1"/>
                </a:solidFill>
                <a:effectLst/>
                <a:latin typeface="+mn-lt"/>
                <a:ea typeface="+mn-ea"/>
                <a:cs typeface="+mn-cs"/>
              </a:rPr>
              <a:t>同时他们运用人工智能的地震拾取方法，实现了对于大量测量数据的快速处理，得到了定位和震源机制结果。</a:t>
            </a: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pPr>
              <a:defRPr/>
            </a:pPr>
            <a:fld id="{07D6CAB4-8167-4192-A545-D06EBE846D48}" type="slidenum">
              <a:rPr lang="zh-CN" altLang="en-US" smtClean="0"/>
              <a:t>10</a:t>
            </a:fld>
            <a:endParaRPr lang="zh-CN" altLang="en-US"/>
          </a:p>
        </p:txBody>
      </p:sp>
    </p:spTree>
    <p:extLst>
      <p:ext uri="{BB962C8B-B14F-4D97-AF65-F5344CB8AC3E}">
        <p14:creationId xmlns:p14="http://schemas.microsoft.com/office/powerpoint/2010/main" val="1162222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a:solidFill>
                  <a:schemeClr val="tx1"/>
                </a:solidFill>
                <a:effectLst/>
                <a:latin typeface="+mn-lt"/>
                <a:ea typeface="+mn-ea"/>
                <a:cs typeface="+mn-cs"/>
              </a:rPr>
              <a:t>计算机自动识别定位的结果和人工精细处理的结果十分接近，不存在太的差距。</a:t>
            </a:r>
            <a:endParaRPr lang="en-US" altLang="zh-CN" sz="1200" kern="1200">
              <a:solidFill>
                <a:schemeClr val="tx1"/>
              </a:solidFill>
              <a:effectLst/>
              <a:latin typeface="+mn-lt"/>
              <a:ea typeface="+mn-ea"/>
              <a:cs typeface="+mn-cs"/>
            </a:endParaRPr>
          </a:p>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pPr>
              <a:defRPr/>
            </a:pPr>
            <a:fld id="{07D6CAB4-8167-4192-A545-D06EBE846D48}" type="slidenum">
              <a:rPr lang="zh-CN" altLang="en-US" smtClean="0"/>
              <a:t>11</a:t>
            </a:fld>
            <a:endParaRPr lang="zh-CN" altLang="en-US"/>
          </a:p>
        </p:txBody>
      </p:sp>
    </p:spTree>
    <p:extLst>
      <p:ext uri="{BB962C8B-B14F-4D97-AF65-F5344CB8AC3E}">
        <p14:creationId xmlns:p14="http://schemas.microsoft.com/office/powerpoint/2010/main" val="23360051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a:solidFill>
                  <a:schemeClr val="tx1"/>
                </a:solidFill>
                <a:effectLst/>
                <a:latin typeface="+mn-lt"/>
                <a:ea typeface="+mn-ea"/>
                <a:cs typeface="+mn-cs"/>
              </a:rPr>
              <a:t>从仪器本身的性能角度来讲，该种仪器并不强悍；我个人比较欣赏的点是它有一个完备的形成闭环的数据采集、传输、处理系统；大大减少了人工，展现了很好的工程思维。</a:t>
            </a: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pPr>
              <a:defRPr/>
            </a:pPr>
            <a:fld id="{07D6CAB4-8167-4192-A545-D06EBE846D48}" type="slidenum">
              <a:rPr lang="zh-CN" altLang="en-US" smtClean="0"/>
              <a:t>12</a:t>
            </a:fld>
            <a:endParaRPr lang="zh-CN" altLang="en-US"/>
          </a:p>
        </p:txBody>
      </p:sp>
    </p:spTree>
    <p:extLst>
      <p:ext uri="{BB962C8B-B14F-4D97-AF65-F5344CB8AC3E}">
        <p14:creationId xmlns:p14="http://schemas.microsoft.com/office/powerpoint/2010/main" val="13010712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a:solidFill>
                  <a:schemeClr val="tx1"/>
                </a:solidFill>
                <a:effectLst/>
                <a:latin typeface="+mn-lt"/>
                <a:ea typeface="+mn-ea"/>
                <a:cs typeface="+mn-cs"/>
              </a:rPr>
              <a:t>除开余震和断层监测外，这种地震仪显然还可用于其他的需要实时监测的区域，包括水坝、滑坡、煤矿的实时监测。同时其层析成像的效果也还可以。</a:t>
            </a:r>
            <a:endParaRPr lang="en-US" altLang="zh-CN" sz="1200" kern="1200">
              <a:solidFill>
                <a:schemeClr val="tx1"/>
              </a:solidFill>
              <a:effectLst/>
              <a:latin typeface="+mn-lt"/>
              <a:ea typeface="+mn-ea"/>
              <a:cs typeface="+mn-cs"/>
            </a:endParaRPr>
          </a:p>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pPr>
              <a:defRPr/>
            </a:pPr>
            <a:fld id="{07D6CAB4-8167-4192-A545-D06EBE846D48}" type="slidenum">
              <a:rPr lang="zh-CN" altLang="en-US" smtClean="0"/>
              <a:t>13</a:t>
            </a:fld>
            <a:endParaRPr lang="zh-CN" altLang="en-US"/>
          </a:p>
        </p:txBody>
      </p:sp>
    </p:spTree>
    <p:extLst>
      <p:ext uri="{BB962C8B-B14F-4D97-AF65-F5344CB8AC3E}">
        <p14:creationId xmlns:p14="http://schemas.microsoft.com/office/powerpoint/2010/main" val="26988379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pPr>
              <a:defRPr/>
            </a:pPr>
            <a:fld id="{07D6CAB4-8167-4192-A545-D06EBE846D48}" type="slidenum">
              <a:rPr lang="zh-CN" altLang="en-US" smtClean="0"/>
              <a:t>14</a:t>
            </a:fld>
            <a:endParaRPr lang="zh-CN" altLang="en-US"/>
          </a:p>
        </p:txBody>
      </p:sp>
    </p:spTree>
    <p:extLst>
      <p:ext uri="{BB962C8B-B14F-4D97-AF65-F5344CB8AC3E}">
        <p14:creationId xmlns:p14="http://schemas.microsoft.com/office/powerpoint/2010/main" val="2978186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pPr>
              <a:defRPr/>
            </a:pPr>
            <a:fld id="{07D6CAB4-8167-4192-A545-D06EBE846D48}" type="slidenum">
              <a:rPr lang="zh-CN" altLang="en-US" smtClean="0"/>
              <a:t>15</a:t>
            </a:fld>
            <a:endParaRPr lang="zh-CN" altLang="en-US"/>
          </a:p>
        </p:txBody>
      </p:sp>
    </p:spTree>
    <p:extLst>
      <p:ext uri="{BB962C8B-B14F-4D97-AF65-F5344CB8AC3E}">
        <p14:creationId xmlns:p14="http://schemas.microsoft.com/office/powerpoint/2010/main" val="6358134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pPr>
              <a:defRPr/>
            </a:pPr>
            <a:fld id="{07D6CAB4-8167-4192-A545-D06EBE846D48}" type="slidenum">
              <a:rPr lang="zh-CN" altLang="en-US" smtClean="0"/>
              <a:t>16</a:t>
            </a:fld>
            <a:endParaRPr lang="zh-CN" altLang="en-US"/>
          </a:p>
        </p:txBody>
      </p:sp>
    </p:spTree>
    <p:extLst>
      <p:ext uri="{BB962C8B-B14F-4D97-AF65-F5344CB8AC3E}">
        <p14:creationId xmlns:p14="http://schemas.microsoft.com/office/powerpoint/2010/main" val="21424565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a:solidFill>
                  <a:schemeClr val="tx1"/>
                </a:solidFill>
                <a:effectLst/>
                <a:latin typeface="+mn-lt"/>
                <a:ea typeface="+mn-ea"/>
                <a:cs typeface="+mn-cs"/>
              </a:rPr>
              <a:t>最后做简单总结；</a:t>
            </a:r>
            <a:endParaRPr lang="en-US" altLang="zh-CN" sz="1200" kern="1200">
              <a:solidFill>
                <a:schemeClr val="tx1"/>
              </a:solidFill>
              <a:effectLst/>
              <a:latin typeface="+mn-lt"/>
              <a:ea typeface="+mn-ea"/>
              <a:cs typeface="+mn-cs"/>
            </a:endParaRPr>
          </a:p>
          <a:p>
            <a:r>
              <a:rPr lang="zh-CN" altLang="en-US" sz="1200" kern="1200">
                <a:solidFill>
                  <a:schemeClr val="tx1"/>
                </a:solidFill>
                <a:effectLst/>
                <a:latin typeface="+mn-lt"/>
                <a:ea typeface="+mn-ea"/>
                <a:cs typeface="+mn-cs"/>
              </a:rPr>
              <a:t>首先；</a:t>
            </a:r>
            <a:endParaRPr lang="en-US" altLang="zh-CN" sz="1200" kern="1200">
              <a:solidFill>
                <a:schemeClr val="tx1"/>
              </a:solidFill>
              <a:effectLst/>
              <a:latin typeface="+mn-lt"/>
              <a:ea typeface="+mn-ea"/>
              <a:cs typeface="+mn-cs"/>
            </a:endParaRPr>
          </a:p>
          <a:p>
            <a:r>
              <a:rPr lang="zh-CN" altLang="en-US" sz="1200" kern="1200">
                <a:solidFill>
                  <a:schemeClr val="tx1"/>
                </a:solidFill>
                <a:effectLst/>
                <a:latin typeface="+mn-lt"/>
                <a:ea typeface="+mn-ea"/>
                <a:cs typeface="+mn-cs"/>
              </a:rPr>
              <a:t>而</a:t>
            </a:r>
            <a:r>
              <a:rPr lang="en-US" altLang="zh-CN" sz="1200" kern="1200">
                <a:solidFill>
                  <a:schemeClr val="tx1"/>
                </a:solidFill>
                <a:effectLst/>
                <a:latin typeface="+mn-lt"/>
                <a:ea typeface="+mn-ea"/>
                <a:cs typeface="+mn-cs"/>
              </a:rPr>
              <a:t>4G</a:t>
            </a:r>
            <a:r>
              <a:rPr lang="zh-CN" altLang="en-US" sz="1200" kern="1200">
                <a:solidFill>
                  <a:schemeClr val="tx1"/>
                </a:solidFill>
                <a:effectLst/>
                <a:latin typeface="+mn-lt"/>
                <a:ea typeface="+mn-ea"/>
                <a:cs typeface="+mn-cs"/>
              </a:rPr>
              <a:t>实时传输节点地震仪的优势体现在；</a:t>
            </a:r>
            <a:endParaRPr lang="en-US" altLang="zh-CN" sz="1200" kern="1200">
              <a:solidFill>
                <a:schemeClr val="tx1"/>
              </a:solidFill>
              <a:effectLst/>
              <a:latin typeface="+mn-lt"/>
              <a:ea typeface="+mn-ea"/>
              <a:cs typeface="+mn-cs"/>
            </a:endParaRPr>
          </a:p>
          <a:p>
            <a:r>
              <a:rPr lang="zh-CN" altLang="en-US" sz="1200" kern="1200">
                <a:solidFill>
                  <a:schemeClr val="tx1"/>
                </a:solidFill>
                <a:effectLst/>
                <a:latin typeface="+mn-lt"/>
                <a:ea typeface="+mn-ea"/>
                <a:cs typeface="+mn-cs"/>
              </a:rPr>
              <a:t>最后，我认为，地震仪器发展的大趋势，对我们地震学研究给出了几点启示。</a:t>
            </a: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pPr>
              <a:defRPr/>
            </a:pPr>
            <a:fld id="{07D6CAB4-8167-4192-A545-D06EBE846D48}" type="slidenum">
              <a:rPr lang="zh-CN" altLang="en-US" smtClean="0"/>
              <a:t>17</a:t>
            </a:fld>
            <a:endParaRPr lang="zh-CN" altLang="en-US"/>
          </a:p>
        </p:txBody>
      </p:sp>
    </p:spTree>
    <p:extLst>
      <p:ext uri="{BB962C8B-B14F-4D97-AF65-F5344CB8AC3E}">
        <p14:creationId xmlns:p14="http://schemas.microsoft.com/office/powerpoint/2010/main" val="18001617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07D6CAB4-8167-4192-A545-D06EBE846D48}" type="slidenum">
              <a:rPr lang="zh-CN" altLang="en-US" smtClean="0"/>
              <a:t>18</a:t>
            </a:fld>
            <a:endParaRPr lang="zh-CN" altLang="en-US"/>
          </a:p>
        </p:txBody>
      </p:sp>
    </p:spTree>
    <p:extLst>
      <p:ext uri="{BB962C8B-B14F-4D97-AF65-F5344CB8AC3E}">
        <p14:creationId xmlns:p14="http://schemas.microsoft.com/office/powerpoint/2010/main" val="28214586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07D6CAB4-8167-4192-A545-D06EBE846D48}" type="slidenum">
              <a:rPr lang="zh-CN" altLang="en-US" smtClean="0"/>
              <a:t>19</a:t>
            </a:fld>
            <a:endParaRPr lang="zh-CN" altLang="en-US"/>
          </a:p>
        </p:txBody>
      </p:sp>
    </p:spTree>
    <p:extLst>
      <p:ext uri="{BB962C8B-B14F-4D97-AF65-F5344CB8AC3E}">
        <p14:creationId xmlns:p14="http://schemas.microsoft.com/office/powerpoint/2010/main" val="40679519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Solution</a:t>
            </a:r>
            <a:r>
              <a:rPr lang="zh-CN" altLang="en-US"/>
              <a:t>：（</a:t>
            </a:r>
            <a:r>
              <a:rPr lang="en-US" altLang="zh-CN"/>
              <a:t>1</a:t>
            </a:r>
            <a:r>
              <a:rPr lang="zh-CN" altLang="en-US"/>
              <a:t>）使用共中心点台站对？（</a:t>
            </a:r>
            <a:r>
              <a:rPr lang="en-US" altLang="zh-CN"/>
              <a:t>2</a:t>
            </a:r>
            <a:r>
              <a:rPr lang="zh-CN" altLang="en-US"/>
              <a:t>）对结果进行分类，使用更少的台站集合？</a:t>
            </a:r>
            <a:endParaRPr lang="en-US" altLang="zh-CN"/>
          </a:p>
          <a:p>
            <a:endParaRPr lang="en-US" altLang="zh-CN"/>
          </a:p>
          <a:p>
            <a:endParaRPr lang="en-US" altLang="zh-CN"/>
          </a:p>
        </p:txBody>
      </p:sp>
      <p:sp>
        <p:nvSpPr>
          <p:cNvPr id="4" name="灯片编号占位符 3"/>
          <p:cNvSpPr>
            <a:spLocks noGrp="1"/>
          </p:cNvSpPr>
          <p:nvPr>
            <p:ph type="sldNum" sz="quarter" idx="5"/>
          </p:nvPr>
        </p:nvSpPr>
        <p:spPr/>
        <p:txBody>
          <a:bodyPr/>
          <a:lstStyle/>
          <a:p>
            <a:pPr>
              <a:defRPr/>
            </a:pPr>
            <a:fld id="{07D6CAB4-8167-4192-A545-D06EBE846D48}" type="slidenum">
              <a:rPr lang="zh-CN" altLang="en-US" smtClean="0"/>
              <a:t>20</a:t>
            </a:fld>
            <a:endParaRPr lang="zh-CN" altLang="en-US"/>
          </a:p>
        </p:txBody>
      </p:sp>
    </p:spTree>
    <p:extLst>
      <p:ext uri="{BB962C8B-B14F-4D97-AF65-F5344CB8AC3E}">
        <p14:creationId xmlns:p14="http://schemas.microsoft.com/office/powerpoint/2010/main" val="1400387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查看了</a:t>
            </a:r>
            <a:r>
              <a:rPr lang="en-US" altLang="zh-CN"/>
              <a:t>IRIS YT Network</a:t>
            </a:r>
            <a:r>
              <a:rPr lang="zh-CN" altLang="en-US"/>
              <a:t>，的台站情况，选择了在</a:t>
            </a:r>
            <a:r>
              <a:rPr lang="en-US" altLang="zh-CN"/>
              <a:t>15</a:t>
            </a:r>
            <a:r>
              <a:rPr lang="zh-CN" altLang="en-US"/>
              <a:t>年到</a:t>
            </a:r>
            <a:r>
              <a:rPr lang="en-US" altLang="zh-CN"/>
              <a:t>17</a:t>
            </a:r>
            <a:r>
              <a:rPr lang="zh-CN" altLang="en-US"/>
              <a:t>年有覆盖的台站（</a:t>
            </a:r>
            <a:r>
              <a:rPr lang="en-US" altLang="zh-CN"/>
              <a:t>44/60</a:t>
            </a:r>
            <a:r>
              <a:rPr lang="zh-CN" altLang="en-US"/>
              <a:t>）。</a:t>
            </a:r>
            <a:endParaRPr lang="en-US" altLang="zh-CN"/>
          </a:p>
          <a:p>
            <a:endParaRPr lang="en-US" altLang="zh-CN"/>
          </a:p>
          <a:p>
            <a:r>
              <a:rPr lang="zh-CN" altLang="en-US"/>
              <a:t>主要问题：空间分布有一定的局限，部分台站的连线会跨过海洋。空间范围是否会过大？</a:t>
            </a:r>
            <a:endParaRPr lang="en-US" altLang="zh-CN"/>
          </a:p>
          <a:p>
            <a:endParaRPr lang="en-US" altLang="zh-CN"/>
          </a:p>
          <a:p>
            <a:r>
              <a:rPr lang="zh-CN" altLang="en-US"/>
              <a:t>时间覆盖应该是足够的（</a:t>
            </a:r>
            <a:r>
              <a:rPr lang="en-US" altLang="zh-CN"/>
              <a:t>at least 2year</a:t>
            </a:r>
            <a:r>
              <a:rPr lang="zh-CN" altLang="en-US"/>
              <a:t>）。</a:t>
            </a:r>
          </a:p>
        </p:txBody>
      </p:sp>
      <p:sp>
        <p:nvSpPr>
          <p:cNvPr id="4" name="灯片编号占位符 3"/>
          <p:cNvSpPr>
            <a:spLocks noGrp="1"/>
          </p:cNvSpPr>
          <p:nvPr>
            <p:ph type="sldNum" sz="quarter" idx="5"/>
          </p:nvPr>
        </p:nvSpPr>
        <p:spPr/>
        <p:txBody>
          <a:bodyPr/>
          <a:lstStyle/>
          <a:p>
            <a:pPr>
              <a:defRPr/>
            </a:pPr>
            <a:fld id="{07D6CAB4-8167-4192-A545-D06EBE846D48}" type="slidenum">
              <a:rPr lang="zh-CN" altLang="en-US" smtClean="0"/>
              <a:t>21</a:t>
            </a:fld>
            <a:endParaRPr lang="zh-CN" altLang="en-US"/>
          </a:p>
        </p:txBody>
      </p:sp>
    </p:spTree>
    <p:extLst>
      <p:ext uri="{BB962C8B-B14F-4D97-AF65-F5344CB8AC3E}">
        <p14:creationId xmlns:p14="http://schemas.microsoft.com/office/powerpoint/2010/main" val="23550623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07D6CAB4-8167-4192-A545-D06EBE846D48}" type="slidenum">
              <a:rPr lang="zh-CN" altLang="en-US" smtClean="0"/>
              <a:t>22</a:t>
            </a:fld>
            <a:endParaRPr lang="zh-CN" altLang="en-US"/>
          </a:p>
        </p:txBody>
      </p:sp>
    </p:spTree>
    <p:extLst>
      <p:ext uri="{BB962C8B-B14F-4D97-AF65-F5344CB8AC3E}">
        <p14:creationId xmlns:p14="http://schemas.microsoft.com/office/powerpoint/2010/main" val="42661764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07D6CAB4-8167-4192-A545-D06EBE846D48}" type="slidenum">
              <a:rPr lang="zh-CN" altLang="en-US" smtClean="0"/>
              <a:t>23</a:t>
            </a:fld>
            <a:endParaRPr lang="zh-CN" altLang="en-US"/>
          </a:p>
        </p:txBody>
      </p:sp>
    </p:spTree>
    <p:extLst>
      <p:ext uri="{BB962C8B-B14F-4D97-AF65-F5344CB8AC3E}">
        <p14:creationId xmlns:p14="http://schemas.microsoft.com/office/powerpoint/2010/main" val="9819612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pPr>
              <a:defRPr/>
            </a:pPr>
            <a:fld id="{07D6CAB4-8167-4192-A545-D06EBE846D48}" type="slidenum">
              <a:rPr lang="zh-CN" altLang="en-US" smtClean="0"/>
              <a:t>24</a:t>
            </a:fld>
            <a:endParaRPr lang="zh-CN" altLang="en-US"/>
          </a:p>
        </p:txBody>
      </p:sp>
    </p:spTree>
    <p:extLst>
      <p:ext uri="{BB962C8B-B14F-4D97-AF65-F5344CB8AC3E}">
        <p14:creationId xmlns:p14="http://schemas.microsoft.com/office/powerpoint/2010/main" val="1787802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354" y="2130848"/>
            <a:ext cx="7773293" cy="1470049"/>
          </a:xfrm>
        </p:spPr>
        <p:txBody>
          <a:bodyPr/>
          <a:lstStyle/>
          <a:p>
            <a:r>
              <a:rPr lang="zh-CN" altLang="en-US"/>
              <a:t>单击此处编辑母版标题样式</a:t>
            </a:r>
          </a:p>
        </p:txBody>
      </p:sp>
      <p:sp>
        <p:nvSpPr>
          <p:cNvPr id="3" name="副标题 2"/>
          <p:cNvSpPr>
            <a:spLocks noGrp="1"/>
          </p:cNvSpPr>
          <p:nvPr>
            <p:ph type="subTitle" idx="1"/>
          </p:nvPr>
        </p:nvSpPr>
        <p:spPr>
          <a:xfrm>
            <a:off x="1371824" y="3886649"/>
            <a:ext cx="6400354" cy="1752451"/>
          </a:xfrm>
          <a:prstGeom prst="rect">
            <a:avLst/>
          </a:prstGeom>
        </p:spPr>
        <p:txBody>
          <a:bodyPr vert="horz" lIns="64284" tIns="32142" rIns="64284" bIns="32142"/>
          <a:lstStyle>
            <a:lvl1pPr marL="0" indent="0" algn="ctr">
              <a:buNone/>
              <a:defRPr/>
            </a:lvl1pPr>
            <a:lvl2pPr marL="321310" indent="0" algn="ctr">
              <a:buNone/>
              <a:defRPr/>
            </a:lvl2pPr>
            <a:lvl3pPr marL="642620" indent="0" algn="ctr">
              <a:buNone/>
              <a:defRPr/>
            </a:lvl3pPr>
            <a:lvl4pPr marL="964565" indent="0" algn="ctr">
              <a:buNone/>
              <a:defRPr/>
            </a:lvl4pPr>
            <a:lvl5pPr marL="1285875" indent="0" algn="ctr">
              <a:buNone/>
              <a:defRPr/>
            </a:lvl5pPr>
            <a:lvl6pPr marL="1607185" indent="0" algn="ctr">
              <a:buNone/>
              <a:defRPr/>
            </a:lvl6pPr>
            <a:lvl7pPr marL="1928495" indent="0" algn="ctr">
              <a:buNone/>
              <a:defRPr/>
            </a:lvl7pPr>
            <a:lvl8pPr marL="2249805" indent="0" algn="ctr">
              <a:buNone/>
              <a:defRPr/>
            </a:lvl8pPr>
            <a:lvl9pPr marL="2571115" indent="0" algn="ctr">
              <a:buNone/>
              <a:defRPr/>
            </a:lvl9pPr>
          </a:lstStyle>
          <a:p>
            <a:r>
              <a:rPr lang="zh-CN" altLang="en-US"/>
              <a:t>单击此处编辑母版副标题样式</a:t>
            </a:r>
          </a:p>
        </p:txBody>
      </p:sp>
      <p:sp>
        <p:nvSpPr>
          <p:cNvPr id="4" name="Footer Placeholder 3">
            <a:extLst>
              <a:ext uri="{FF2B5EF4-FFF2-40B4-BE49-F238E27FC236}">
                <a16:creationId xmlns:a16="http://schemas.microsoft.com/office/drawing/2014/main" id="{14E59F11-DC07-6E4A-BCFB-A3050E6964F5}"/>
              </a:ext>
            </a:extLst>
          </p:cNvPr>
          <p:cNvSpPr>
            <a:spLocks noGrp="1"/>
          </p:cNvSpPr>
          <p:nvPr>
            <p:ph type="ftr" sz="quarter" idx="10"/>
          </p:nvPr>
        </p:nvSpPr>
        <p:spPr>
          <a:xfrm>
            <a:off x="3028950" y="6356350"/>
            <a:ext cx="3086100" cy="365125"/>
          </a:xfrm>
          <a:prstGeom prst="rect">
            <a:avLst/>
          </a:prstGeom>
        </p:spPr>
        <p:txBody>
          <a:bodyPr/>
          <a:lstStyle/>
          <a:p>
            <a:endParaRPr lang="x-none"/>
          </a:p>
        </p:txBody>
      </p:sp>
      <p:sp>
        <p:nvSpPr>
          <p:cNvPr id="5" name="Slide Number Placeholder 5">
            <a:extLst>
              <a:ext uri="{FF2B5EF4-FFF2-40B4-BE49-F238E27FC236}">
                <a16:creationId xmlns:a16="http://schemas.microsoft.com/office/drawing/2014/main" id="{780D2D0E-04E5-604F-9786-42BC5486A696}"/>
              </a:ext>
            </a:extLst>
          </p:cNvPr>
          <p:cNvSpPr>
            <a:spLocks noGrp="1"/>
          </p:cNvSpPr>
          <p:nvPr>
            <p:ph type="sldNum" sz="quarter" idx="4"/>
          </p:nvPr>
        </p:nvSpPr>
        <p:spPr>
          <a:xfrm>
            <a:off x="6257924" y="6309320"/>
            <a:ext cx="2743200" cy="365125"/>
          </a:xfrm>
          <a:prstGeom prst="rect">
            <a:avLst/>
          </a:prstGeom>
        </p:spPr>
        <p:txBody>
          <a:bodyPr vert="horz" lIns="91440" tIns="45720" rIns="91440" bIns="45720" rtlCol="0" anchor="ctr"/>
          <a:lstStyle>
            <a:lvl1pPr algn="r">
              <a:defRPr sz="1200" b="1">
                <a:solidFill>
                  <a:schemeClr val="bg1"/>
                </a:solidFill>
              </a:defRPr>
            </a:lvl1pPr>
          </a:lstStyle>
          <a:p>
            <a:fld id="{75F6CC0F-0E0A-B746-A9DE-949064A788B3}" type="slidenum">
              <a:rPr lang="x-none" smtClean="0"/>
              <a:pPr/>
              <a:t>‹#›</a:t>
            </a:fld>
            <a:endParaRPr lang="x-none"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a:xfrm>
            <a:off x="457647" y="1600649"/>
            <a:ext cx="8228707" cy="4525119"/>
          </a:xfrm>
          <a:prstGeom prst="rect">
            <a:avLst/>
          </a:prstGeom>
        </p:spPr>
        <p:txBody>
          <a:bodyPr vert="horz" lIns="64284" tIns="32142" rIns="64284" bIns="32142"/>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Footer Placeholder 3">
            <a:extLst>
              <a:ext uri="{FF2B5EF4-FFF2-40B4-BE49-F238E27FC236}">
                <a16:creationId xmlns:a16="http://schemas.microsoft.com/office/drawing/2014/main" id="{0A16014E-3BB3-4E40-ADF8-1577676D28D6}"/>
              </a:ext>
            </a:extLst>
          </p:cNvPr>
          <p:cNvSpPr>
            <a:spLocks noGrp="1"/>
          </p:cNvSpPr>
          <p:nvPr>
            <p:ph type="ftr" sz="quarter" idx="10"/>
          </p:nvPr>
        </p:nvSpPr>
        <p:spPr>
          <a:xfrm>
            <a:off x="3028950" y="6356350"/>
            <a:ext cx="3086100" cy="365125"/>
          </a:xfrm>
          <a:prstGeom prst="rect">
            <a:avLst/>
          </a:prstGeom>
        </p:spPr>
        <p:txBody>
          <a:bodyPr/>
          <a:lstStyle/>
          <a:p>
            <a:endParaRPr lang="x-none" dirty="0"/>
          </a:p>
        </p:txBody>
      </p:sp>
      <p:sp>
        <p:nvSpPr>
          <p:cNvPr id="5" name="Slide Number Placeholder 5">
            <a:extLst>
              <a:ext uri="{FF2B5EF4-FFF2-40B4-BE49-F238E27FC236}">
                <a16:creationId xmlns:a16="http://schemas.microsoft.com/office/drawing/2014/main" id="{6485E4F1-1DC5-8A42-9C5B-D8D84C569461}"/>
              </a:ext>
            </a:extLst>
          </p:cNvPr>
          <p:cNvSpPr>
            <a:spLocks noGrp="1"/>
          </p:cNvSpPr>
          <p:nvPr>
            <p:ph type="sldNum" sz="quarter" idx="4"/>
          </p:nvPr>
        </p:nvSpPr>
        <p:spPr>
          <a:xfrm>
            <a:off x="6257924" y="6356350"/>
            <a:ext cx="2743200" cy="365125"/>
          </a:xfrm>
          <a:prstGeom prst="rect">
            <a:avLst/>
          </a:prstGeom>
        </p:spPr>
        <p:txBody>
          <a:bodyPr vert="horz" lIns="91440" tIns="45720" rIns="91440" bIns="45720" rtlCol="0" anchor="ctr"/>
          <a:lstStyle>
            <a:lvl1pPr algn="r">
              <a:defRPr sz="1200" b="1">
                <a:solidFill>
                  <a:schemeClr val="bg1"/>
                </a:solidFill>
              </a:defRPr>
            </a:lvl1pPr>
          </a:lstStyle>
          <a:p>
            <a:fld id="{75F6CC0F-0E0A-B746-A9DE-949064A788B3}" type="slidenum">
              <a:rPr lang="x-none" smtClean="0"/>
              <a:pPr/>
              <a:t>‹#›</a:t>
            </a:fld>
            <a:endParaRPr lang="x-none"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189" y="4406802"/>
            <a:ext cx="7772176" cy="1361777"/>
          </a:xfrm>
        </p:spPr>
        <p:txBody>
          <a:bodyPr anchor="t"/>
          <a:lstStyle>
            <a:lvl1pPr algn="l">
              <a:defRPr sz="2800" b="1" cap="all"/>
            </a:lvl1pPr>
          </a:lstStyle>
          <a:p>
            <a:r>
              <a:rPr lang="zh-CN" altLang="en-US"/>
              <a:t>单击此处编辑母版标题样式</a:t>
            </a:r>
          </a:p>
        </p:txBody>
      </p:sp>
      <p:sp>
        <p:nvSpPr>
          <p:cNvPr id="3" name="文本占位符 2"/>
          <p:cNvSpPr>
            <a:spLocks noGrp="1"/>
          </p:cNvSpPr>
          <p:nvPr>
            <p:ph type="body" idx="1"/>
          </p:nvPr>
        </p:nvSpPr>
        <p:spPr>
          <a:xfrm>
            <a:off x="722189" y="2906613"/>
            <a:ext cx="7772176" cy="1500188"/>
          </a:xfrm>
          <a:prstGeom prst="rect">
            <a:avLst/>
          </a:prstGeom>
        </p:spPr>
        <p:txBody>
          <a:bodyPr vert="horz" lIns="64284" tIns="32142" rIns="64284" bIns="32142" anchor="b"/>
          <a:lstStyle>
            <a:lvl1pPr marL="0" indent="0">
              <a:buNone/>
              <a:defRPr sz="1400"/>
            </a:lvl1pPr>
            <a:lvl2pPr marL="321310" indent="0">
              <a:buNone/>
              <a:defRPr sz="1300"/>
            </a:lvl2pPr>
            <a:lvl3pPr marL="642620" indent="0">
              <a:buNone/>
              <a:defRPr sz="1100"/>
            </a:lvl3pPr>
            <a:lvl4pPr marL="964565" indent="0">
              <a:buNone/>
              <a:defRPr sz="1000"/>
            </a:lvl4pPr>
            <a:lvl5pPr marL="1285875" indent="0">
              <a:buNone/>
              <a:defRPr sz="1000"/>
            </a:lvl5pPr>
            <a:lvl6pPr marL="1607185" indent="0">
              <a:buNone/>
              <a:defRPr sz="1000"/>
            </a:lvl6pPr>
            <a:lvl7pPr marL="1928495" indent="0">
              <a:buNone/>
              <a:defRPr sz="1000"/>
            </a:lvl7pPr>
            <a:lvl8pPr marL="2249805" indent="0">
              <a:buNone/>
              <a:defRPr sz="1000"/>
            </a:lvl8pPr>
            <a:lvl9pPr marL="2571115" indent="0">
              <a:buNone/>
              <a:defRPr sz="1000"/>
            </a:lvl9pPr>
          </a:lstStyle>
          <a:p>
            <a:pPr lvl="0"/>
            <a:r>
              <a:rPr lang="zh-CN" altLang="en-US"/>
              <a:t>单击此处编辑母版文本样式</a:t>
            </a:r>
          </a:p>
        </p:txBody>
      </p:sp>
      <p:sp>
        <p:nvSpPr>
          <p:cNvPr id="4" name="Footer Placeholder 3">
            <a:extLst>
              <a:ext uri="{FF2B5EF4-FFF2-40B4-BE49-F238E27FC236}">
                <a16:creationId xmlns:a16="http://schemas.microsoft.com/office/drawing/2014/main" id="{C79CF134-CF5A-6B41-A126-94C3627D250B}"/>
              </a:ext>
            </a:extLst>
          </p:cNvPr>
          <p:cNvSpPr>
            <a:spLocks noGrp="1"/>
          </p:cNvSpPr>
          <p:nvPr>
            <p:ph type="ftr" sz="quarter" idx="10"/>
          </p:nvPr>
        </p:nvSpPr>
        <p:spPr>
          <a:xfrm>
            <a:off x="3028950" y="6356350"/>
            <a:ext cx="3086100" cy="365125"/>
          </a:xfrm>
          <a:prstGeom prst="rect">
            <a:avLst/>
          </a:prstGeom>
        </p:spPr>
        <p:txBody>
          <a:bodyPr/>
          <a:lstStyle/>
          <a:p>
            <a:endParaRPr lang="x-none"/>
          </a:p>
        </p:txBody>
      </p:sp>
      <p:sp>
        <p:nvSpPr>
          <p:cNvPr id="5" name="Slide Number Placeholder 5">
            <a:extLst>
              <a:ext uri="{FF2B5EF4-FFF2-40B4-BE49-F238E27FC236}">
                <a16:creationId xmlns:a16="http://schemas.microsoft.com/office/drawing/2014/main" id="{F2FB81A8-CC55-0A4E-ABDE-4AEED5A1F4D4}"/>
              </a:ext>
            </a:extLst>
          </p:cNvPr>
          <p:cNvSpPr>
            <a:spLocks noGrp="1"/>
          </p:cNvSpPr>
          <p:nvPr>
            <p:ph type="sldNum" sz="quarter" idx="4"/>
          </p:nvPr>
        </p:nvSpPr>
        <p:spPr>
          <a:xfrm>
            <a:off x="6257924" y="6356350"/>
            <a:ext cx="2743200" cy="365125"/>
          </a:xfrm>
          <a:prstGeom prst="rect">
            <a:avLst/>
          </a:prstGeom>
        </p:spPr>
        <p:txBody>
          <a:bodyPr vert="horz" lIns="91440" tIns="45720" rIns="91440" bIns="45720" rtlCol="0" anchor="ctr"/>
          <a:lstStyle>
            <a:lvl1pPr algn="r">
              <a:defRPr sz="1200" b="1">
                <a:solidFill>
                  <a:schemeClr val="bg1"/>
                </a:solidFill>
              </a:defRPr>
            </a:lvl1pPr>
          </a:lstStyle>
          <a:p>
            <a:fld id="{75F6CC0F-0E0A-B746-A9DE-949064A788B3}" type="slidenum">
              <a:rPr lang="x-none" smtClean="0"/>
              <a:pPr/>
              <a:t>‹#›</a:t>
            </a:fld>
            <a:endParaRPr lang="x-none"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648" y="1600649"/>
            <a:ext cx="4060775" cy="4525119"/>
          </a:xfrm>
          <a:prstGeom prst="rect">
            <a:avLst/>
          </a:prstGeom>
        </p:spPr>
        <p:txBody>
          <a:bodyPr vert="horz" lIns="64284" tIns="32142" rIns="64284" bIns="32142"/>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25579" y="1600649"/>
            <a:ext cx="4060775" cy="4525119"/>
          </a:xfrm>
          <a:prstGeom prst="rect">
            <a:avLst/>
          </a:prstGeom>
        </p:spPr>
        <p:txBody>
          <a:bodyPr vert="horz" lIns="64284" tIns="32142" rIns="64284" bIns="32142"/>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Footer Placeholder 4">
            <a:extLst>
              <a:ext uri="{FF2B5EF4-FFF2-40B4-BE49-F238E27FC236}">
                <a16:creationId xmlns:a16="http://schemas.microsoft.com/office/drawing/2014/main" id="{F36FA579-4E16-634D-B98A-1F3B13774B01}"/>
              </a:ext>
            </a:extLst>
          </p:cNvPr>
          <p:cNvSpPr>
            <a:spLocks noGrp="1"/>
          </p:cNvSpPr>
          <p:nvPr>
            <p:ph type="ftr" sz="quarter" idx="10"/>
          </p:nvPr>
        </p:nvSpPr>
        <p:spPr>
          <a:xfrm>
            <a:off x="3028950" y="6356350"/>
            <a:ext cx="3086100" cy="365125"/>
          </a:xfrm>
          <a:prstGeom prst="rect">
            <a:avLst/>
          </a:prstGeom>
        </p:spPr>
        <p:txBody>
          <a:bodyPr/>
          <a:lstStyle/>
          <a:p>
            <a:endParaRPr lang="x-none"/>
          </a:p>
        </p:txBody>
      </p:sp>
      <p:sp>
        <p:nvSpPr>
          <p:cNvPr id="6" name="Slide Number Placeholder 5">
            <a:extLst>
              <a:ext uri="{FF2B5EF4-FFF2-40B4-BE49-F238E27FC236}">
                <a16:creationId xmlns:a16="http://schemas.microsoft.com/office/drawing/2014/main" id="{6CBFB047-23B9-F84F-8581-4A35ECAA17DF}"/>
              </a:ext>
            </a:extLst>
          </p:cNvPr>
          <p:cNvSpPr>
            <a:spLocks noGrp="1"/>
          </p:cNvSpPr>
          <p:nvPr>
            <p:ph type="sldNum" sz="quarter" idx="4"/>
          </p:nvPr>
        </p:nvSpPr>
        <p:spPr>
          <a:xfrm>
            <a:off x="6257924" y="6356350"/>
            <a:ext cx="2743200" cy="365125"/>
          </a:xfrm>
          <a:prstGeom prst="rect">
            <a:avLst/>
          </a:prstGeom>
        </p:spPr>
        <p:txBody>
          <a:bodyPr vert="horz" lIns="91440" tIns="45720" rIns="91440" bIns="45720" rtlCol="0" anchor="ctr"/>
          <a:lstStyle>
            <a:lvl1pPr algn="r">
              <a:defRPr sz="1200" b="1">
                <a:solidFill>
                  <a:schemeClr val="bg1"/>
                </a:solidFill>
              </a:defRPr>
            </a:lvl1pPr>
          </a:lstStyle>
          <a:p>
            <a:fld id="{75F6CC0F-0E0A-B746-A9DE-949064A788B3}" type="slidenum">
              <a:rPr lang="x-none" smtClean="0"/>
              <a:pPr/>
              <a:t>‹#›</a:t>
            </a:fld>
            <a:endParaRPr lang="x-none"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647" y="274588"/>
            <a:ext cx="8228707"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647" y="1534791"/>
            <a:ext cx="4039568" cy="639589"/>
          </a:xfrm>
          <a:prstGeom prst="rect">
            <a:avLst/>
          </a:prstGeom>
        </p:spPr>
        <p:txBody>
          <a:bodyPr vert="horz" lIns="64284" tIns="32142" rIns="64284" bIns="32142" anchor="b"/>
          <a:lstStyle>
            <a:lvl1pPr marL="0" indent="0">
              <a:buNone/>
              <a:defRPr sz="1700" b="1"/>
            </a:lvl1pPr>
            <a:lvl2pPr marL="321310" indent="0">
              <a:buNone/>
              <a:defRPr sz="1400" b="1"/>
            </a:lvl2pPr>
            <a:lvl3pPr marL="642620" indent="0">
              <a:buNone/>
              <a:defRPr sz="1300" b="1"/>
            </a:lvl3pPr>
            <a:lvl4pPr marL="964565" indent="0">
              <a:buNone/>
              <a:defRPr sz="1100" b="1"/>
            </a:lvl4pPr>
            <a:lvl5pPr marL="1285875" indent="0">
              <a:buNone/>
              <a:defRPr sz="1100" b="1"/>
            </a:lvl5pPr>
            <a:lvl6pPr marL="1607185" indent="0">
              <a:buNone/>
              <a:defRPr sz="1100" b="1"/>
            </a:lvl6pPr>
            <a:lvl7pPr marL="1928495" indent="0">
              <a:buNone/>
              <a:defRPr sz="1100" b="1"/>
            </a:lvl7pPr>
            <a:lvl8pPr marL="2249805" indent="0">
              <a:buNone/>
              <a:defRPr sz="1100" b="1"/>
            </a:lvl8pPr>
            <a:lvl9pPr marL="2571115" indent="0">
              <a:buNone/>
              <a:defRPr sz="1100" b="1"/>
            </a:lvl9pPr>
          </a:lstStyle>
          <a:p>
            <a:pPr lvl="0"/>
            <a:r>
              <a:rPr lang="zh-CN" altLang="en-US"/>
              <a:t>单击此处编辑母版文本样式</a:t>
            </a:r>
          </a:p>
        </p:txBody>
      </p:sp>
      <p:sp>
        <p:nvSpPr>
          <p:cNvPr id="4" name="内容占位符 3"/>
          <p:cNvSpPr>
            <a:spLocks noGrp="1"/>
          </p:cNvSpPr>
          <p:nvPr>
            <p:ph sz="half" idx="2"/>
          </p:nvPr>
        </p:nvSpPr>
        <p:spPr>
          <a:xfrm>
            <a:off x="457647" y="2174379"/>
            <a:ext cx="4039568" cy="3951387"/>
          </a:xfrm>
          <a:prstGeom prst="rect">
            <a:avLst/>
          </a:prstGeom>
        </p:spPr>
        <p:txBody>
          <a:bodyPr vert="horz" lIns="64284" tIns="32142" rIns="64284" bIns="32142"/>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4555" y="1534791"/>
            <a:ext cx="4041799" cy="639589"/>
          </a:xfrm>
          <a:prstGeom prst="rect">
            <a:avLst/>
          </a:prstGeom>
        </p:spPr>
        <p:txBody>
          <a:bodyPr vert="horz" lIns="64284" tIns="32142" rIns="64284" bIns="32142" anchor="b"/>
          <a:lstStyle>
            <a:lvl1pPr marL="0" indent="0">
              <a:buNone/>
              <a:defRPr sz="1700" b="1"/>
            </a:lvl1pPr>
            <a:lvl2pPr marL="321310" indent="0">
              <a:buNone/>
              <a:defRPr sz="1400" b="1"/>
            </a:lvl2pPr>
            <a:lvl3pPr marL="642620" indent="0">
              <a:buNone/>
              <a:defRPr sz="1300" b="1"/>
            </a:lvl3pPr>
            <a:lvl4pPr marL="964565" indent="0">
              <a:buNone/>
              <a:defRPr sz="1100" b="1"/>
            </a:lvl4pPr>
            <a:lvl5pPr marL="1285875" indent="0">
              <a:buNone/>
              <a:defRPr sz="1100" b="1"/>
            </a:lvl5pPr>
            <a:lvl6pPr marL="1607185" indent="0">
              <a:buNone/>
              <a:defRPr sz="1100" b="1"/>
            </a:lvl6pPr>
            <a:lvl7pPr marL="1928495" indent="0">
              <a:buNone/>
              <a:defRPr sz="1100" b="1"/>
            </a:lvl7pPr>
            <a:lvl8pPr marL="2249805" indent="0">
              <a:buNone/>
              <a:defRPr sz="1100" b="1"/>
            </a:lvl8pPr>
            <a:lvl9pPr marL="2571115" indent="0">
              <a:buNone/>
              <a:defRPr sz="1100" b="1"/>
            </a:lvl9pPr>
          </a:lstStyle>
          <a:p>
            <a:pPr lvl="0"/>
            <a:r>
              <a:rPr lang="zh-CN" altLang="en-US"/>
              <a:t>单击此处编辑母版文本样式</a:t>
            </a:r>
          </a:p>
        </p:txBody>
      </p:sp>
      <p:sp>
        <p:nvSpPr>
          <p:cNvPr id="6" name="内容占位符 5"/>
          <p:cNvSpPr>
            <a:spLocks noGrp="1"/>
          </p:cNvSpPr>
          <p:nvPr>
            <p:ph sz="quarter" idx="4"/>
          </p:nvPr>
        </p:nvSpPr>
        <p:spPr>
          <a:xfrm>
            <a:off x="4644555" y="2174379"/>
            <a:ext cx="4041799" cy="3951387"/>
          </a:xfrm>
          <a:prstGeom prst="rect">
            <a:avLst/>
          </a:prstGeom>
        </p:spPr>
        <p:txBody>
          <a:bodyPr vert="horz" lIns="64284" tIns="32142" rIns="64284" bIns="32142"/>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Footer Placeholder 6">
            <a:extLst>
              <a:ext uri="{FF2B5EF4-FFF2-40B4-BE49-F238E27FC236}">
                <a16:creationId xmlns:a16="http://schemas.microsoft.com/office/drawing/2014/main" id="{214701E1-AA88-B842-879E-734011166316}"/>
              </a:ext>
            </a:extLst>
          </p:cNvPr>
          <p:cNvSpPr>
            <a:spLocks noGrp="1"/>
          </p:cNvSpPr>
          <p:nvPr>
            <p:ph type="ftr" sz="quarter" idx="10"/>
          </p:nvPr>
        </p:nvSpPr>
        <p:spPr>
          <a:xfrm>
            <a:off x="3028950" y="6356350"/>
            <a:ext cx="3086100" cy="365125"/>
          </a:xfrm>
          <a:prstGeom prst="rect">
            <a:avLst/>
          </a:prstGeom>
        </p:spPr>
        <p:txBody>
          <a:bodyPr/>
          <a:lstStyle/>
          <a:p>
            <a:endParaRPr lang="x-none"/>
          </a:p>
        </p:txBody>
      </p:sp>
      <p:sp>
        <p:nvSpPr>
          <p:cNvPr id="8" name="Slide Number Placeholder 5">
            <a:extLst>
              <a:ext uri="{FF2B5EF4-FFF2-40B4-BE49-F238E27FC236}">
                <a16:creationId xmlns:a16="http://schemas.microsoft.com/office/drawing/2014/main" id="{6A9C07A8-BCD9-B84B-B5D3-2A4B0FBA4168}"/>
              </a:ext>
            </a:extLst>
          </p:cNvPr>
          <p:cNvSpPr>
            <a:spLocks noGrp="1"/>
          </p:cNvSpPr>
          <p:nvPr>
            <p:ph type="sldNum" sz="quarter" idx="11"/>
          </p:nvPr>
        </p:nvSpPr>
        <p:spPr>
          <a:xfrm>
            <a:off x="6257924" y="6356350"/>
            <a:ext cx="2743200" cy="365125"/>
          </a:xfrm>
          <a:prstGeom prst="rect">
            <a:avLst/>
          </a:prstGeom>
        </p:spPr>
        <p:txBody>
          <a:bodyPr vert="horz" lIns="91440" tIns="45720" rIns="91440" bIns="45720" rtlCol="0" anchor="ctr"/>
          <a:lstStyle>
            <a:lvl1pPr algn="r">
              <a:defRPr sz="1200" b="1">
                <a:solidFill>
                  <a:schemeClr val="bg1"/>
                </a:solidFill>
              </a:defRPr>
            </a:lvl1pPr>
          </a:lstStyle>
          <a:p>
            <a:fld id="{75F6CC0F-0E0A-B746-A9DE-949064A788B3}" type="slidenum">
              <a:rPr lang="x-none" smtClean="0"/>
              <a:pPr/>
              <a:t>‹#›</a:t>
            </a:fld>
            <a:endParaRPr lang="x-none"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Footer Placeholder 2">
            <a:extLst>
              <a:ext uri="{FF2B5EF4-FFF2-40B4-BE49-F238E27FC236}">
                <a16:creationId xmlns:a16="http://schemas.microsoft.com/office/drawing/2014/main" id="{D3A45E0B-31ED-284B-89F9-2828F85C05F6}"/>
              </a:ext>
            </a:extLst>
          </p:cNvPr>
          <p:cNvSpPr>
            <a:spLocks noGrp="1"/>
          </p:cNvSpPr>
          <p:nvPr>
            <p:ph type="ftr" sz="quarter" idx="10"/>
          </p:nvPr>
        </p:nvSpPr>
        <p:spPr>
          <a:xfrm>
            <a:off x="3028950" y="6356350"/>
            <a:ext cx="3086100" cy="365125"/>
          </a:xfrm>
          <a:prstGeom prst="rect">
            <a:avLst/>
          </a:prstGeom>
        </p:spPr>
        <p:txBody>
          <a:bodyPr/>
          <a:lstStyle/>
          <a:p>
            <a:endParaRPr lang="x-none"/>
          </a:p>
        </p:txBody>
      </p:sp>
      <p:sp>
        <p:nvSpPr>
          <p:cNvPr id="4" name="Slide Number Placeholder 5">
            <a:extLst>
              <a:ext uri="{FF2B5EF4-FFF2-40B4-BE49-F238E27FC236}">
                <a16:creationId xmlns:a16="http://schemas.microsoft.com/office/drawing/2014/main" id="{EC4F8C9F-F522-F94C-B3A8-95AF7EFA7C25}"/>
              </a:ext>
            </a:extLst>
          </p:cNvPr>
          <p:cNvSpPr>
            <a:spLocks noGrp="1"/>
          </p:cNvSpPr>
          <p:nvPr>
            <p:ph type="sldNum" sz="quarter" idx="4"/>
          </p:nvPr>
        </p:nvSpPr>
        <p:spPr>
          <a:xfrm>
            <a:off x="6257924" y="6356350"/>
            <a:ext cx="2743200" cy="365125"/>
          </a:xfrm>
          <a:prstGeom prst="rect">
            <a:avLst/>
          </a:prstGeom>
        </p:spPr>
        <p:txBody>
          <a:bodyPr vert="horz" lIns="91440" tIns="45720" rIns="91440" bIns="45720" rtlCol="0" anchor="ctr"/>
          <a:lstStyle>
            <a:lvl1pPr algn="r">
              <a:defRPr sz="1200" b="1">
                <a:solidFill>
                  <a:schemeClr val="bg1"/>
                </a:solidFill>
              </a:defRPr>
            </a:lvl1pPr>
          </a:lstStyle>
          <a:p>
            <a:fld id="{75F6CC0F-0E0A-B746-A9DE-949064A788B3}" type="slidenum">
              <a:rPr lang="x-none" smtClean="0"/>
              <a:pPr/>
              <a:t>‹#›</a:t>
            </a:fld>
            <a:endParaRPr lang="x-none"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0667663-EFF1-3844-A53A-46FA0AD5C2FC}"/>
              </a:ext>
            </a:extLst>
          </p:cNvPr>
          <p:cNvSpPr>
            <a:spLocks noGrp="1"/>
          </p:cNvSpPr>
          <p:nvPr>
            <p:ph type="ftr" sz="quarter" idx="10"/>
          </p:nvPr>
        </p:nvSpPr>
        <p:spPr>
          <a:xfrm>
            <a:off x="3028950" y="6356350"/>
            <a:ext cx="3086100" cy="365125"/>
          </a:xfrm>
          <a:prstGeom prst="rect">
            <a:avLst/>
          </a:prstGeom>
        </p:spPr>
        <p:txBody>
          <a:bodyPr/>
          <a:lstStyle/>
          <a:p>
            <a:endParaRPr lang="x-none"/>
          </a:p>
        </p:txBody>
      </p:sp>
      <p:sp>
        <p:nvSpPr>
          <p:cNvPr id="3" name="Slide Number Placeholder 5">
            <a:extLst>
              <a:ext uri="{FF2B5EF4-FFF2-40B4-BE49-F238E27FC236}">
                <a16:creationId xmlns:a16="http://schemas.microsoft.com/office/drawing/2014/main" id="{F23B35A5-AD0E-014B-B4CA-686C6DB8A7E7}"/>
              </a:ext>
            </a:extLst>
          </p:cNvPr>
          <p:cNvSpPr>
            <a:spLocks noGrp="1"/>
          </p:cNvSpPr>
          <p:nvPr>
            <p:ph type="sldNum" sz="quarter" idx="4"/>
          </p:nvPr>
        </p:nvSpPr>
        <p:spPr>
          <a:xfrm>
            <a:off x="6257924" y="6356350"/>
            <a:ext cx="2743200" cy="365125"/>
          </a:xfrm>
          <a:prstGeom prst="rect">
            <a:avLst/>
          </a:prstGeom>
        </p:spPr>
        <p:txBody>
          <a:bodyPr vert="horz" lIns="91440" tIns="45720" rIns="91440" bIns="45720" rtlCol="0" anchor="ctr"/>
          <a:lstStyle>
            <a:lvl1pPr algn="r">
              <a:defRPr sz="1200" b="1">
                <a:solidFill>
                  <a:schemeClr val="bg1"/>
                </a:solidFill>
              </a:defRPr>
            </a:lvl1pPr>
          </a:lstStyle>
          <a:p>
            <a:fld id="{75F6CC0F-0E0A-B746-A9DE-949064A788B3}" type="slidenum">
              <a:rPr lang="x-none" smtClean="0"/>
              <a:pPr/>
              <a:t>‹#›</a:t>
            </a:fld>
            <a:endParaRPr lang="x-none"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649" y="273475"/>
            <a:ext cx="3008189" cy="1161975"/>
          </a:xfrm>
        </p:spPr>
        <p:txBody>
          <a:bodyPr anchor="b"/>
          <a:lstStyle>
            <a:lvl1pPr algn="l">
              <a:defRPr sz="1400" b="1"/>
            </a:lvl1pPr>
          </a:lstStyle>
          <a:p>
            <a:r>
              <a:rPr lang="zh-CN" altLang="en-US"/>
              <a:t>单击此处编辑母版标题样式</a:t>
            </a:r>
          </a:p>
        </p:txBody>
      </p:sp>
      <p:sp>
        <p:nvSpPr>
          <p:cNvPr id="3" name="内容占位符 2"/>
          <p:cNvSpPr>
            <a:spLocks noGrp="1"/>
          </p:cNvSpPr>
          <p:nvPr>
            <p:ph idx="1"/>
          </p:nvPr>
        </p:nvSpPr>
        <p:spPr>
          <a:xfrm>
            <a:off x="3575224" y="273473"/>
            <a:ext cx="5111130" cy="5852294"/>
          </a:xfrm>
          <a:prstGeom prst="rect">
            <a:avLst/>
          </a:prstGeom>
        </p:spPr>
        <p:txBody>
          <a:bodyPr vert="horz" lIns="64284" tIns="32142" rIns="64284" bIns="32142"/>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457649" y="1435448"/>
            <a:ext cx="3008189" cy="4690318"/>
          </a:xfrm>
          <a:prstGeom prst="rect">
            <a:avLst/>
          </a:prstGeom>
        </p:spPr>
        <p:txBody>
          <a:bodyPr vert="horz" lIns="64284" tIns="32142" rIns="64284" bIns="32142"/>
          <a:lstStyle>
            <a:lvl1pPr marL="0" indent="0">
              <a:buNone/>
              <a:defRPr sz="1000"/>
            </a:lvl1pPr>
            <a:lvl2pPr marL="321310" indent="0">
              <a:buNone/>
              <a:defRPr sz="800"/>
            </a:lvl2pPr>
            <a:lvl3pPr marL="642620" indent="0">
              <a:buNone/>
              <a:defRPr sz="700"/>
            </a:lvl3pPr>
            <a:lvl4pPr marL="964565" indent="0">
              <a:buNone/>
              <a:defRPr sz="600"/>
            </a:lvl4pPr>
            <a:lvl5pPr marL="1285875" indent="0">
              <a:buNone/>
              <a:defRPr sz="600"/>
            </a:lvl5pPr>
            <a:lvl6pPr marL="1607185" indent="0">
              <a:buNone/>
              <a:defRPr sz="600"/>
            </a:lvl6pPr>
            <a:lvl7pPr marL="1928495" indent="0">
              <a:buNone/>
              <a:defRPr sz="600"/>
            </a:lvl7pPr>
            <a:lvl8pPr marL="2249805" indent="0">
              <a:buNone/>
              <a:defRPr sz="600"/>
            </a:lvl8pPr>
            <a:lvl9pPr marL="2571115" indent="0">
              <a:buNone/>
              <a:defRPr sz="600"/>
            </a:lvl9pPr>
          </a:lstStyle>
          <a:p>
            <a:pPr lvl="0"/>
            <a:r>
              <a:rPr lang="zh-CN" altLang="en-US"/>
              <a:t>单击此处编辑母版文本样式</a:t>
            </a:r>
          </a:p>
        </p:txBody>
      </p:sp>
      <p:sp>
        <p:nvSpPr>
          <p:cNvPr id="5" name="Footer Placeholder 4">
            <a:extLst>
              <a:ext uri="{FF2B5EF4-FFF2-40B4-BE49-F238E27FC236}">
                <a16:creationId xmlns:a16="http://schemas.microsoft.com/office/drawing/2014/main" id="{57CB62AF-2B39-3C4D-A424-06F71A3D8480}"/>
              </a:ext>
            </a:extLst>
          </p:cNvPr>
          <p:cNvSpPr>
            <a:spLocks noGrp="1"/>
          </p:cNvSpPr>
          <p:nvPr>
            <p:ph type="ftr" sz="quarter" idx="10"/>
          </p:nvPr>
        </p:nvSpPr>
        <p:spPr>
          <a:xfrm>
            <a:off x="3028950" y="6356350"/>
            <a:ext cx="3086100" cy="365125"/>
          </a:xfrm>
          <a:prstGeom prst="rect">
            <a:avLst/>
          </a:prstGeom>
        </p:spPr>
        <p:txBody>
          <a:bodyPr/>
          <a:lstStyle/>
          <a:p>
            <a:endParaRPr lang="x-none"/>
          </a:p>
        </p:txBody>
      </p:sp>
      <p:sp>
        <p:nvSpPr>
          <p:cNvPr id="6" name="Slide Number Placeholder 5">
            <a:extLst>
              <a:ext uri="{FF2B5EF4-FFF2-40B4-BE49-F238E27FC236}">
                <a16:creationId xmlns:a16="http://schemas.microsoft.com/office/drawing/2014/main" id="{FE9C6CC0-616E-DA4B-8A4F-6AAF560534E7}"/>
              </a:ext>
            </a:extLst>
          </p:cNvPr>
          <p:cNvSpPr>
            <a:spLocks noGrp="1"/>
          </p:cNvSpPr>
          <p:nvPr>
            <p:ph type="sldNum" sz="quarter" idx="4"/>
          </p:nvPr>
        </p:nvSpPr>
        <p:spPr>
          <a:xfrm>
            <a:off x="6257924" y="6356350"/>
            <a:ext cx="2743200" cy="365125"/>
          </a:xfrm>
          <a:prstGeom prst="rect">
            <a:avLst/>
          </a:prstGeom>
        </p:spPr>
        <p:txBody>
          <a:bodyPr vert="horz" lIns="91440" tIns="45720" rIns="91440" bIns="45720" rtlCol="0" anchor="ctr"/>
          <a:lstStyle>
            <a:lvl1pPr algn="r">
              <a:defRPr sz="1200" b="1">
                <a:solidFill>
                  <a:schemeClr val="bg1"/>
                </a:solidFill>
              </a:defRPr>
            </a:lvl1pPr>
          </a:lstStyle>
          <a:p>
            <a:fld id="{75F6CC0F-0E0A-B746-A9DE-949064A788B3}" type="slidenum">
              <a:rPr lang="x-none" smtClean="0"/>
              <a:pPr/>
              <a:t>‹#›</a:t>
            </a:fld>
            <a:endParaRPr lang="x-none"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637" y="4800824"/>
            <a:ext cx="5486177" cy="567035"/>
          </a:xfrm>
        </p:spPr>
        <p:txBody>
          <a:bodyPr anchor="b"/>
          <a:lstStyle>
            <a:lvl1pPr algn="l">
              <a:defRPr sz="1400" b="1"/>
            </a:lvl1pPr>
          </a:lstStyle>
          <a:p>
            <a:r>
              <a:rPr lang="zh-CN" altLang="en-US"/>
              <a:t>单击此处编辑母版标题样式</a:t>
            </a:r>
          </a:p>
        </p:txBody>
      </p:sp>
      <p:sp>
        <p:nvSpPr>
          <p:cNvPr id="3" name="图片占位符 2"/>
          <p:cNvSpPr>
            <a:spLocks noGrp="1"/>
          </p:cNvSpPr>
          <p:nvPr>
            <p:ph type="pic" idx="1"/>
          </p:nvPr>
        </p:nvSpPr>
        <p:spPr>
          <a:xfrm>
            <a:off x="1792637" y="612800"/>
            <a:ext cx="5486177" cy="4114354"/>
          </a:xfrm>
          <a:prstGeom prst="rect">
            <a:avLst/>
          </a:prstGeom>
        </p:spPr>
        <p:txBody>
          <a:bodyPr vert="horz" lIns="64284" tIns="32142" rIns="64284" bIns="32142"/>
          <a:lstStyle>
            <a:lvl1pPr marL="0" indent="0">
              <a:buNone/>
              <a:defRPr sz="2200"/>
            </a:lvl1pPr>
            <a:lvl2pPr marL="321310" indent="0">
              <a:buNone/>
              <a:defRPr sz="2000"/>
            </a:lvl2pPr>
            <a:lvl3pPr marL="642620" indent="0">
              <a:buNone/>
              <a:defRPr sz="1700"/>
            </a:lvl3pPr>
            <a:lvl4pPr marL="964565" indent="0">
              <a:buNone/>
              <a:defRPr sz="1400"/>
            </a:lvl4pPr>
            <a:lvl5pPr marL="1285875" indent="0">
              <a:buNone/>
              <a:defRPr sz="1400"/>
            </a:lvl5pPr>
            <a:lvl6pPr marL="1607185" indent="0">
              <a:buNone/>
              <a:defRPr sz="1400"/>
            </a:lvl6pPr>
            <a:lvl7pPr marL="1928495" indent="0">
              <a:buNone/>
              <a:defRPr sz="1400"/>
            </a:lvl7pPr>
            <a:lvl8pPr marL="2249805" indent="0">
              <a:buNone/>
              <a:defRPr sz="1400"/>
            </a:lvl8pPr>
            <a:lvl9pPr marL="2571115" indent="0">
              <a:buNone/>
              <a:defRPr sz="1400"/>
            </a:lvl9pPr>
          </a:lstStyle>
          <a:p>
            <a:pPr lvl="0"/>
            <a:endParaRPr lang="zh-CN" altLang="en-US" noProof="0">
              <a:sym typeface="Optima" charset="0"/>
            </a:endParaRPr>
          </a:p>
        </p:txBody>
      </p:sp>
      <p:sp>
        <p:nvSpPr>
          <p:cNvPr id="4" name="文本占位符 3"/>
          <p:cNvSpPr>
            <a:spLocks noGrp="1"/>
          </p:cNvSpPr>
          <p:nvPr>
            <p:ph type="body" sz="half" idx="2"/>
          </p:nvPr>
        </p:nvSpPr>
        <p:spPr>
          <a:xfrm>
            <a:off x="1792637" y="5367860"/>
            <a:ext cx="5486177" cy="804788"/>
          </a:xfrm>
          <a:prstGeom prst="rect">
            <a:avLst/>
          </a:prstGeom>
        </p:spPr>
        <p:txBody>
          <a:bodyPr vert="horz" lIns="64284" tIns="32142" rIns="64284" bIns="32142"/>
          <a:lstStyle>
            <a:lvl1pPr marL="0" indent="0">
              <a:buNone/>
              <a:defRPr sz="1000"/>
            </a:lvl1pPr>
            <a:lvl2pPr marL="321310" indent="0">
              <a:buNone/>
              <a:defRPr sz="800"/>
            </a:lvl2pPr>
            <a:lvl3pPr marL="642620" indent="0">
              <a:buNone/>
              <a:defRPr sz="700"/>
            </a:lvl3pPr>
            <a:lvl4pPr marL="964565" indent="0">
              <a:buNone/>
              <a:defRPr sz="600"/>
            </a:lvl4pPr>
            <a:lvl5pPr marL="1285875" indent="0">
              <a:buNone/>
              <a:defRPr sz="600"/>
            </a:lvl5pPr>
            <a:lvl6pPr marL="1607185" indent="0">
              <a:buNone/>
              <a:defRPr sz="600"/>
            </a:lvl6pPr>
            <a:lvl7pPr marL="1928495" indent="0">
              <a:buNone/>
              <a:defRPr sz="600"/>
            </a:lvl7pPr>
            <a:lvl8pPr marL="2249805" indent="0">
              <a:buNone/>
              <a:defRPr sz="600"/>
            </a:lvl8pPr>
            <a:lvl9pPr marL="2571115" indent="0">
              <a:buNone/>
              <a:defRPr sz="600"/>
            </a:lvl9pPr>
          </a:lstStyle>
          <a:p>
            <a:pPr lvl="0"/>
            <a:r>
              <a:rPr lang="zh-CN" altLang="en-US"/>
              <a:t>单击此处编辑母版文本样式</a:t>
            </a:r>
          </a:p>
        </p:txBody>
      </p:sp>
      <p:sp>
        <p:nvSpPr>
          <p:cNvPr id="5" name="Footer Placeholder 4">
            <a:extLst>
              <a:ext uri="{FF2B5EF4-FFF2-40B4-BE49-F238E27FC236}">
                <a16:creationId xmlns:a16="http://schemas.microsoft.com/office/drawing/2014/main" id="{87725B8D-09C8-E648-BE30-BE874E56B0A0}"/>
              </a:ext>
            </a:extLst>
          </p:cNvPr>
          <p:cNvSpPr>
            <a:spLocks noGrp="1"/>
          </p:cNvSpPr>
          <p:nvPr>
            <p:ph type="ftr" sz="quarter" idx="10"/>
          </p:nvPr>
        </p:nvSpPr>
        <p:spPr>
          <a:xfrm>
            <a:off x="3028950" y="6356350"/>
            <a:ext cx="3086100" cy="365125"/>
          </a:xfrm>
          <a:prstGeom prst="rect">
            <a:avLst/>
          </a:prstGeom>
        </p:spPr>
        <p:txBody>
          <a:bodyPr/>
          <a:lstStyle/>
          <a:p>
            <a:endParaRPr lang="x-none"/>
          </a:p>
        </p:txBody>
      </p:sp>
      <p:sp>
        <p:nvSpPr>
          <p:cNvPr id="6" name="Slide Number Placeholder 5">
            <a:extLst>
              <a:ext uri="{FF2B5EF4-FFF2-40B4-BE49-F238E27FC236}">
                <a16:creationId xmlns:a16="http://schemas.microsoft.com/office/drawing/2014/main" id="{C633EF01-259F-6E48-B091-289A0180F2DE}"/>
              </a:ext>
            </a:extLst>
          </p:cNvPr>
          <p:cNvSpPr>
            <a:spLocks noGrp="1"/>
          </p:cNvSpPr>
          <p:nvPr>
            <p:ph type="sldNum" sz="quarter" idx="4"/>
          </p:nvPr>
        </p:nvSpPr>
        <p:spPr>
          <a:xfrm>
            <a:off x="6257924" y="6356350"/>
            <a:ext cx="2743200" cy="365125"/>
          </a:xfrm>
          <a:prstGeom prst="rect">
            <a:avLst/>
          </a:prstGeom>
        </p:spPr>
        <p:txBody>
          <a:bodyPr vert="horz" lIns="91440" tIns="45720" rIns="91440" bIns="45720" rtlCol="0" anchor="ctr"/>
          <a:lstStyle>
            <a:lvl1pPr algn="r">
              <a:defRPr sz="1200" b="1">
                <a:solidFill>
                  <a:schemeClr val="bg1"/>
                </a:solidFill>
              </a:defRPr>
            </a:lvl1pPr>
          </a:lstStyle>
          <a:p>
            <a:fld id="{75F6CC0F-0E0A-B746-A9DE-949064A788B3}" type="slidenum">
              <a:rPr lang="x-none" smtClean="0"/>
              <a:pPr/>
              <a:t>‹#›</a:t>
            </a:fld>
            <a:endParaRPr lang="x-none"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本占位符 2"/>
          <p:cNvSpPr>
            <a:spLocks noGrp="1"/>
          </p:cNvSpPr>
          <p:nvPr>
            <p:ph type="body" orient="vert" idx="1"/>
          </p:nvPr>
        </p:nvSpPr>
        <p:spPr>
          <a:xfrm>
            <a:off x="457647" y="1600649"/>
            <a:ext cx="8228707" cy="4525119"/>
          </a:xfrm>
          <a:prstGeom prst="rect">
            <a:avLst/>
          </a:prstGeom>
        </p:spPr>
        <p:txBody>
          <a:bodyPr vert="eaVert" lIns="64284" tIns="32142" rIns="64284" bIns="32142"/>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Footer Placeholder 3">
            <a:extLst>
              <a:ext uri="{FF2B5EF4-FFF2-40B4-BE49-F238E27FC236}">
                <a16:creationId xmlns:a16="http://schemas.microsoft.com/office/drawing/2014/main" id="{F86AF6FE-A9CB-5642-B401-BCAA7F89B7A7}"/>
              </a:ext>
            </a:extLst>
          </p:cNvPr>
          <p:cNvSpPr>
            <a:spLocks noGrp="1"/>
          </p:cNvSpPr>
          <p:nvPr>
            <p:ph type="ftr" sz="quarter" idx="10"/>
          </p:nvPr>
        </p:nvSpPr>
        <p:spPr>
          <a:xfrm>
            <a:off x="3028950" y="6356350"/>
            <a:ext cx="3086100" cy="365125"/>
          </a:xfrm>
          <a:prstGeom prst="rect">
            <a:avLst/>
          </a:prstGeom>
        </p:spPr>
        <p:txBody>
          <a:bodyPr/>
          <a:lstStyle/>
          <a:p>
            <a:endParaRPr lang="x-none"/>
          </a:p>
        </p:txBody>
      </p:sp>
      <p:sp>
        <p:nvSpPr>
          <p:cNvPr id="5" name="Slide Number Placeholder 5">
            <a:extLst>
              <a:ext uri="{FF2B5EF4-FFF2-40B4-BE49-F238E27FC236}">
                <a16:creationId xmlns:a16="http://schemas.microsoft.com/office/drawing/2014/main" id="{BB3AD3EB-79B6-1A47-A8D7-E9A54B6DEF9F}"/>
              </a:ext>
            </a:extLst>
          </p:cNvPr>
          <p:cNvSpPr>
            <a:spLocks noGrp="1"/>
          </p:cNvSpPr>
          <p:nvPr>
            <p:ph type="sldNum" sz="quarter" idx="4"/>
          </p:nvPr>
        </p:nvSpPr>
        <p:spPr>
          <a:xfrm>
            <a:off x="6257924" y="6356350"/>
            <a:ext cx="2743200" cy="365125"/>
          </a:xfrm>
          <a:prstGeom prst="rect">
            <a:avLst/>
          </a:prstGeom>
        </p:spPr>
        <p:txBody>
          <a:bodyPr vert="horz" lIns="91440" tIns="45720" rIns="91440" bIns="45720" rtlCol="0" anchor="ctr"/>
          <a:lstStyle>
            <a:lvl1pPr algn="r">
              <a:defRPr sz="1200" b="1">
                <a:solidFill>
                  <a:schemeClr val="bg1"/>
                </a:solidFill>
              </a:defRPr>
            </a:lvl1pPr>
          </a:lstStyle>
          <a:p>
            <a:fld id="{75F6CC0F-0E0A-B746-A9DE-949064A788B3}" type="slidenum">
              <a:rPr lang="x-none" smtClean="0"/>
              <a:pPr/>
              <a:t>‹#›</a:t>
            </a:fld>
            <a:endParaRPr lang="x-none"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84988" y="1600649"/>
            <a:ext cx="2111871" cy="4525119"/>
          </a:xfrm>
        </p:spPr>
        <p:txBody>
          <a:bodyPr vert="eaVert"/>
          <a:lstStyle/>
          <a:p>
            <a:r>
              <a:rPr lang="zh-CN" altLang="en-US"/>
              <a:t>单击此处编辑母版标题样式</a:t>
            </a:r>
          </a:p>
        </p:txBody>
      </p:sp>
      <p:sp>
        <p:nvSpPr>
          <p:cNvPr id="3" name="竖排文本占位符 2"/>
          <p:cNvSpPr>
            <a:spLocks noGrp="1"/>
          </p:cNvSpPr>
          <p:nvPr>
            <p:ph type="body" orient="vert" idx="1"/>
          </p:nvPr>
        </p:nvSpPr>
        <p:spPr>
          <a:xfrm>
            <a:off x="347143" y="1600649"/>
            <a:ext cx="6230689" cy="4525119"/>
          </a:xfrm>
          <a:prstGeom prst="rect">
            <a:avLst/>
          </a:prstGeom>
        </p:spPr>
        <p:txBody>
          <a:bodyPr vert="eaVert" lIns="64284" tIns="32142" rIns="64284" bIns="32142"/>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Footer Placeholder 3">
            <a:extLst>
              <a:ext uri="{FF2B5EF4-FFF2-40B4-BE49-F238E27FC236}">
                <a16:creationId xmlns:a16="http://schemas.microsoft.com/office/drawing/2014/main" id="{535D0AF7-5218-574F-8B09-4A2E4AC12509}"/>
              </a:ext>
            </a:extLst>
          </p:cNvPr>
          <p:cNvSpPr>
            <a:spLocks noGrp="1"/>
          </p:cNvSpPr>
          <p:nvPr>
            <p:ph type="ftr" sz="quarter" idx="10"/>
          </p:nvPr>
        </p:nvSpPr>
        <p:spPr>
          <a:xfrm>
            <a:off x="3028950" y="6356350"/>
            <a:ext cx="3086100" cy="365125"/>
          </a:xfrm>
          <a:prstGeom prst="rect">
            <a:avLst/>
          </a:prstGeom>
        </p:spPr>
        <p:txBody>
          <a:bodyPr/>
          <a:lstStyle/>
          <a:p>
            <a:endParaRPr lang="x-none" dirty="0"/>
          </a:p>
        </p:txBody>
      </p:sp>
      <p:sp>
        <p:nvSpPr>
          <p:cNvPr id="5" name="Slide Number Placeholder 5">
            <a:extLst>
              <a:ext uri="{FF2B5EF4-FFF2-40B4-BE49-F238E27FC236}">
                <a16:creationId xmlns:a16="http://schemas.microsoft.com/office/drawing/2014/main" id="{803F344E-01BA-D040-ACB0-5463C59362E3}"/>
              </a:ext>
            </a:extLst>
          </p:cNvPr>
          <p:cNvSpPr>
            <a:spLocks noGrp="1"/>
          </p:cNvSpPr>
          <p:nvPr>
            <p:ph type="sldNum" sz="quarter" idx="4"/>
          </p:nvPr>
        </p:nvSpPr>
        <p:spPr>
          <a:xfrm>
            <a:off x="6257924" y="6356350"/>
            <a:ext cx="2743200" cy="365125"/>
          </a:xfrm>
          <a:prstGeom prst="rect">
            <a:avLst/>
          </a:prstGeom>
        </p:spPr>
        <p:txBody>
          <a:bodyPr vert="horz" lIns="91440" tIns="45720" rIns="91440" bIns="45720" rtlCol="0" anchor="ctr"/>
          <a:lstStyle>
            <a:lvl1pPr algn="r">
              <a:defRPr sz="1200" b="1">
                <a:solidFill>
                  <a:schemeClr val="bg1"/>
                </a:solidFill>
              </a:defRPr>
            </a:lvl1pPr>
          </a:lstStyle>
          <a:p>
            <a:fld id="{75F6CC0F-0E0A-B746-A9DE-949064A788B3}" type="slidenum">
              <a:rPr lang="x-none" smtClean="0"/>
              <a:pPr/>
              <a:t>‹#›</a:t>
            </a:fld>
            <a:endParaRPr lang="x-none" dirty="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reserve="1">
  <p:cSld name="Title">
    <p:spTree>
      <p:nvGrpSpPr>
        <p:cNvPr id="1" name=""/>
        <p:cNvGrpSpPr/>
        <p:nvPr/>
      </p:nvGrpSpPr>
      <p:grpSpPr>
        <a:xfrm>
          <a:off x="0" y="0"/>
          <a:ext cx="0" cy="0"/>
          <a:chOff x="0" y="0"/>
          <a:chExt cx="0" cy="0"/>
        </a:xfrm>
      </p:grpSpPr>
      <p:sp>
        <p:nvSpPr>
          <p:cNvPr id="27" name="矩形"/>
          <p:cNvSpPr/>
          <p:nvPr/>
        </p:nvSpPr>
        <p:spPr>
          <a:xfrm>
            <a:off x="0" y="0"/>
            <a:ext cx="276820" cy="6859688"/>
          </a:xfrm>
          <a:prstGeom prst="rect">
            <a:avLst/>
          </a:prstGeom>
          <a:solidFill>
            <a:srgbClr val="C31A00">
              <a:alpha val="81000"/>
            </a:srgbClr>
          </a:solidFill>
          <a:ln w="25400">
            <a:miter lim="400000"/>
          </a:ln>
        </p:spPr>
        <p:txBody>
          <a:bodyPr lIns="71438" tIns="71438" rIns="71438" bIns="71438" anchor="ctr"/>
          <a:lstStyle/>
          <a:p>
            <a:pPr>
              <a:defRPr sz="2400">
                <a:effectLst>
                  <a:outerShdw blurRad="38100" dist="12700" dir="5400000" rotWithShape="0">
                    <a:srgbClr val="000000">
                      <a:alpha val="50000"/>
                    </a:srgbClr>
                  </a:outerShdw>
                </a:effectLst>
              </a:defRPr>
            </a:pPr>
            <a:endParaRPr sz="1685"/>
          </a:p>
        </p:txBody>
      </p:sp>
      <p:grpSp>
        <p:nvGrpSpPr>
          <p:cNvPr id="30" name="成组"/>
          <p:cNvGrpSpPr/>
          <p:nvPr/>
        </p:nvGrpSpPr>
        <p:grpSpPr>
          <a:xfrm>
            <a:off x="268" y="2804903"/>
            <a:ext cx="5103262" cy="1875"/>
            <a:chOff x="0" y="25497"/>
            <a:chExt cx="7257971" cy="2665"/>
          </a:xfrm>
        </p:grpSpPr>
        <p:sp>
          <p:nvSpPr>
            <p:cNvPr id="28" name="线条"/>
            <p:cNvSpPr/>
            <p:nvPr/>
          </p:nvSpPr>
          <p:spPr>
            <a:xfrm flipV="1">
              <a:off x="388418" y="27355"/>
              <a:ext cx="6869554" cy="808"/>
            </a:xfrm>
            <a:prstGeom prst="line">
              <a:avLst/>
            </a:prstGeom>
            <a:noFill/>
            <a:ln w="50800" cap="flat">
              <a:solidFill>
                <a:srgbClr val="C41A00"/>
              </a:solidFill>
              <a:prstDash val="solid"/>
              <a:miter lim="400000"/>
            </a:ln>
            <a:effectLst/>
          </p:spPr>
          <p:txBody>
            <a:bodyPr wrap="square" lIns="0" tIns="0" rIns="0" bIns="0" numCol="1" anchor="t">
              <a:noAutofit/>
            </a:bodyPr>
            <a:lstStyle/>
            <a:p>
              <a:pPr algn="l" defTabSz="321310">
                <a:defRPr sz="1200">
                  <a:solidFill>
                    <a:srgbClr val="000000"/>
                  </a:solidFill>
                </a:defRPr>
              </a:pPr>
              <a:endParaRPr sz="845"/>
            </a:p>
          </p:txBody>
        </p:sp>
        <p:sp>
          <p:nvSpPr>
            <p:cNvPr id="29" name="线条"/>
            <p:cNvSpPr/>
            <p:nvPr/>
          </p:nvSpPr>
          <p:spPr>
            <a:xfrm flipV="1">
              <a:off x="0" y="25497"/>
              <a:ext cx="388419" cy="5"/>
            </a:xfrm>
            <a:prstGeom prst="line">
              <a:avLst/>
            </a:prstGeom>
            <a:noFill/>
            <a:ln w="50800" cap="flat">
              <a:solidFill>
                <a:srgbClr val="FFFFFF"/>
              </a:solidFill>
              <a:prstDash val="solid"/>
              <a:miter lim="400000"/>
            </a:ln>
            <a:effectLst/>
          </p:spPr>
          <p:txBody>
            <a:bodyPr wrap="square" lIns="0" tIns="0" rIns="0" bIns="0" numCol="1" anchor="t">
              <a:noAutofit/>
            </a:bodyPr>
            <a:lstStyle/>
            <a:p>
              <a:pPr algn="l" defTabSz="321310">
                <a:defRPr sz="1200">
                  <a:solidFill>
                    <a:srgbClr val="000000"/>
                  </a:solidFill>
                </a:defRPr>
              </a:pPr>
              <a:endParaRPr sz="845"/>
            </a:p>
          </p:txBody>
        </p:sp>
      </p:grpSp>
      <p:pic>
        <p:nvPicPr>
          <p:cNvPr id="31" name="image5.png" descr="image5.png"/>
          <p:cNvPicPr/>
          <p:nvPr/>
        </p:nvPicPr>
        <p:blipFill>
          <a:blip r:embed="rId2"/>
          <a:stretch>
            <a:fillRect/>
          </a:stretch>
        </p:blipFill>
        <p:spPr>
          <a:xfrm>
            <a:off x="7766561" y="168356"/>
            <a:ext cx="1071563" cy="1071563"/>
          </a:xfrm>
          <a:prstGeom prst="rect">
            <a:avLst/>
          </a:prstGeom>
        </p:spPr>
      </p:pic>
      <p:sp>
        <p:nvSpPr>
          <p:cNvPr id="32" name="标题文本"/>
          <p:cNvSpPr txBox="1">
            <a:spLocks noGrp="1"/>
          </p:cNvSpPr>
          <p:nvPr>
            <p:ph type="title" hasCustomPrompt="1"/>
          </p:nvPr>
        </p:nvSpPr>
        <p:spPr>
          <a:xfrm>
            <a:off x="348258" y="1634133"/>
            <a:ext cx="8447484" cy="821531"/>
          </a:xfrm>
          <a:prstGeom prst="rect">
            <a:avLst/>
          </a:prstGeom>
        </p:spPr>
        <p:txBody>
          <a:bodyPr/>
          <a:lstStyle>
            <a:lvl1pPr algn="ctr">
              <a:lnSpc>
                <a:spcPts val="5345"/>
              </a:lnSpc>
              <a:defRPr sz="4500" b="1">
                <a:latin typeface="+mn-lt"/>
                <a:ea typeface="+mn-ea"/>
                <a:cs typeface="+mn-cs"/>
                <a:sym typeface="Optima"/>
              </a:defRPr>
            </a:lvl1pPr>
          </a:lstStyle>
          <a:p>
            <a:r>
              <a:t>标题文本</a:t>
            </a:r>
          </a:p>
        </p:txBody>
      </p:sp>
      <p:grpSp>
        <p:nvGrpSpPr>
          <p:cNvPr id="35" name="成组"/>
          <p:cNvGrpSpPr/>
          <p:nvPr/>
        </p:nvGrpSpPr>
        <p:grpSpPr>
          <a:xfrm>
            <a:off x="7022275" y="6685875"/>
            <a:ext cx="2121726" cy="172126"/>
            <a:chOff x="0" y="0"/>
            <a:chExt cx="3017564" cy="244800"/>
          </a:xfrm>
        </p:grpSpPr>
        <p:sp>
          <p:nvSpPr>
            <p:cNvPr id="33" name="矩形"/>
            <p:cNvSpPr/>
            <p:nvPr/>
          </p:nvSpPr>
          <p:spPr>
            <a:xfrm rot="5400000">
              <a:off x="1512765" y="-1260215"/>
              <a:ext cx="237601" cy="2772000"/>
            </a:xfrm>
            <a:prstGeom prst="rect">
              <a:avLst/>
            </a:prstGeom>
            <a:solidFill>
              <a:srgbClr val="C31A00">
                <a:alpha val="81000"/>
              </a:srgbClr>
            </a:solidFill>
            <a:ln w="25400" cap="flat">
              <a:noFill/>
              <a:miter lim="400000"/>
            </a:ln>
            <a:effectLst/>
          </p:spPr>
          <p:txBody>
            <a:bodyPr wrap="square" lIns="50800" tIns="50800" rIns="50800" bIns="50800" numCol="1" anchor="ctr">
              <a:noAutofit/>
            </a:bodyPr>
            <a:lstStyle/>
            <a:p>
              <a:pPr>
                <a:defRPr sz="2400">
                  <a:effectLst>
                    <a:outerShdw blurRad="38100" dist="12700" dir="5400000" rotWithShape="0">
                      <a:srgbClr val="000000">
                        <a:alpha val="50000"/>
                      </a:srgbClr>
                    </a:outerShdw>
                  </a:effectLst>
                </a:defRPr>
              </a:pPr>
              <a:endParaRPr sz="1685"/>
            </a:p>
          </p:txBody>
        </p:sp>
        <p:sp>
          <p:nvSpPr>
            <p:cNvPr id="34" name="三角形"/>
            <p:cNvSpPr/>
            <p:nvPr/>
          </p:nvSpPr>
          <p:spPr>
            <a:xfrm flipH="1">
              <a:off x="0" y="0"/>
              <a:ext cx="244800" cy="24480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C31A00">
                <a:alpha val="81000"/>
              </a:srgbClr>
            </a:solidFill>
            <a:ln w="25400" cap="flat">
              <a:noFill/>
              <a:miter lim="400000"/>
            </a:ln>
            <a:effectLst/>
          </p:spPr>
          <p:txBody>
            <a:bodyPr wrap="square" lIns="50800" tIns="50800" rIns="50800" bIns="50800" numCol="1" anchor="ctr">
              <a:noAutofit/>
            </a:bodyPr>
            <a:lstStyle/>
            <a:p>
              <a:pPr>
                <a:defRPr sz="2400">
                  <a:effectLst>
                    <a:outerShdw blurRad="38100" dist="12700" dir="5400000" rotWithShape="0">
                      <a:srgbClr val="000000">
                        <a:alpha val="50000"/>
                      </a:srgbClr>
                    </a:outerShdw>
                  </a:effectLst>
                </a:defRPr>
              </a:pPr>
              <a:endParaRPr sz="1685"/>
            </a:p>
          </p:txBody>
        </p:sp>
      </p:grpSp>
      <p:sp>
        <p:nvSpPr>
          <p:cNvPr id="36" name="正文级别 1…"/>
          <p:cNvSpPr txBox="1">
            <a:spLocks noGrp="1"/>
          </p:cNvSpPr>
          <p:nvPr>
            <p:ph type="body" sz="quarter" idx="1" hasCustomPrompt="1"/>
          </p:nvPr>
        </p:nvSpPr>
        <p:spPr>
          <a:xfrm>
            <a:off x="1839516" y="4259461"/>
            <a:ext cx="5464969" cy="1830412"/>
          </a:xfrm>
          <a:prstGeom prst="rect">
            <a:avLst/>
          </a:prstGeom>
        </p:spPr>
        <p:txBody>
          <a:bodyPr anchor="ctr"/>
          <a:lstStyle>
            <a:lvl1pPr algn="ctr">
              <a:spcBef>
                <a:spcPts val="1475"/>
              </a:spcBef>
              <a:defRPr>
                <a:solidFill>
                  <a:srgbClr val="720000"/>
                </a:solidFill>
                <a:latin typeface="Helvetica"/>
                <a:ea typeface="Helvetica"/>
                <a:cs typeface="Helvetica"/>
                <a:sym typeface="Helvetica"/>
              </a:defRPr>
            </a:lvl1pPr>
            <a:lvl2pPr algn="ctr">
              <a:spcBef>
                <a:spcPts val="1475"/>
              </a:spcBef>
              <a:defRPr>
                <a:solidFill>
                  <a:srgbClr val="720000"/>
                </a:solidFill>
                <a:latin typeface="Helvetica"/>
                <a:ea typeface="Helvetica"/>
                <a:cs typeface="Helvetica"/>
                <a:sym typeface="Helvetica"/>
              </a:defRPr>
            </a:lvl2pPr>
            <a:lvl3pPr algn="ctr">
              <a:spcBef>
                <a:spcPts val="1475"/>
              </a:spcBef>
            </a:lvl3pPr>
            <a:lvl4pPr algn="ctr">
              <a:spcBef>
                <a:spcPts val="1475"/>
              </a:spcBef>
            </a:lvl4pPr>
            <a:lvl5pPr algn="ctr">
              <a:spcBef>
                <a:spcPts val="1475"/>
              </a:spcBef>
            </a:lvl5pPr>
          </a:lstStyle>
          <a:p>
            <a:r>
              <a:t>正文级别 1</a:t>
            </a:r>
          </a:p>
          <a:p>
            <a:pPr lvl="1"/>
            <a:r>
              <a:t>正文级别 2</a:t>
            </a:r>
          </a:p>
          <a:p>
            <a:pPr lvl="2"/>
            <a:r>
              <a:t>正文级别 3</a:t>
            </a:r>
          </a:p>
          <a:p>
            <a:pPr lvl="3"/>
            <a:r>
              <a:t>正文级别 4</a:t>
            </a:r>
          </a:p>
          <a:p>
            <a:pPr lvl="4"/>
            <a:r>
              <a:t>正文级别 5</a:t>
            </a:r>
          </a:p>
        </p:txBody>
      </p:sp>
      <p:sp>
        <p:nvSpPr>
          <p:cNvPr id="2" name="Footer Placeholder 1">
            <a:extLst>
              <a:ext uri="{FF2B5EF4-FFF2-40B4-BE49-F238E27FC236}">
                <a16:creationId xmlns:a16="http://schemas.microsoft.com/office/drawing/2014/main" id="{F3A0F55F-3A32-6649-84E0-D2C5E29F421D}"/>
              </a:ext>
            </a:extLst>
          </p:cNvPr>
          <p:cNvSpPr>
            <a:spLocks noGrp="1"/>
          </p:cNvSpPr>
          <p:nvPr>
            <p:ph type="ftr" sz="quarter" idx="10"/>
          </p:nvPr>
        </p:nvSpPr>
        <p:spPr/>
        <p:txBody>
          <a:bodyPr/>
          <a:lstStyle/>
          <a:p>
            <a:endParaRPr lang="x-none" dirty="0"/>
          </a:p>
        </p:txBody>
      </p:sp>
      <p:sp>
        <p:nvSpPr>
          <p:cNvPr id="14" name="Slide Number Placeholder 5">
            <a:extLst>
              <a:ext uri="{FF2B5EF4-FFF2-40B4-BE49-F238E27FC236}">
                <a16:creationId xmlns:a16="http://schemas.microsoft.com/office/drawing/2014/main" id="{A0733308-179D-F74E-925A-48591986E63F}"/>
              </a:ext>
            </a:extLst>
          </p:cNvPr>
          <p:cNvSpPr>
            <a:spLocks noGrp="1"/>
          </p:cNvSpPr>
          <p:nvPr>
            <p:ph type="sldNum" sz="quarter" idx="4"/>
          </p:nvPr>
        </p:nvSpPr>
        <p:spPr>
          <a:xfrm>
            <a:off x="6257924" y="6356350"/>
            <a:ext cx="2743200" cy="365125"/>
          </a:xfrm>
          <a:prstGeom prst="rect">
            <a:avLst/>
          </a:prstGeom>
        </p:spPr>
        <p:txBody>
          <a:bodyPr vert="horz" lIns="91440" tIns="45720" rIns="91440" bIns="45720" rtlCol="0" anchor="ctr"/>
          <a:lstStyle>
            <a:lvl1pPr algn="r">
              <a:defRPr sz="1200" b="1">
                <a:solidFill>
                  <a:schemeClr val="tx1"/>
                </a:solidFill>
              </a:defRPr>
            </a:lvl1pPr>
          </a:lstStyle>
          <a:p>
            <a:fld id="{75F6CC0F-0E0A-B746-A9DE-949064A788B3}" type="slidenum">
              <a:rPr lang="x-none" smtClean="0"/>
              <a:pPr/>
              <a:t>‹#›</a:t>
            </a:fld>
            <a:endParaRPr lang="x-none"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908"/>
            <a:ext cx="6858000" cy="2387576"/>
          </a:xfrm>
        </p:spPr>
        <p:txBody>
          <a:bodyPr anchor="b"/>
          <a:lstStyle>
            <a:lvl1pPr algn="ctr">
              <a:defRPr sz="4220"/>
            </a:lvl1pPr>
          </a:lstStyle>
          <a:p>
            <a:r>
              <a:rPr lang="zh-CN" altLang="en-US"/>
              <a:t>单击此处编辑母版标题样式</a:t>
            </a:r>
          </a:p>
        </p:txBody>
      </p:sp>
      <p:sp>
        <p:nvSpPr>
          <p:cNvPr id="3" name="副标题 2"/>
          <p:cNvSpPr>
            <a:spLocks noGrp="1"/>
          </p:cNvSpPr>
          <p:nvPr>
            <p:ph type="subTitle" idx="1"/>
          </p:nvPr>
        </p:nvSpPr>
        <p:spPr>
          <a:xfrm>
            <a:off x="1143000" y="3602013"/>
            <a:ext cx="6858000" cy="1655340"/>
          </a:xfrm>
        </p:spPr>
        <p:txBody>
          <a:bodyPr/>
          <a:lstStyle>
            <a:lvl1pPr marL="0" indent="0" algn="ctr">
              <a:buNone/>
              <a:defRPr sz="1685"/>
            </a:lvl1pPr>
            <a:lvl2pPr marL="321310" indent="0" algn="ctr">
              <a:buNone/>
              <a:defRPr sz="1405"/>
            </a:lvl2pPr>
            <a:lvl3pPr marL="642620" indent="0" algn="ctr">
              <a:buNone/>
              <a:defRPr sz="1265"/>
            </a:lvl3pPr>
            <a:lvl4pPr marL="964565" indent="0" algn="ctr">
              <a:buNone/>
              <a:defRPr sz="1125"/>
            </a:lvl4pPr>
            <a:lvl5pPr marL="1285875" indent="0" algn="ctr">
              <a:buNone/>
              <a:defRPr sz="1125"/>
            </a:lvl5pPr>
            <a:lvl6pPr marL="1607185" indent="0" algn="ctr">
              <a:buNone/>
              <a:defRPr sz="1125"/>
            </a:lvl6pPr>
            <a:lvl7pPr marL="1928495" indent="0" algn="ctr">
              <a:buNone/>
              <a:defRPr sz="1125"/>
            </a:lvl7pPr>
            <a:lvl8pPr marL="2250440" indent="0" algn="ctr">
              <a:buNone/>
              <a:defRPr sz="1125"/>
            </a:lvl8pPr>
            <a:lvl9pPr marL="2571750" indent="0" algn="ctr">
              <a:buNone/>
              <a:defRPr sz="1125"/>
            </a:lvl9pPr>
          </a:lstStyle>
          <a:p>
            <a:r>
              <a:rPr lang="zh-CN" altLang="en-US"/>
              <a:t>单击此处编辑母版副标题样式</a:t>
            </a:r>
          </a:p>
        </p:txBody>
      </p:sp>
      <p:sp>
        <p:nvSpPr>
          <p:cNvPr id="8" name="Footer Placeholder 7">
            <a:extLst>
              <a:ext uri="{FF2B5EF4-FFF2-40B4-BE49-F238E27FC236}">
                <a16:creationId xmlns:a16="http://schemas.microsoft.com/office/drawing/2014/main" id="{76573F40-2E1F-974C-9550-FABE87757A45}"/>
              </a:ext>
            </a:extLst>
          </p:cNvPr>
          <p:cNvSpPr>
            <a:spLocks noGrp="1"/>
          </p:cNvSpPr>
          <p:nvPr>
            <p:ph type="ftr" sz="quarter" idx="10"/>
          </p:nvPr>
        </p:nvSpPr>
        <p:spPr>
          <a:xfrm>
            <a:off x="3028950" y="6356350"/>
            <a:ext cx="3086100" cy="365125"/>
          </a:xfrm>
        </p:spPr>
        <p:txBody>
          <a:bodyPr/>
          <a:lstStyle/>
          <a:p>
            <a:endParaRPr lang="x-none"/>
          </a:p>
        </p:txBody>
      </p:sp>
      <p:sp>
        <p:nvSpPr>
          <p:cNvPr id="9" name="Slide Number Placeholder 5">
            <a:extLst>
              <a:ext uri="{FF2B5EF4-FFF2-40B4-BE49-F238E27FC236}">
                <a16:creationId xmlns:a16="http://schemas.microsoft.com/office/drawing/2014/main" id="{C344C5E9-6141-C94B-9698-56D4A352D9A9}"/>
              </a:ext>
            </a:extLst>
          </p:cNvPr>
          <p:cNvSpPr>
            <a:spLocks noGrp="1"/>
          </p:cNvSpPr>
          <p:nvPr>
            <p:ph type="sldNum" sz="quarter" idx="4"/>
          </p:nvPr>
        </p:nvSpPr>
        <p:spPr>
          <a:xfrm>
            <a:off x="6257924" y="6356350"/>
            <a:ext cx="2743200" cy="365125"/>
          </a:xfrm>
          <a:prstGeom prst="rect">
            <a:avLst/>
          </a:prstGeom>
        </p:spPr>
        <p:txBody>
          <a:bodyPr vert="horz" lIns="91440" tIns="45720" rIns="91440" bIns="45720" rtlCol="0" anchor="ctr"/>
          <a:lstStyle>
            <a:lvl1pPr algn="r">
              <a:defRPr sz="1200" b="1">
                <a:solidFill>
                  <a:schemeClr val="tx1"/>
                </a:solidFill>
              </a:defRPr>
            </a:lvl1pPr>
          </a:lstStyle>
          <a:p>
            <a:fld id="{75F6CC0F-0E0A-B746-A9DE-949064A788B3}" type="slidenum">
              <a:rPr lang="x-none" smtClean="0"/>
              <a:pPr/>
              <a:t>‹#›</a:t>
            </a:fld>
            <a:endParaRPr lang="x-none"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lvl1pPr>
              <a:defRPr sz="4000"/>
            </a:lvl1pPr>
          </a:lstStyle>
          <a:p>
            <a:r>
              <a:rPr lang="zh-CN" altLang="en-US" dirty="0"/>
              <a:t>单击此处编辑母版标题样式</a:t>
            </a:r>
          </a:p>
        </p:txBody>
      </p:sp>
      <p:sp>
        <p:nvSpPr>
          <p:cNvPr id="3" name="内容占位符 2"/>
          <p:cNvSpPr>
            <a:spLocks noGrp="1"/>
          </p:cNvSpPr>
          <p:nvPr>
            <p:ph idx="1"/>
          </p:nvPr>
        </p:nvSpPr>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8" name="Footer Placeholder 7">
            <a:extLst>
              <a:ext uri="{FF2B5EF4-FFF2-40B4-BE49-F238E27FC236}">
                <a16:creationId xmlns:a16="http://schemas.microsoft.com/office/drawing/2014/main" id="{F08E62F3-DB05-EB4C-8CC9-B7DD19C6A0C7}"/>
              </a:ext>
            </a:extLst>
          </p:cNvPr>
          <p:cNvSpPr>
            <a:spLocks noGrp="1"/>
          </p:cNvSpPr>
          <p:nvPr>
            <p:ph type="ftr" sz="quarter" idx="10"/>
          </p:nvPr>
        </p:nvSpPr>
        <p:spPr/>
        <p:txBody>
          <a:bodyPr/>
          <a:lstStyle/>
          <a:p>
            <a:endParaRPr lang="x-none" dirty="0"/>
          </a:p>
        </p:txBody>
      </p:sp>
      <p:sp>
        <p:nvSpPr>
          <p:cNvPr id="9" name="Slide Number Placeholder 5">
            <a:extLst>
              <a:ext uri="{FF2B5EF4-FFF2-40B4-BE49-F238E27FC236}">
                <a16:creationId xmlns:a16="http://schemas.microsoft.com/office/drawing/2014/main" id="{DFB014BE-13F2-6A4E-BD5E-B82ADC66EFD2}"/>
              </a:ext>
            </a:extLst>
          </p:cNvPr>
          <p:cNvSpPr>
            <a:spLocks noGrp="1"/>
          </p:cNvSpPr>
          <p:nvPr>
            <p:ph type="sldNum" sz="quarter" idx="4"/>
          </p:nvPr>
        </p:nvSpPr>
        <p:spPr>
          <a:xfrm>
            <a:off x="6257924" y="6356350"/>
            <a:ext cx="2743200" cy="365125"/>
          </a:xfrm>
          <a:prstGeom prst="rect">
            <a:avLst/>
          </a:prstGeom>
        </p:spPr>
        <p:txBody>
          <a:bodyPr vert="horz" lIns="91440" tIns="45720" rIns="91440" bIns="45720" rtlCol="0" anchor="ctr"/>
          <a:lstStyle>
            <a:lvl1pPr algn="r">
              <a:defRPr sz="1200" b="1">
                <a:solidFill>
                  <a:schemeClr val="tx1"/>
                </a:solidFill>
              </a:defRPr>
            </a:lvl1pPr>
          </a:lstStyle>
          <a:p>
            <a:fld id="{75F6CC0F-0E0A-B746-A9DE-949064A788B3}" type="slidenum">
              <a:rPr lang="x-none" smtClean="0"/>
              <a:pPr/>
              <a:t>‹#›</a:t>
            </a:fld>
            <a:endParaRPr lang="x-none"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lvl1pPr>
              <a:defRPr sz="4000"/>
            </a:lvl1pPr>
          </a:lstStyle>
          <a:p>
            <a:r>
              <a:rPr lang="zh-CN" altLang="en-US" dirty="0"/>
              <a:t>单击此处编辑母版标题样式</a:t>
            </a:r>
          </a:p>
        </p:txBody>
      </p:sp>
      <p:sp>
        <p:nvSpPr>
          <p:cNvPr id="7" name="Footer Placeholder 6">
            <a:extLst>
              <a:ext uri="{FF2B5EF4-FFF2-40B4-BE49-F238E27FC236}">
                <a16:creationId xmlns:a16="http://schemas.microsoft.com/office/drawing/2014/main" id="{12EC0F3E-421A-1844-8945-7FA07D12B81D}"/>
              </a:ext>
            </a:extLst>
          </p:cNvPr>
          <p:cNvSpPr>
            <a:spLocks noGrp="1"/>
          </p:cNvSpPr>
          <p:nvPr>
            <p:ph type="ftr" sz="quarter" idx="10"/>
          </p:nvPr>
        </p:nvSpPr>
        <p:spPr/>
        <p:txBody>
          <a:bodyPr/>
          <a:lstStyle/>
          <a:p>
            <a:endParaRPr lang="x-none" dirty="0"/>
          </a:p>
        </p:txBody>
      </p:sp>
      <p:sp>
        <p:nvSpPr>
          <p:cNvPr id="8" name="Slide Number Placeholder 5">
            <a:extLst>
              <a:ext uri="{FF2B5EF4-FFF2-40B4-BE49-F238E27FC236}">
                <a16:creationId xmlns:a16="http://schemas.microsoft.com/office/drawing/2014/main" id="{5F8E0F48-E1F0-9E46-A064-FEA9A2555071}"/>
              </a:ext>
            </a:extLst>
          </p:cNvPr>
          <p:cNvSpPr>
            <a:spLocks noGrp="1"/>
          </p:cNvSpPr>
          <p:nvPr>
            <p:ph type="sldNum" sz="quarter" idx="4"/>
          </p:nvPr>
        </p:nvSpPr>
        <p:spPr>
          <a:xfrm>
            <a:off x="6257924" y="6356350"/>
            <a:ext cx="2743200" cy="365125"/>
          </a:xfrm>
          <a:prstGeom prst="rect">
            <a:avLst/>
          </a:prstGeom>
        </p:spPr>
        <p:txBody>
          <a:bodyPr vert="horz" lIns="91440" tIns="45720" rIns="91440" bIns="45720" rtlCol="0" anchor="ctr"/>
          <a:lstStyle>
            <a:lvl1pPr algn="r">
              <a:defRPr sz="1200" b="1">
                <a:solidFill>
                  <a:schemeClr val="tx1"/>
                </a:solidFill>
              </a:defRPr>
            </a:lvl1pPr>
          </a:lstStyle>
          <a:p>
            <a:fld id="{75F6CC0F-0E0A-B746-A9DE-949064A788B3}" type="slidenum">
              <a:rPr lang="x-none" smtClean="0"/>
              <a:pPr/>
              <a:t>‹#›</a:t>
            </a:fld>
            <a:endParaRPr lang="x-none"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2876052-F8EE-6B40-9F79-F8BE689834A1}"/>
              </a:ext>
            </a:extLst>
          </p:cNvPr>
          <p:cNvSpPr>
            <a:spLocks noGrp="1"/>
          </p:cNvSpPr>
          <p:nvPr>
            <p:ph type="ftr" sz="quarter" idx="10"/>
          </p:nvPr>
        </p:nvSpPr>
        <p:spPr/>
        <p:txBody>
          <a:bodyPr/>
          <a:lstStyle/>
          <a:p>
            <a:endParaRPr lang="x-none"/>
          </a:p>
        </p:txBody>
      </p:sp>
      <p:sp>
        <p:nvSpPr>
          <p:cNvPr id="3" name="Slide Number Placeholder 5">
            <a:extLst>
              <a:ext uri="{FF2B5EF4-FFF2-40B4-BE49-F238E27FC236}">
                <a16:creationId xmlns:a16="http://schemas.microsoft.com/office/drawing/2014/main" id="{9A3D3863-CCF3-A245-949D-B5CAA7BA9179}"/>
              </a:ext>
            </a:extLst>
          </p:cNvPr>
          <p:cNvSpPr>
            <a:spLocks noGrp="1"/>
          </p:cNvSpPr>
          <p:nvPr>
            <p:ph type="sldNum" sz="quarter" idx="4"/>
          </p:nvPr>
        </p:nvSpPr>
        <p:spPr>
          <a:xfrm>
            <a:off x="6257924" y="6356350"/>
            <a:ext cx="2743200" cy="365125"/>
          </a:xfrm>
          <a:prstGeom prst="rect">
            <a:avLst/>
          </a:prstGeom>
        </p:spPr>
        <p:txBody>
          <a:bodyPr vert="horz" lIns="91440" tIns="45720" rIns="91440" bIns="45720" rtlCol="0" anchor="ctr"/>
          <a:lstStyle>
            <a:lvl1pPr algn="r">
              <a:defRPr sz="1200" b="1">
                <a:solidFill>
                  <a:schemeClr val="tx1"/>
                </a:solidFill>
              </a:defRPr>
            </a:lvl1pPr>
          </a:lstStyle>
          <a:p>
            <a:fld id="{75F6CC0F-0E0A-B746-A9DE-949064A788B3}" type="slidenum">
              <a:rPr lang="x-none" smtClean="0"/>
              <a:pPr/>
              <a:t>‹#›</a:t>
            </a:fld>
            <a:endParaRPr lang="x-none" dirty="0"/>
          </a:p>
        </p:txBody>
      </p:sp>
    </p:spTree>
    <p:extLst>
      <p:ext uri="{BB962C8B-B14F-4D97-AF65-F5344CB8AC3E}">
        <p14:creationId xmlns:p14="http://schemas.microsoft.com/office/powerpoint/2010/main" val="13546177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454557"/>
            </a:gs>
          </a:gsLst>
          <a:lin ang="5400000" scaled="1"/>
        </a:gradFill>
        <a:effectLst/>
      </p:bgPr>
    </p:bg>
    <p:spTree>
      <p:nvGrpSpPr>
        <p:cNvPr id="1" name=""/>
        <p:cNvGrpSpPr/>
        <p:nvPr/>
      </p:nvGrpSpPr>
      <p:grpSpPr>
        <a:xfrm>
          <a:off x="0" y="0"/>
          <a:ext cx="0" cy="0"/>
          <a:chOff x="0" y="0"/>
          <a:chExt cx="0" cy="0"/>
        </a:xfrm>
      </p:grpSpPr>
      <p:sp>
        <p:nvSpPr>
          <p:cNvPr id="1026" name="Rectangle 2"/>
          <p:cNvSpPr/>
          <p:nvPr/>
        </p:nvSpPr>
        <p:spPr bwMode="auto">
          <a:xfrm>
            <a:off x="0" y="0"/>
            <a:ext cx="276225" cy="6867525"/>
          </a:xfrm>
          <a:prstGeom prst="rect">
            <a:avLst/>
          </a:prstGeom>
          <a:solidFill>
            <a:srgbClr val="B40000">
              <a:alpha val="81175"/>
            </a:srgbClr>
          </a:solidFill>
          <a:ln>
            <a:noFill/>
          </a:ln>
        </p:spPr>
        <p:txBody>
          <a:bodyPr lIns="0" tIns="0" rIns="0" bIns="0"/>
          <a:lstStyle>
            <a:lvl1pPr>
              <a:defRPr kumimoji="1" sz="3800">
                <a:solidFill>
                  <a:srgbClr val="FFFFFF"/>
                </a:solidFill>
                <a:latin typeface="Helvetica" charset="0"/>
                <a:ea typeface="宋体" panose="02010600030101010101" pitchFamily="2" charset="-122"/>
                <a:sym typeface="Helvetica" charset="0"/>
              </a:defRPr>
            </a:lvl1pPr>
            <a:lvl2pPr marL="742950" indent="-285750">
              <a:defRPr kumimoji="1" sz="3800">
                <a:solidFill>
                  <a:srgbClr val="FFFFFF"/>
                </a:solidFill>
                <a:latin typeface="Helvetica" charset="0"/>
                <a:ea typeface="宋体" panose="02010600030101010101" pitchFamily="2" charset="-122"/>
                <a:sym typeface="Helvetica" charset="0"/>
              </a:defRPr>
            </a:lvl2pPr>
            <a:lvl3pPr marL="1143000" indent="-228600">
              <a:defRPr kumimoji="1" sz="3800">
                <a:solidFill>
                  <a:srgbClr val="FFFFFF"/>
                </a:solidFill>
                <a:latin typeface="Helvetica" charset="0"/>
                <a:ea typeface="宋体" panose="02010600030101010101" pitchFamily="2" charset="-122"/>
                <a:sym typeface="Helvetica" charset="0"/>
              </a:defRPr>
            </a:lvl3pPr>
            <a:lvl4pPr marL="1600200" indent="-228600">
              <a:defRPr kumimoji="1" sz="3800">
                <a:solidFill>
                  <a:srgbClr val="FFFFFF"/>
                </a:solidFill>
                <a:latin typeface="Helvetica" charset="0"/>
                <a:ea typeface="宋体" panose="02010600030101010101" pitchFamily="2" charset="-122"/>
                <a:sym typeface="Helvetica" charset="0"/>
              </a:defRPr>
            </a:lvl4pPr>
            <a:lvl5pPr marL="2057400" indent="-228600">
              <a:defRPr kumimoji="1" sz="3800">
                <a:solidFill>
                  <a:srgbClr val="FFFFFF"/>
                </a:solidFill>
                <a:latin typeface="Helvetica" charset="0"/>
                <a:ea typeface="宋体" panose="02010600030101010101" pitchFamily="2" charset="-122"/>
                <a:sym typeface="Helvetica" charset="0"/>
              </a:defRPr>
            </a:lvl5pPr>
            <a:lvl6pPr marL="2514600" indent="-228600" algn="ctr" fontAlgn="base">
              <a:spcBef>
                <a:spcPct val="0"/>
              </a:spcBef>
              <a:spcAft>
                <a:spcPct val="0"/>
              </a:spcAft>
              <a:defRPr kumimoji="1" sz="3800">
                <a:solidFill>
                  <a:srgbClr val="FFFFFF"/>
                </a:solidFill>
                <a:latin typeface="Helvetica" charset="0"/>
                <a:ea typeface="宋体" panose="02010600030101010101" pitchFamily="2" charset="-122"/>
                <a:sym typeface="Helvetica" charset="0"/>
              </a:defRPr>
            </a:lvl6pPr>
            <a:lvl7pPr marL="2971800" indent="-228600" algn="ctr" fontAlgn="base">
              <a:spcBef>
                <a:spcPct val="0"/>
              </a:spcBef>
              <a:spcAft>
                <a:spcPct val="0"/>
              </a:spcAft>
              <a:defRPr kumimoji="1" sz="3800">
                <a:solidFill>
                  <a:srgbClr val="FFFFFF"/>
                </a:solidFill>
                <a:latin typeface="Helvetica" charset="0"/>
                <a:ea typeface="宋体" panose="02010600030101010101" pitchFamily="2" charset="-122"/>
                <a:sym typeface="Helvetica" charset="0"/>
              </a:defRPr>
            </a:lvl7pPr>
            <a:lvl8pPr marL="3429000" indent="-228600" algn="ctr" fontAlgn="base">
              <a:spcBef>
                <a:spcPct val="0"/>
              </a:spcBef>
              <a:spcAft>
                <a:spcPct val="0"/>
              </a:spcAft>
              <a:defRPr kumimoji="1" sz="3800">
                <a:solidFill>
                  <a:srgbClr val="FFFFFF"/>
                </a:solidFill>
                <a:latin typeface="Helvetica" charset="0"/>
                <a:ea typeface="宋体" panose="02010600030101010101" pitchFamily="2" charset="-122"/>
                <a:sym typeface="Helvetica" charset="0"/>
              </a:defRPr>
            </a:lvl8pPr>
            <a:lvl9pPr marL="3886200" indent="-228600" algn="ctr" fontAlgn="base">
              <a:spcBef>
                <a:spcPct val="0"/>
              </a:spcBef>
              <a:spcAft>
                <a:spcPct val="0"/>
              </a:spcAft>
              <a:defRPr kumimoji="1" sz="3800">
                <a:solidFill>
                  <a:srgbClr val="FFFFFF"/>
                </a:solidFill>
                <a:latin typeface="Helvetica" charset="0"/>
                <a:ea typeface="宋体" panose="02010600030101010101" pitchFamily="2" charset="-122"/>
                <a:sym typeface="Helvetica" charset="0"/>
              </a:defRPr>
            </a:lvl9pPr>
          </a:lstStyle>
          <a:p>
            <a:pPr algn="ctr" defTabSz="914400" eaLnBrk="1" hangingPunct="1">
              <a:defRPr/>
            </a:pPr>
            <a:endParaRPr kumimoji="0" lang="zh-CN" altLang="en-US"/>
          </a:p>
        </p:txBody>
      </p:sp>
      <p:sp>
        <p:nvSpPr>
          <p:cNvPr id="1027" name="Rectangle 3"/>
          <p:cNvSpPr>
            <a:spLocks noGrp="1" noChangeArrowheads="1"/>
          </p:cNvSpPr>
          <p:nvPr>
            <p:ph type="title"/>
          </p:nvPr>
        </p:nvSpPr>
        <p:spPr bwMode="auto">
          <a:xfrm>
            <a:off x="347663" y="1633538"/>
            <a:ext cx="8448675" cy="822325"/>
          </a:xfrm>
          <a:prstGeom prst="rect">
            <a:avLst/>
          </a:prstGeom>
          <a:noFill/>
          <a:ln>
            <a:noFill/>
          </a:ln>
          <a:effectLst>
            <a:outerShdw blurRad="25400" dist="35921" dir="2700000" algn="ctr" rotWithShape="0">
              <a:schemeClr val="bg2">
                <a:alpha val="74997"/>
              </a:schemeClr>
            </a:outerShdw>
          </a:effectLst>
        </p:spPr>
        <p:txBody>
          <a:bodyPr vert="horz" wrap="square" lIns="0" tIns="0" rIns="0" bIns="0" numCol="1" anchor="ctr" anchorCtr="0" compatLnSpc="1"/>
          <a:lstStyle/>
          <a:p>
            <a:pPr lvl="0"/>
            <a:r>
              <a:rPr lang="en-US" altLang="zh-CN">
                <a:sym typeface="Optima" charset="0"/>
              </a:rPr>
              <a:t>Click to edit Master title style</a:t>
            </a:r>
          </a:p>
        </p:txBody>
      </p:sp>
      <p:grpSp>
        <p:nvGrpSpPr>
          <p:cNvPr id="1028" name="Group 4"/>
          <p:cNvGrpSpPr/>
          <p:nvPr/>
        </p:nvGrpSpPr>
        <p:grpSpPr bwMode="auto">
          <a:xfrm>
            <a:off x="0" y="3125788"/>
            <a:ext cx="5103813" cy="38100"/>
            <a:chOff x="0" y="0"/>
            <a:chExt cx="4571" cy="34"/>
          </a:xfrm>
        </p:grpSpPr>
        <p:sp>
          <p:nvSpPr>
            <p:cNvPr id="1031" name="Line 5"/>
            <p:cNvSpPr>
              <a:spLocks noChangeShapeType="1"/>
            </p:cNvSpPr>
            <p:nvPr/>
          </p:nvSpPr>
          <p:spPr bwMode="auto">
            <a:xfrm rot="10800000" flipH="1">
              <a:off x="244" y="17"/>
              <a:ext cx="4327" cy="0"/>
            </a:xfrm>
            <a:prstGeom prst="line">
              <a:avLst/>
            </a:prstGeom>
            <a:noFill/>
            <a:ln w="50800">
              <a:solidFill>
                <a:srgbClr val="B40000"/>
              </a:solidFill>
              <a:miter lim="800000"/>
            </a:ln>
          </p:spPr>
          <p:txBody>
            <a:bodyPr lIns="0" tIns="0" rIns="0" bIns="0"/>
            <a:lstStyle/>
            <a:p>
              <a:endParaRPr lang="zh-CN" altLang="en-US"/>
            </a:p>
          </p:txBody>
        </p:sp>
        <p:sp>
          <p:nvSpPr>
            <p:cNvPr id="1032" name="Line 6"/>
            <p:cNvSpPr>
              <a:spLocks noChangeShapeType="1"/>
            </p:cNvSpPr>
            <p:nvPr/>
          </p:nvSpPr>
          <p:spPr bwMode="auto">
            <a:xfrm rot="10800000" flipH="1">
              <a:off x="0" y="16"/>
              <a:ext cx="244" cy="0"/>
            </a:xfrm>
            <a:prstGeom prst="line">
              <a:avLst/>
            </a:prstGeom>
            <a:noFill/>
            <a:ln w="50800">
              <a:solidFill>
                <a:schemeClr val="tx1"/>
              </a:solidFill>
              <a:miter lim="800000"/>
            </a:ln>
          </p:spPr>
          <p:txBody>
            <a:bodyPr lIns="0" tIns="0" rIns="0" bIns="0"/>
            <a:lstStyle/>
            <a:p>
              <a:endParaRPr lang="zh-CN" altLang="en-US"/>
            </a:p>
          </p:txBody>
        </p:sp>
      </p:grpSp>
      <p:sp>
        <p:nvSpPr>
          <p:cNvPr id="1029" name="Rectangle 7"/>
          <p:cNvSpPr/>
          <p:nvPr/>
        </p:nvSpPr>
        <p:spPr bwMode="auto">
          <a:xfrm rot="5400000">
            <a:off x="8193087" y="5903913"/>
            <a:ext cx="142875" cy="1771650"/>
          </a:xfrm>
          <a:prstGeom prst="rect">
            <a:avLst/>
          </a:prstGeom>
          <a:solidFill>
            <a:srgbClr val="B40000">
              <a:alpha val="81175"/>
            </a:srgbClr>
          </a:solidFill>
          <a:ln>
            <a:noFill/>
          </a:ln>
        </p:spPr>
        <p:txBody>
          <a:bodyPr lIns="0" tIns="0" rIns="0" bIns="0"/>
          <a:lstStyle>
            <a:lvl1pPr>
              <a:defRPr kumimoji="1" sz="3800">
                <a:solidFill>
                  <a:srgbClr val="FFFFFF"/>
                </a:solidFill>
                <a:latin typeface="Helvetica" charset="0"/>
                <a:ea typeface="宋体" panose="02010600030101010101" pitchFamily="2" charset="-122"/>
                <a:sym typeface="Helvetica" charset="0"/>
              </a:defRPr>
            </a:lvl1pPr>
            <a:lvl2pPr marL="742950" indent="-285750">
              <a:defRPr kumimoji="1" sz="3800">
                <a:solidFill>
                  <a:srgbClr val="FFFFFF"/>
                </a:solidFill>
                <a:latin typeface="Helvetica" charset="0"/>
                <a:ea typeface="宋体" panose="02010600030101010101" pitchFamily="2" charset="-122"/>
                <a:sym typeface="Helvetica" charset="0"/>
              </a:defRPr>
            </a:lvl2pPr>
            <a:lvl3pPr marL="1143000" indent="-228600">
              <a:defRPr kumimoji="1" sz="3800">
                <a:solidFill>
                  <a:srgbClr val="FFFFFF"/>
                </a:solidFill>
                <a:latin typeface="Helvetica" charset="0"/>
                <a:ea typeface="宋体" panose="02010600030101010101" pitchFamily="2" charset="-122"/>
                <a:sym typeface="Helvetica" charset="0"/>
              </a:defRPr>
            </a:lvl3pPr>
            <a:lvl4pPr marL="1600200" indent="-228600">
              <a:defRPr kumimoji="1" sz="3800">
                <a:solidFill>
                  <a:srgbClr val="FFFFFF"/>
                </a:solidFill>
                <a:latin typeface="Helvetica" charset="0"/>
                <a:ea typeface="宋体" panose="02010600030101010101" pitchFamily="2" charset="-122"/>
                <a:sym typeface="Helvetica" charset="0"/>
              </a:defRPr>
            </a:lvl4pPr>
            <a:lvl5pPr marL="2057400" indent="-228600">
              <a:defRPr kumimoji="1" sz="3800">
                <a:solidFill>
                  <a:srgbClr val="FFFFFF"/>
                </a:solidFill>
                <a:latin typeface="Helvetica" charset="0"/>
                <a:ea typeface="宋体" panose="02010600030101010101" pitchFamily="2" charset="-122"/>
                <a:sym typeface="Helvetica" charset="0"/>
              </a:defRPr>
            </a:lvl5pPr>
            <a:lvl6pPr marL="2514600" indent="-228600" algn="ctr" fontAlgn="base">
              <a:spcBef>
                <a:spcPct val="0"/>
              </a:spcBef>
              <a:spcAft>
                <a:spcPct val="0"/>
              </a:spcAft>
              <a:defRPr kumimoji="1" sz="3800">
                <a:solidFill>
                  <a:srgbClr val="FFFFFF"/>
                </a:solidFill>
                <a:latin typeface="Helvetica" charset="0"/>
                <a:ea typeface="宋体" panose="02010600030101010101" pitchFamily="2" charset="-122"/>
                <a:sym typeface="Helvetica" charset="0"/>
              </a:defRPr>
            </a:lvl6pPr>
            <a:lvl7pPr marL="2971800" indent="-228600" algn="ctr" fontAlgn="base">
              <a:spcBef>
                <a:spcPct val="0"/>
              </a:spcBef>
              <a:spcAft>
                <a:spcPct val="0"/>
              </a:spcAft>
              <a:defRPr kumimoji="1" sz="3800">
                <a:solidFill>
                  <a:srgbClr val="FFFFFF"/>
                </a:solidFill>
                <a:latin typeface="Helvetica" charset="0"/>
                <a:ea typeface="宋体" panose="02010600030101010101" pitchFamily="2" charset="-122"/>
                <a:sym typeface="Helvetica" charset="0"/>
              </a:defRPr>
            </a:lvl7pPr>
            <a:lvl8pPr marL="3429000" indent="-228600" algn="ctr" fontAlgn="base">
              <a:spcBef>
                <a:spcPct val="0"/>
              </a:spcBef>
              <a:spcAft>
                <a:spcPct val="0"/>
              </a:spcAft>
              <a:defRPr kumimoji="1" sz="3800">
                <a:solidFill>
                  <a:srgbClr val="FFFFFF"/>
                </a:solidFill>
                <a:latin typeface="Helvetica" charset="0"/>
                <a:ea typeface="宋体" panose="02010600030101010101" pitchFamily="2" charset="-122"/>
                <a:sym typeface="Helvetica" charset="0"/>
              </a:defRPr>
            </a:lvl8pPr>
            <a:lvl9pPr marL="3886200" indent="-228600" algn="ctr" fontAlgn="base">
              <a:spcBef>
                <a:spcPct val="0"/>
              </a:spcBef>
              <a:spcAft>
                <a:spcPct val="0"/>
              </a:spcAft>
              <a:defRPr kumimoji="1" sz="3800">
                <a:solidFill>
                  <a:srgbClr val="FFFFFF"/>
                </a:solidFill>
                <a:latin typeface="Helvetica" charset="0"/>
                <a:ea typeface="宋体" panose="02010600030101010101" pitchFamily="2" charset="-122"/>
                <a:sym typeface="Helvetica" charset="0"/>
              </a:defRPr>
            </a:lvl9pPr>
          </a:lstStyle>
          <a:p>
            <a:pPr algn="ctr" defTabSz="914400" eaLnBrk="1" hangingPunct="1">
              <a:defRPr/>
            </a:pPr>
            <a:endParaRPr kumimoji="0" lang="zh-CN" altLang="en-US"/>
          </a:p>
        </p:txBody>
      </p:sp>
      <p:sp>
        <p:nvSpPr>
          <p:cNvPr id="1030" name="AutoShape 8"/>
          <p:cNvSpPr/>
          <p:nvPr/>
        </p:nvSpPr>
        <p:spPr bwMode="auto">
          <a:xfrm flipH="1">
            <a:off x="7235825" y="6719888"/>
            <a:ext cx="150813" cy="150812"/>
          </a:xfrm>
          <a:prstGeom prst="rtTriangle">
            <a:avLst/>
          </a:prstGeom>
          <a:solidFill>
            <a:srgbClr val="B40000">
              <a:alpha val="81175"/>
            </a:srgbClr>
          </a:solidFill>
          <a:ln>
            <a:noFill/>
          </a:ln>
        </p:spPr>
        <p:txBody>
          <a:bodyPr lIns="0" tIns="0" rIns="0" bIns="0"/>
          <a:lstStyle>
            <a:lvl1pPr>
              <a:defRPr kumimoji="1" sz="3800">
                <a:solidFill>
                  <a:srgbClr val="FFFFFF"/>
                </a:solidFill>
                <a:latin typeface="Helvetica" charset="0"/>
                <a:ea typeface="宋体" panose="02010600030101010101" pitchFamily="2" charset="-122"/>
                <a:sym typeface="Helvetica" charset="0"/>
              </a:defRPr>
            </a:lvl1pPr>
            <a:lvl2pPr marL="742950" indent="-285750">
              <a:defRPr kumimoji="1" sz="3800">
                <a:solidFill>
                  <a:srgbClr val="FFFFFF"/>
                </a:solidFill>
                <a:latin typeface="Helvetica" charset="0"/>
                <a:ea typeface="宋体" panose="02010600030101010101" pitchFamily="2" charset="-122"/>
                <a:sym typeface="Helvetica" charset="0"/>
              </a:defRPr>
            </a:lvl2pPr>
            <a:lvl3pPr marL="1143000" indent="-228600">
              <a:defRPr kumimoji="1" sz="3800">
                <a:solidFill>
                  <a:srgbClr val="FFFFFF"/>
                </a:solidFill>
                <a:latin typeface="Helvetica" charset="0"/>
                <a:ea typeface="宋体" panose="02010600030101010101" pitchFamily="2" charset="-122"/>
                <a:sym typeface="Helvetica" charset="0"/>
              </a:defRPr>
            </a:lvl3pPr>
            <a:lvl4pPr marL="1600200" indent="-228600">
              <a:defRPr kumimoji="1" sz="3800">
                <a:solidFill>
                  <a:srgbClr val="FFFFFF"/>
                </a:solidFill>
                <a:latin typeface="Helvetica" charset="0"/>
                <a:ea typeface="宋体" panose="02010600030101010101" pitchFamily="2" charset="-122"/>
                <a:sym typeface="Helvetica" charset="0"/>
              </a:defRPr>
            </a:lvl4pPr>
            <a:lvl5pPr marL="2057400" indent="-228600">
              <a:defRPr kumimoji="1" sz="3800">
                <a:solidFill>
                  <a:srgbClr val="FFFFFF"/>
                </a:solidFill>
                <a:latin typeface="Helvetica" charset="0"/>
                <a:ea typeface="宋体" panose="02010600030101010101" pitchFamily="2" charset="-122"/>
                <a:sym typeface="Helvetica" charset="0"/>
              </a:defRPr>
            </a:lvl5pPr>
            <a:lvl6pPr marL="2514600" indent="-228600" algn="ctr" fontAlgn="base">
              <a:spcBef>
                <a:spcPct val="0"/>
              </a:spcBef>
              <a:spcAft>
                <a:spcPct val="0"/>
              </a:spcAft>
              <a:defRPr kumimoji="1" sz="3800">
                <a:solidFill>
                  <a:srgbClr val="FFFFFF"/>
                </a:solidFill>
                <a:latin typeface="Helvetica" charset="0"/>
                <a:ea typeface="宋体" panose="02010600030101010101" pitchFamily="2" charset="-122"/>
                <a:sym typeface="Helvetica" charset="0"/>
              </a:defRPr>
            </a:lvl6pPr>
            <a:lvl7pPr marL="2971800" indent="-228600" algn="ctr" fontAlgn="base">
              <a:spcBef>
                <a:spcPct val="0"/>
              </a:spcBef>
              <a:spcAft>
                <a:spcPct val="0"/>
              </a:spcAft>
              <a:defRPr kumimoji="1" sz="3800">
                <a:solidFill>
                  <a:srgbClr val="FFFFFF"/>
                </a:solidFill>
                <a:latin typeface="Helvetica" charset="0"/>
                <a:ea typeface="宋体" panose="02010600030101010101" pitchFamily="2" charset="-122"/>
                <a:sym typeface="Helvetica" charset="0"/>
              </a:defRPr>
            </a:lvl7pPr>
            <a:lvl8pPr marL="3429000" indent="-228600" algn="ctr" fontAlgn="base">
              <a:spcBef>
                <a:spcPct val="0"/>
              </a:spcBef>
              <a:spcAft>
                <a:spcPct val="0"/>
              </a:spcAft>
              <a:defRPr kumimoji="1" sz="3800">
                <a:solidFill>
                  <a:srgbClr val="FFFFFF"/>
                </a:solidFill>
                <a:latin typeface="Helvetica" charset="0"/>
                <a:ea typeface="宋体" panose="02010600030101010101" pitchFamily="2" charset="-122"/>
                <a:sym typeface="Helvetica" charset="0"/>
              </a:defRPr>
            </a:lvl8pPr>
            <a:lvl9pPr marL="3886200" indent="-228600" algn="ctr" fontAlgn="base">
              <a:spcBef>
                <a:spcPct val="0"/>
              </a:spcBef>
              <a:spcAft>
                <a:spcPct val="0"/>
              </a:spcAft>
              <a:defRPr kumimoji="1" sz="3800">
                <a:solidFill>
                  <a:srgbClr val="FFFFFF"/>
                </a:solidFill>
                <a:latin typeface="Helvetica" charset="0"/>
                <a:ea typeface="宋体" panose="02010600030101010101" pitchFamily="2" charset="-122"/>
                <a:sym typeface="Helvetica" charset="0"/>
              </a:defRPr>
            </a:lvl9pPr>
          </a:lstStyle>
          <a:p>
            <a:pPr algn="ctr" defTabSz="914400" eaLnBrk="1" hangingPunct="1">
              <a:defRPr/>
            </a:pPr>
            <a:endParaRPr kumimoji="0" lang="zh-CN" alt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hf hdr="0" ftr="0" dt="0"/>
  <p:txStyles>
    <p:titleStyle>
      <a:lvl1pPr algn="ctr" rtl="0" eaLnBrk="0" fontAlgn="base" hangingPunct="0">
        <a:spcBef>
          <a:spcPts val="75"/>
        </a:spcBef>
        <a:spcAft>
          <a:spcPct val="0"/>
        </a:spcAft>
        <a:defRPr sz="4500" b="1">
          <a:solidFill>
            <a:srgbClr val="2D0515"/>
          </a:solidFill>
          <a:latin typeface="+mj-lt"/>
          <a:ea typeface="宋体" panose="02010600030101010101" pitchFamily="2" charset="-122"/>
          <a:cs typeface="宋体" panose="02010600030101010101" pitchFamily="2" charset="-122"/>
          <a:sym typeface="Optima"/>
        </a:defRPr>
      </a:lvl1pPr>
      <a:lvl2pPr algn="ctr" rtl="0" eaLnBrk="0" fontAlgn="base" hangingPunct="0">
        <a:spcBef>
          <a:spcPts val="75"/>
        </a:spcBef>
        <a:spcAft>
          <a:spcPct val="0"/>
        </a:spcAft>
        <a:defRPr sz="4500" b="1">
          <a:solidFill>
            <a:srgbClr val="2D0515"/>
          </a:solidFill>
          <a:latin typeface="Optima" charset="0"/>
          <a:ea typeface="宋体" panose="02010600030101010101" pitchFamily="2" charset="-122"/>
          <a:cs typeface="宋体" panose="02010600030101010101" pitchFamily="2" charset="-122"/>
          <a:sym typeface="Optima"/>
        </a:defRPr>
      </a:lvl2pPr>
      <a:lvl3pPr algn="ctr" rtl="0" eaLnBrk="0" fontAlgn="base" hangingPunct="0">
        <a:spcBef>
          <a:spcPts val="75"/>
        </a:spcBef>
        <a:spcAft>
          <a:spcPct val="0"/>
        </a:spcAft>
        <a:defRPr sz="4500" b="1">
          <a:solidFill>
            <a:srgbClr val="2D0515"/>
          </a:solidFill>
          <a:latin typeface="Optima" charset="0"/>
          <a:ea typeface="宋体" panose="02010600030101010101" pitchFamily="2" charset="-122"/>
          <a:cs typeface="宋体" panose="02010600030101010101" pitchFamily="2" charset="-122"/>
          <a:sym typeface="Optima"/>
        </a:defRPr>
      </a:lvl3pPr>
      <a:lvl4pPr algn="ctr" rtl="0" eaLnBrk="0" fontAlgn="base" hangingPunct="0">
        <a:spcBef>
          <a:spcPts val="75"/>
        </a:spcBef>
        <a:spcAft>
          <a:spcPct val="0"/>
        </a:spcAft>
        <a:defRPr sz="4500" b="1">
          <a:solidFill>
            <a:srgbClr val="2D0515"/>
          </a:solidFill>
          <a:latin typeface="Optima" charset="0"/>
          <a:ea typeface="宋体" panose="02010600030101010101" pitchFamily="2" charset="-122"/>
          <a:cs typeface="宋体" panose="02010600030101010101" pitchFamily="2" charset="-122"/>
          <a:sym typeface="Optima"/>
        </a:defRPr>
      </a:lvl4pPr>
      <a:lvl5pPr algn="ctr" rtl="0" eaLnBrk="0" fontAlgn="base" hangingPunct="0">
        <a:spcBef>
          <a:spcPts val="75"/>
        </a:spcBef>
        <a:spcAft>
          <a:spcPct val="0"/>
        </a:spcAft>
        <a:defRPr sz="4500" b="1">
          <a:solidFill>
            <a:srgbClr val="2D0515"/>
          </a:solidFill>
          <a:latin typeface="Optima" charset="0"/>
          <a:ea typeface="宋体" panose="02010600030101010101" pitchFamily="2" charset="-122"/>
          <a:cs typeface="宋体" panose="02010600030101010101" pitchFamily="2" charset="-122"/>
          <a:sym typeface="Optima"/>
        </a:defRPr>
      </a:lvl5pPr>
      <a:lvl6pPr marL="321310" algn="ctr" rtl="0" fontAlgn="base">
        <a:spcBef>
          <a:spcPts val="80"/>
        </a:spcBef>
        <a:spcAft>
          <a:spcPct val="0"/>
        </a:spcAft>
        <a:defRPr sz="4500" b="1">
          <a:solidFill>
            <a:srgbClr val="2D0515"/>
          </a:solidFill>
          <a:latin typeface="Optima" charset="0"/>
          <a:ea typeface="宋体" panose="02010600030101010101" pitchFamily="2" charset="-122"/>
          <a:sym typeface="Optima" charset="0"/>
        </a:defRPr>
      </a:lvl6pPr>
      <a:lvl7pPr marL="642620" algn="ctr" rtl="0" fontAlgn="base">
        <a:spcBef>
          <a:spcPts val="80"/>
        </a:spcBef>
        <a:spcAft>
          <a:spcPct val="0"/>
        </a:spcAft>
        <a:defRPr sz="4500" b="1">
          <a:solidFill>
            <a:srgbClr val="2D0515"/>
          </a:solidFill>
          <a:latin typeface="Optima" charset="0"/>
          <a:ea typeface="宋体" panose="02010600030101010101" pitchFamily="2" charset="-122"/>
          <a:sym typeface="Optima" charset="0"/>
        </a:defRPr>
      </a:lvl7pPr>
      <a:lvl8pPr marL="964565" algn="ctr" rtl="0" fontAlgn="base">
        <a:spcBef>
          <a:spcPts val="80"/>
        </a:spcBef>
        <a:spcAft>
          <a:spcPct val="0"/>
        </a:spcAft>
        <a:defRPr sz="4500" b="1">
          <a:solidFill>
            <a:srgbClr val="2D0515"/>
          </a:solidFill>
          <a:latin typeface="Optima" charset="0"/>
          <a:ea typeface="宋体" panose="02010600030101010101" pitchFamily="2" charset="-122"/>
          <a:sym typeface="Optima" charset="0"/>
        </a:defRPr>
      </a:lvl8pPr>
      <a:lvl9pPr marL="1285875" algn="ctr" rtl="0" fontAlgn="base">
        <a:spcBef>
          <a:spcPts val="80"/>
        </a:spcBef>
        <a:spcAft>
          <a:spcPct val="0"/>
        </a:spcAft>
        <a:defRPr sz="4500" b="1">
          <a:solidFill>
            <a:srgbClr val="2D0515"/>
          </a:solidFill>
          <a:latin typeface="Optima" charset="0"/>
          <a:ea typeface="宋体" panose="02010600030101010101" pitchFamily="2" charset="-122"/>
          <a:sym typeface="Optima" charset="0"/>
        </a:defRPr>
      </a:lvl9pPr>
    </p:titleStyle>
    <p:bodyStyle>
      <a:lvl1pPr marL="240030" indent="-240030" algn="l" rtl="0" eaLnBrk="0" fontAlgn="base" hangingPunct="0">
        <a:spcBef>
          <a:spcPts val="1475"/>
        </a:spcBef>
        <a:spcAft>
          <a:spcPct val="0"/>
        </a:spcAft>
        <a:buChar char="•"/>
        <a:defRPr kumimoji="1" sz="3000">
          <a:solidFill>
            <a:schemeClr val="tx1"/>
          </a:solidFill>
          <a:latin typeface="+mn-lt"/>
          <a:ea typeface="宋体" panose="02010600030101010101" pitchFamily="2" charset="-122"/>
          <a:cs typeface="宋体" panose="02010600030101010101" pitchFamily="2" charset="-122"/>
          <a:sym typeface="Optima"/>
        </a:defRPr>
      </a:lvl1pPr>
      <a:lvl2pPr marL="522605" indent="-200025" algn="l" rtl="0" eaLnBrk="0" fontAlgn="base" hangingPunct="0">
        <a:spcBef>
          <a:spcPts val="1475"/>
        </a:spcBef>
        <a:spcAft>
          <a:spcPct val="0"/>
        </a:spcAft>
        <a:buChar char="–"/>
        <a:defRPr kumimoji="1" sz="2400">
          <a:solidFill>
            <a:schemeClr val="tx1"/>
          </a:solidFill>
          <a:latin typeface="+mn-lt"/>
          <a:ea typeface="宋体" panose="02010600030101010101" pitchFamily="2" charset="-122"/>
          <a:cs typeface="宋体" panose="02010600030101010101" pitchFamily="2" charset="-122"/>
          <a:sym typeface="Optima"/>
        </a:defRPr>
      </a:lvl2pPr>
      <a:lvl3pPr marL="803275" indent="-160655" algn="l" rtl="0" eaLnBrk="0" fontAlgn="base" hangingPunct="0">
        <a:spcBef>
          <a:spcPts val="1475"/>
        </a:spcBef>
        <a:spcAft>
          <a:spcPct val="0"/>
        </a:spcAft>
        <a:buChar char="•"/>
        <a:defRPr kumimoji="1" sz="2400">
          <a:solidFill>
            <a:schemeClr val="tx1"/>
          </a:solidFill>
          <a:latin typeface="+mn-lt"/>
          <a:ea typeface="宋体" panose="02010600030101010101" pitchFamily="2" charset="-122"/>
          <a:cs typeface="宋体" panose="02010600030101010101" pitchFamily="2" charset="-122"/>
          <a:sym typeface="Optima"/>
        </a:defRPr>
      </a:lvl3pPr>
      <a:lvl4pPr marL="1123950" indent="-160655" algn="l" rtl="0" eaLnBrk="0" fontAlgn="base" hangingPunct="0">
        <a:spcBef>
          <a:spcPts val="1475"/>
        </a:spcBef>
        <a:spcAft>
          <a:spcPct val="0"/>
        </a:spcAft>
        <a:buChar char="–"/>
        <a:defRPr kumimoji="1" sz="2400">
          <a:solidFill>
            <a:schemeClr val="tx1"/>
          </a:solidFill>
          <a:latin typeface="+mn-lt"/>
          <a:ea typeface="宋体" panose="02010600030101010101" pitchFamily="2" charset="-122"/>
          <a:cs typeface="宋体" panose="02010600030101010101" pitchFamily="2" charset="-122"/>
          <a:sym typeface="Optima"/>
        </a:defRPr>
      </a:lvl4pPr>
      <a:lvl5pPr marL="1446530" indent="-160655" algn="l" rtl="0" eaLnBrk="0" fontAlgn="base" hangingPunct="0">
        <a:spcBef>
          <a:spcPts val="1475"/>
        </a:spcBef>
        <a:spcAft>
          <a:spcPct val="0"/>
        </a:spcAft>
        <a:buChar char="»"/>
        <a:defRPr kumimoji="1" sz="2400">
          <a:solidFill>
            <a:schemeClr val="tx1"/>
          </a:solidFill>
          <a:latin typeface="+mn-lt"/>
          <a:ea typeface="宋体" panose="02010600030101010101" pitchFamily="2" charset="-122"/>
          <a:cs typeface="宋体" panose="02010600030101010101" pitchFamily="2" charset="-122"/>
          <a:sym typeface="Optima"/>
        </a:defRPr>
      </a:lvl5pPr>
      <a:lvl6pPr marL="321310" algn="l" rtl="0" fontAlgn="base">
        <a:spcBef>
          <a:spcPts val="1475"/>
        </a:spcBef>
        <a:spcAft>
          <a:spcPct val="0"/>
        </a:spcAft>
        <a:defRPr sz="2400">
          <a:solidFill>
            <a:schemeClr val="tx1"/>
          </a:solidFill>
          <a:latin typeface="+mn-lt"/>
          <a:ea typeface="+mn-ea"/>
          <a:sym typeface="Optima" charset="0"/>
        </a:defRPr>
      </a:lvl6pPr>
      <a:lvl7pPr marL="642620" algn="l" rtl="0" fontAlgn="base">
        <a:spcBef>
          <a:spcPts val="1475"/>
        </a:spcBef>
        <a:spcAft>
          <a:spcPct val="0"/>
        </a:spcAft>
        <a:defRPr sz="2400">
          <a:solidFill>
            <a:schemeClr val="tx1"/>
          </a:solidFill>
          <a:latin typeface="+mn-lt"/>
          <a:ea typeface="+mn-ea"/>
          <a:sym typeface="Optima" charset="0"/>
        </a:defRPr>
      </a:lvl7pPr>
      <a:lvl8pPr marL="964565" algn="l" rtl="0" fontAlgn="base">
        <a:spcBef>
          <a:spcPts val="1475"/>
        </a:spcBef>
        <a:spcAft>
          <a:spcPct val="0"/>
        </a:spcAft>
        <a:defRPr sz="2400">
          <a:solidFill>
            <a:schemeClr val="tx1"/>
          </a:solidFill>
          <a:latin typeface="+mn-lt"/>
          <a:ea typeface="+mn-ea"/>
          <a:sym typeface="Optima" charset="0"/>
        </a:defRPr>
      </a:lvl8pPr>
      <a:lvl9pPr marL="1285875" algn="l" rtl="0" fontAlgn="base">
        <a:spcBef>
          <a:spcPts val="1475"/>
        </a:spcBef>
        <a:spcAft>
          <a:spcPct val="0"/>
        </a:spcAft>
        <a:defRPr sz="2400">
          <a:solidFill>
            <a:schemeClr val="tx1"/>
          </a:solidFill>
          <a:latin typeface="+mn-lt"/>
          <a:ea typeface="+mn-ea"/>
          <a:sym typeface="Optima" charset="0"/>
        </a:defRPr>
      </a:lvl9pPr>
    </p:bodyStyle>
    <p:otherStyle>
      <a:defPPr>
        <a:defRPr lang="zh-CN"/>
      </a:defPPr>
      <a:lvl1pPr marL="0" algn="l" defTabSz="321310" rtl="0" eaLnBrk="1" latinLnBrk="0" hangingPunct="1">
        <a:defRPr sz="1300" kern="1200">
          <a:solidFill>
            <a:schemeClr val="tx1"/>
          </a:solidFill>
          <a:latin typeface="+mn-lt"/>
          <a:ea typeface="+mn-ea"/>
          <a:cs typeface="+mn-cs"/>
        </a:defRPr>
      </a:lvl1pPr>
      <a:lvl2pPr marL="321310" algn="l" defTabSz="321310" rtl="0" eaLnBrk="1" latinLnBrk="0" hangingPunct="1">
        <a:defRPr sz="1300" kern="1200">
          <a:solidFill>
            <a:schemeClr val="tx1"/>
          </a:solidFill>
          <a:latin typeface="+mn-lt"/>
          <a:ea typeface="+mn-ea"/>
          <a:cs typeface="+mn-cs"/>
        </a:defRPr>
      </a:lvl2pPr>
      <a:lvl3pPr marL="642620" algn="l" defTabSz="321310" rtl="0" eaLnBrk="1" latinLnBrk="0" hangingPunct="1">
        <a:defRPr sz="1300" kern="1200">
          <a:solidFill>
            <a:schemeClr val="tx1"/>
          </a:solidFill>
          <a:latin typeface="+mn-lt"/>
          <a:ea typeface="+mn-ea"/>
          <a:cs typeface="+mn-cs"/>
        </a:defRPr>
      </a:lvl3pPr>
      <a:lvl4pPr marL="964565" algn="l" defTabSz="321310" rtl="0" eaLnBrk="1" latinLnBrk="0" hangingPunct="1">
        <a:defRPr sz="1300" kern="1200">
          <a:solidFill>
            <a:schemeClr val="tx1"/>
          </a:solidFill>
          <a:latin typeface="+mn-lt"/>
          <a:ea typeface="+mn-ea"/>
          <a:cs typeface="+mn-cs"/>
        </a:defRPr>
      </a:lvl4pPr>
      <a:lvl5pPr marL="1285875" algn="l" defTabSz="321310" rtl="0" eaLnBrk="1" latinLnBrk="0" hangingPunct="1">
        <a:defRPr sz="1300" kern="1200">
          <a:solidFill>
            <a:schemeClr val="tx1"/>
          </a:solidFill>
          <a:latin typeface="+mn-lt"/>
          <a:ea typeface="+mn-ea"/>
          <a:cs typeface="+mn-cs"/>
        </a:defRPr>
      </a:lvl5pPr>
      <a:lvl6pPr marL="1607185" algn="l" defTabSz="321310" rtl="0" eaLnBrk="1" latinLnBrk="0" hangingPunct="1">
        <a:defRPr sz="1300" kern="1200">
          <a:solidFill>
            <a:schemeClr val="tx1"/>
          </a:solidFill>
          <a:latin typeface="+mn-lt"/>
          <a:ea typeface="+mn-ea"/>
          <a:cs typeface="+mn-cs"/>
        </a:defRPr>
      </a:lvl6pPr>
      <a:lvl7pPr marL="1928495" algn="l" defTabSz="321310" rtl="0" eaLnBrk="1" latinLnBrk="0" hangingPunct="1">
        <a:defRPr sz="1300" kern="1200">
          <a:solidFill>
            <a:schemeClr val="tx1"/>
          </a:solidFill>
          <a:latin typeface="+mn-lt"/>
          <a:ea typeface="+mn-ea"/>
          <a:cs typeface="+mn-cs"/>
        </a:defRPr>
      </a:lvl7pPr>
      <a:lvl8pPr marL="2249805" algn="l" defTabSz="321310" rtl="0" eaLnBrk="1" latinLnBrk="0" hangingPunct="1">
        <a:defRPr sz="1300" kern="1200">
          <a:solidFill>
            <a:schemeClr val="tx1"/>
          </a:solidFill>
          <a:latin typeface="+mn-lt"/>
          <a:ea typeface="+mn-ea"/>
          <a:cs typeface="+mn-cs"/>
        </a:defRPr>
      </a:lvl8pPr>
      <a:lvl9pPr marL="2571115" algn="l" defTabSz="321310" rtl="0" eaLnBrk="1" latinLnBrk="0" hangingPunct="1">
        <a:defRPr sz="1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92919" y="69653"/>
            <a:ext cx="8368902" cy="680441"/>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92919" y="985838"/>
            <a:ext cx="8368902" cy="5507831"/>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p:txBody>
      </p:sp>
      <p:sp>
        <p:nvSpPr>
          <p:cNvPr id="7" name="矩形"/>
          <p:cNvSpPr/>
          <p:nvPr userDrawn="1"/>
        </p:nvSpPr>
        <p:spPr>
          <a:xfrm>
            <a:off x="0" y="0"/>
            <a:ext cx="276820" cy="6859688"/>
          </a:xfrm>
          <a:prstGeom prst="rect">
            <a:avLst/>
          </a:prstGeom>
          <a:solidFill>
            <a:srgbClr val="C31A00">
              <a:alpha val="81000"/>
            </a:srgbClr>
          </a:solidFill>
          <a:ln w="25400">
            <a:miter lim="400000"/>
          </a:ln>
        </p:spPr>
        <p:txBody>
          <a:bodyPr lIns="71438" tIns="71438" rIns="71438" bIns="71438" anchor="ctr"/>
          <a:lstStyle/>
          <a:p>
            <a:pPr>
              <a:defRPr sz="2400">
                <a:effectLst>
                  <a:outerShdw blurRad="38100" dist="12700" dir="5400000" rotWithShape="0">
                    <a:srgbClr val="000000">
                      <a:alpha val="50000"/>
                    </a:srgbClr>
                  </a:outerShdw>
                </a:effectLst>
              </a:defRPr>
            </a:pPr>
            <a:endParaRPr sz="1685"/>
          </a:p>
        </p:txBody>
      </p:sp>
      <p:grpSp>
        <p:nvGrpSpPr>
          <p:cNvPr id="8" name="成组"/>
          <p:cNvGrpSpPr/>
          <p:nvPr userDrawn="1"/>
        </p:nvGrpSpPr>
        <p:grpSpPr>
          <a:xfrm>
            <a:off x="268" y="840372"/>
            <a:ext cx="5103262" cy="1875"/>
            <a:chOff x="0" y="25497"/>
            <a:chExt cx="7257971" cy="2665"/>
          </a:xfrm>
        </p:grpSpPr>
        <p:sp>
          <p:nvSpPr>
            <p:cNvPr id="9" name="线条"/>
            <p:cNvSpPr/>
            <p:nvPr/>
          </p:nvSpPr>
          <p:spPr>
            <a:xfrm flipV="1">
              <a:off x="388418" y="27355"/>
              <a:ext cx="6869554" cy="808"/>
            </a:xfrm>
            <a:prstGeom prst="line">
              <a:avLst/>
            </a:prstGeom>
            <a:noFill/>
            <a:ln w="50800" cap="flat">
              <a:solidFill>
                <a:srgbClr val="C41A00"/>
              </a:solidFill>
              <a:prstDash val="solid"/>
              <a:miter lim="400000"/>
            </a:ln>
            <a:effectLst/>
          </p:spPr>
          <p:txBody>
            <a:bodyPr wrap="square" lIns="0" tIns="0" rIns="0" bIns="0" numCol="1" anchor="t">
              <a:noAutofit/>
            </a:bodyPr>
            <a:lstStyle/>
            <a:p>
              <a:pPr algn="l" defTabSz="321310">
                <a:defRPr sz="1200">
                  <a:solidFill>
                    <a:srgbClr val="000000"/>
                  </a:solidFill>
                </a:defRPr>
              </a:pPr>
              <a:endParaRPr sz="845"/>
            </a:p>
          </p:txBody>
        </p:sp>
        <p:sp>
          <p:nvSpPr>
            <p:cNvPr id="10" name="线条"/>
            <p:cNvSpPr/>
            <p:nvPr/>
          </p:nvSpPr>
          <p:spPr>
            <a:xfrm flipV="1">
              <a:off x="0" y="25497"/>
              <a:ext cx="388419" cy="5"/>
            </a:xfrm>
            <a:prstGeom prst="line">
              <a:avLst/>
            </a:prstGeom>
            <a:noFill/>
            <a:ln w="50800" cap="flat">
              <a:solidFill>
                <a:srgbClr val="FFFFFF"/>
              </a:solidFill>
              <a:prstDash val="solid"/>
              <a:miter lim="400000"/>
            </a:ln>
            <a:effectLst/>
          </p:spPr>
          <p:txBody>
            <a:bodyPr wrap="square" lIns="0" tIns="0" rIns="0" bIns="0" numCol="1" anchor="t">
              <a:noAutofit/>
            </a:bodyPr>
            <a:lstStyle/>
            <a:p>
              <a:pPr algn="l" defTabSz="321310">
                <a:defRPr sz="1200">
                  <a:solidFill>
                    <a:srgbClr val="000000"/>
                  </a:solidFill>
                </a:defRPr>
              </a:pPr>
              <a:endParaRPr sz="845"/>
            </a:p>
          </p:txBody>
        </p:sp>
      </p:grpSp>
      <p:grpSp>
        <p:nvGrpSpPr>
          <p:cNvPr id="11" name="成组"/>
          <p:cNvGrpSpPr/>
          <p:nvPr userDrawn="1"/>
        </p:nvGrpSpPr>
        <p:grpSpPr>
          <a:xfrm>
            <a:off x="7022275" y="6685875"/>
            <a:ext cx="2121726" cy="172126"/>
            <a:chOff x="0" y="0"/>
            <a:chExt cx="3017564" cy="244800"/>
          </a:xfrm>
        </p:grpSpPr>
        <p:sp>
          <p:nvSpPr>
            <p:cNvPr id="12" name="矩形"/>
            <p:cNvSpPr/>
            <p:nvPr/>
          </p:nvSpPr>
          <p:spPr>
            <a:xfrm rot="5400000">
              <a:off x="1512765" y="-1260215"/>
              <a:ext cx="237601" cy="2772000"/>
            </a:xfrm>
            <a:prstGeom prst="rect">
              <a:avLst/>
            </a:prstGeom>
            <a:solidFill>
              <a:srgbClr val="C31A00">
                <a:alpha val="81000"/>
              </a:srgbClr>
            </a:solidFill>
            <a:ln w="25400" cap="flat">
              <a:noFill/>
              <a:miter lim="400000"/>
            </a:ln>
            <a:effectLst/>
          </p:spPr>
          <p:txBody>
            <a:bodyPr wrap="square" lIns="50800" tIns="50800" rIns="50800" bIns="50800" numCol="1" anchor="ctr">
              <a:noAutofit/>
            </a:bodyPr>
            <a:lstStyle/>
            <a:p>
              <a:pPr>
                <a:defRPr sz="2400">
                  <a:effectLst>
                    <a:outerShdw blurRad="38100" dist="12700" dir="5400000" rotWithShape="0">
                      <a:srgbClr val="000000">
                        <a:alpha val="50000"/>
                      </a:srgbClr>
                    </a:outerShdw>
                  </a:effectLst>
                </a:defRPr>
              </a:pPr>
              <a:endParaRPr sz="1685"/>
            </a:p>
          </p:txBody>
        </p:sp>
        <p:sp>
          <p:nvSpPr>
            <p:cNvPr id="13" name="三角形"/>
            <p:cNvSpPr/>
            <p:nvPr/>
          </p:nvSpPr>
          <p:spPr>
            <a:xfrm flipH="1">
              <a:off x="0" y="0"/>
              <a:ext cx="244800" cy="24480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C31A00">
                <a:alpha val="81000"/>
              </a:srgbClr>
            </a:solidFill>
            <a:ln w="25400" cap="flat">
              <a:noFill/>
              <a:miter lim="400000"/>
            </a:ln>
            <a:effectLst/>
          </p:spPr>
          <p:txBody>
            <a:bodyPr wrap="square" lIns="50800" tIns="50800" rIns="50800" bIns="50800" numCol="1" anchor="ctr">
              <a:noAutofit/>
            </a:bodyPr>
            <a:lstStyle/>
            <a:p>
              <a:pPr>
                <a:defRPr sz="2400">
                  <a:effectLst>
                    <a:outerShdw blurRad="38100" dist="12700" dir="5400000" rotWithShape="0">
                      <a:srgbClr val="000000">
                        <a:alpha val="50000"/>
                      </a:srgbClr>
                    </a:outerShdw>
                  </a:effectLst>
                </a:defRPr>
              </a:pPr>
              <a:endParaRPr sz="1685"/>
            </a:p>
          </p:txBody>
        </p:sp>
      </p:grpSp>
      <p:sp>
        <p:nvSpPr>
          <p:cNvPr id="14" name="Footer Placeholder 13">
            <a:extLst>
              <a:ext uri="{FF2B5EF4-FFF2-40B4-BE49-F238E27FC236}">
                <a16:creationId xmlns:a16="http://schemas.microsoft.com/office/drawing/2014/main" id="{E1B5C47D-A0A1-6E48-BF41-8CEE56663C89}"/>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b="1">
                <a:solidFill>
                  <a:schemeClr val="tx1"/>
                </a:solidFill>
              </a:defRPr>
            </a:lvl1pPr>
          </a:lstStyle>
          <a:p>
            <a:endParaRPr lang="x-none" dirty="0"/>
          </a:p>
        </p:txBody>
      </p:sp>
      <p:sp>
        <p:nvSpPr>
          <p:cNvPr id="15" name="Slide Number Placeholder 5">
            <a:extLst>
              <a:ext uri="{FF2B5EF4-FFF2-40B4-BE49-F238E27FC236}">
                <a16:creationId xmlns:a16="http://schemas.microsoft.com/office/drawing/2014/main" id="{24B3ACAF-9293-0B4F-9D3D-E9C41DF0B840}"/>
              </a:ext>
            </a:extLst>
          </p:cNvPr>
          <p:cNvSpPr>
            <a:spLocks noGrp="1"/>
          </p:cNvSpPr>
          <p:nvPr>
            <p:ph type="sldNum" sz="quarter" idx="4"/>
          </p:nvPr>
        </p:nvSpPr>
        <p:spPr>
          <a:xfrm>
            <a:off x="6257924" y="6356350"/>
            <a:ext cx="2743200" cy="365125"/>
          </a:xfrm>
          <a:prstGeom prst="rect">
            <a:avLst/>
          </a:prstGeom>
        </p:spPr>
        <p:txBody>
          <a:bodyPr vert="horz" lIns="91440" tIns="45720" rIns="91440" bIns="45720" rtlCol="0" anchor="ctr"/>
          <a:lstStyle>
            <a:lvl1pPr algn="r">
              <a:defRPr sz="1200" b="1">
                <a:solidFill>
                  <a:schemeClr val="tx1"/>
                </a:solidFill>
              </a:defRPr>
            </a:lvl1pPr>
          </a:lstStyle>
          <a:p>
            <a:fld id="{75F6CC0F-0E0A-B746-A9DE-949064A788B3}" type="slidenum">
              <a:rPr lang="x-none" smtClean="0"/>
              <a:pPr/>
              <a:t>‹#›</a:t>
            </a:fld>
            <a:endParaRPr lang="x-none" dirty="0"/>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Lst>
  <p:hf hdr="0" ftr="0" dt="0"/>
  <p:txStyles>
    <p:titleStyle>
      <a:lvl1pPr algn="l" defTabSz="642620" rtl="0" eaLnBrk="1" latinLnBrk="0" hangingPunct="1">
        <a:lnSpc>
          <a:spcPct val="90000"/>
        </a:lnSpc>
        <a:spcBef>
          <a:spcPct val="0"/>
        </a:spcBef>
        <a:buNone/>
        <a:defRPr sz="4000" kern="1200">
          <a:solidFill>
            <a:schemeClr val="tx1"/>
          </a:solidFill>
          <a:latin typeface="Times New Roman" panose="02020603050405020304" pitchFamily="18" charset="0"/>
          <a:ea typeface="黑体" panose="02010609060101010101" pitchFamily="49" charset="-122"/>
          <a:cs typeface="Times New Roman" panose="02020603050405020304" pitchFamily="18" charset="0"/>
        </a:defRPr>
      </a:lvl1pPr>
    </p:titleStyle>
    <p:bodyStyle>
      <a:lvl1pPr marL="160655" indent="-160655" algn="l" defTabSz="642620" rtl="0" eaLnBrk="1" latinLnBrk="0" hangingPunct="1">
        <a:lnSpc>
          <a:spcPct val="110000"/>
        </a:lnSpc>
        <a:spcBef>
          <a:spcPts val="0"/>
        </a:spcBef>
        <a:buFont typeface="Wingdings" panose="05000000000000000000" pitchFamily="2" charset="2"/>
        <a:buChar char="p"/>
        <a:defRPr sz="2800" kern="1200">
          <a:solidFill>
            <a:srgbClr val="0000FF"/>
          </a:solidFill>
          <a:latin typeface="Times New Roman" panose="02020603050405020304" pitchFamily="18" charset="0"/>
          <a:ea typeface="黑体" panose="02010609060101010101" pitchFamily="49" charset="-122"/>
          <a:cs typeface="Times New Roman" panose="02020603050405020304" pitchFamily="18" charset="0"/>
        </a:defRPr>
      </a:lvl1pPr>
      <a:lvl2pPr marL="481965" indent="-160655" algn="l" defTabSz="642620" rtl="0" eaLnBrk="1" latinLnBrk="0" hangingPunct="1">
        <a:lnSpc>
          <a:spcPct val="120000"/>
        </a:lnSpc>
        <a:spcBef>
          <a:spcPts val="420"/>
        </a:spcBef>
        <a:buFont typeface="Wingdings" panose="05000000000000000000" pitchFamily="2" charset="2"/>
        <a:buChar char="ü"/>
        <a:defRPr sz="2400" kern="1200">
          <a:solidFill>
            <a:schemeClr val="tx1"/>
          </a:solidFill>
          <a:latin typeface="Times New Roman" panose="02020603050405020304" pitchFamily="18" charset="0"/>
          <a:ea typeface="黑体" panose="02010609060101010101" pitchFamily="49" charset="-122"/>
          <a:cs typeface="Times New Roman" panose="02020603050405020304" pitchFamily="18" charset="0"/>
        </a:defRPr>
      </a:lvl2pPr>
      <a:lvl3pPr marL="803910" indent="-160655" algn="l" defTabSz="642620" rtl="0" eaLnBrk="1" latinLnBrk="0" hangingPunct="1">
        <a:lnSpc>
          <a:spcPct val="120000"/>
        </a:lnSpc>
        <a:spcBef>
          <a:spcPts val="420"/>
        </a:spcBef>
        <a:buFont typeface="Wingdings" panose="05000000000000000000" pitchFamily="2" charset="2"/>
        <a:buChar char="Ø"/>
        <a:defRPr sz="2000" kern="1200">
          <a:solidFill>
            <a:schemeClr val="tx1"/>
          </a:solidFill>
          <a:latin typeface="Times New Roman" panose="02020603050405020304" pitchFamily="18" charset="0"/>
          <a:ea typeface="黑体" panose="02010609060101010101" pitchFamily="49" charset="-122"/>
          <a:cs typeface="Times New Roman" panose="02020603050405020304" pitchFamily="18" charset="0"/>
        </a:defRPr>
      </a:lvl3pPr>
      <a:lvl4pPr marL="1125220" indent="-160655" algn="l" defTabSz="642620" rtl="0" eaLnBrk="1" latinLnBrk="0" hangingPunct="1">
        <a:lnSpc>
          <a:spcPct val="120000"/>
        </a:lnSpc>
        <a:spcBef>
          <a:spcPts val="420"/>
        </a:spcBef>
        <a:buFont typeface="Arial" panose="020B0604020202020204" pitchFamily="34" charset="0"/>
        <a:buChar char="•"/>
        <a:defRPr sz="1600" kern="1200">
          <a:solidFill>
            <a:schemeClr val="tx1"/>
          </a:solidFill>
          <a:latin typeface="Times New Roman" panose="02020603050405020304" pitchFamily="18" charset="0"/>
          <a:ea typeface="黑体" panose="02010609060101010101" pitchFamily="49" charset="-122"/>
          <a:cs typeface="Times New Roman" panose="02020603050405020304" pitchFamily="18" charset="0"/>
        </a:defRPr>
      </a:lvl4pPr>
      <a:lvl5pPr marL="1446530" indent="-160655" algn="l" defTabSz="642620" rtl="0" eaLnBrk="1" latinLnBrk="0" hangingPunct="1">
        <a:lnSpc>
          <a:spcPct val="90000"/>
        </a:lnSpc>
        <a:spcBef>
          <a:spcPts val="350"/>
        </a:spcBef>
        <a:buFont typeface="Arial" panose="020B0604020202020204" pitchFamily="34" charset="0"/>
        <a:buChar char="•"/>
        <a:defRPr sz="1265" kern="1200">
          <a:solidFill>
            <a:schemeClr val="tx1"/>
          </a:solidFill>
          <a:latin typeface="Times New Roman" panose="02020603050405020304" pitchFamily="18" charset="0"/>
          <a:ea typeface="黑体" panose="02010609060101010101" pitchFamily="49" charset="-122"/>
          <a:cs typeface="Times New Roman" panose="02020603050405020304" pitchFamily="18" charset="0"/>
        </a:defRPr>
      </a:lvl5pPr>
      <a:lvl6pPr marL="1767840" indent="-160655" algn="l" defTabSz="642620" rtl="0" eaLnBrk="1" latinLnBrk="0" hangingPunct="1">
        <a:lnSpc>
          <a:spcPct val="90000"/>
        </a:lnSpc>
        <a:spcBef>
          <a:spcPts val="350"/>
        </a:spcBef>
        <a:buFont typeface="Arial" panose="020B0604020202020204" pitchFamily="34" charset="0"/>
        <a:buChar char="•"/>
        <a:defRPr sz="1265" kern="1200">
          <a:solidFill>
            <a:schemeClr val="tx1"/>
          </a:solidFill>
          <a:latin typeface="+mn-lt"/>
          <a:ea typeface="+mn-ea"/>
          <a:cs typeface="+mn-cs"/>
        </a:defRPr>
      </a:lvl6pPr>
      <a:lvl7pPr marL="2089785" indent="-160655" algn="l" defTabSz="642620" rtl="0" eaLnBrk="1" latinLnBrk="0" hangingPunct="1">
        <a:lnSpc>
          <a:spcPct val="90000"/>
        </a:lnSpc>
        <a:spcBef>
          <a:spcPts val="350"/>
        </a:spcBef>
        <a:buFont typeface="Arial" panose="020B0604020202020204" pitchFamily="34" charset="0"/>
        <a:buChar char="•"/>
        <a:defRPr sz="1265" kern="1200">
          <a:solidFill>
            <a:schemeClr val="tx1"/>
          </a:solidFill>
          <a:latin typeface="+mn-lt"/>
          <a:ea typeface="+mn-ea"/>
          <a:cs typeface="+mn-cs"/>
        </a:defRPr>
      </a:lvl7pPr>
      <a:lvl8pPr marL="2411095" indent="-160655" algn="l" defTabSz="642620" rtl="0" eaLnBrk="1" latinLnBrk="0" hangingPunct="1">
        <a:lnSpc>
          <a:spcPct val="90000"/>
        </a:lnSpc>
        <a:spcBef>
          <a:spcPts val="350"/>
        </a:spcBef>
        <a:buFont typeface="Arial" panose="020B0604020202020204" pitchFamily="34" charset="0"/>
        <a:buChar char="•"/>
        <a:defRPr sz="1265" kern="1200">
          <a:solidFill>
            <a:schemeClr val="tx1"/>
          </a:solidFill>
          <a:latin typeface="+mn-lt"/>
          <a:ea typeface="+mn-ea"/>
          <a:cs typeface="+mn-cs"/>
        </a:defRPr>
      </a:lvl8pPr>
      <a:lvl9pPr marL="2732405" indent="-160655" algn="l" defTabSz="642620" rtl="0" eaLnBrk="1" latinLnBrk="0" hangingPunct="1">
        <a:lnSpc>
          <a:spcPct val="90000"/>
        </a:lnSpc>
        <a:spcBef>
          <a:spcPts val="350"/>
        </a:spcBef>
        <a:buFont typeface="Arial" panose="020B0604020202020204" pitchFamily="34" charset="0"/>
        <a:buChar char="•"/>
        <a:defRPr sz="1265" kern="1200">
          <a:solidFill>
            <a:schemeClr val="tx1"/>
          </a:solidFill>
          <a:latin typeface="+mn-lt"/>
          <a:ea typeface="+mn-ea"/>
          <a:cs typeface="+mn-cs"/>
        </a:defRPr>
      </a:lvl9pPr>
    </p:bodyStyle>
    <p:otherStyle>
      <a:defPPr>
        <a:defRPr lang="zh-CN"/>
      </a:defPPr>
      <a:lvl1pPr marL="0" algn="l" defTabSz="642620" rtl="0" eaLnBrk="1" latinLnBrk="0" hangingPunct="1">
        <a:defRPr sz="1265" kern="1200">
          <a:solidFill>
            <a:schemeClr val="tx1"/>
          </a:solidFill>
          <a:latin typeface="+mn-lt"/>
          <a:ea typeface="+mn-ea"/>
          <a:cs typeface="+mn-cs"/>
        </a:defRPr>
      </a:lvl1pPr>
      <a:lvl2pPr marL="321310" algn="l" defTabSz="642620" rtl="0" eaLnBrk="1" latinLnBrk="0" hangingPunct="1">
        <a:defRPr sz="1265" kern="1200">
          <a:solidFill>
            <a:schemeClr val="tx1"/>
          </a:solidFill>
          <a:latin typeface="+mn-lt"/>
          <a:ea typeface="+mn-ea"/>
          <a:cs typeface="+mn-cs"/>
        </a:defRPr>
      </a:lvl2pPr>
      <a:lvl3pPr marL="642620" algn="l" defTabSz="642620" rtl="0" eaLnBrk="1" latinLnBrk="0" hangingPunct="1">
        <a:defRPr sz="1265" kern="1200">
          <a:solidFill>
            <a:schemeClr val="tx1"/>
          </a:solidFill>
          <a:latin typeface="+mn-lt"/>
          <a:ea typeface="+mn-ea"/>
          <a:cs typeface="+mn-cs"/>
        </a:defRPr>
      </a:lvl3pPr>
      <a:lvl4pPr marL="964565" algn="l" defTabSz="642620" rtl="0" eaLnBrk="1" latinLnBrk="0" hangingPunct="1">
        <a:defRPr sz="1265" kern="1200">
          <a:solidFill>
            <a:schemeClr val="tx1"/>
          </a:solidFill>
          <a:latin typeface="+mn-lt"/>
          <a:ea typeface="+mn-ea"/>
          <a:cs typeface="+mn-cs"/>
        </a:defRPr>
      </a:lvl4pPr>
      <a:lvl5pPr marL="1285875" algn="l" defTabSz="642620" rtl="0" eaLnBrk="1" latinLnBrk="0" hangingPunct="1">
        <a:defRPr sz="1265" kern="1200">
          <a:solidFill>
            <a:schemeClr val="tx1"/>
          </a:solidFill>
          <a:latin typeface="+mn-lt"/>
          <a:ea typeface="+mn-ea"/>
          <a:cs typeface="+mn-cs"/>
        </a:defRPr>
      </a:lvl5pPr>
      <a:lvl6pPr marL="1607185" algn="l" defTabSz="642620" rtl="0" eaLnBrk="1" latinLnBrk="0" hangingPunct="1">
        <a:defRPr sz="1265" kern="1200">
          <a:solidFill>
            <a:schemeClr val="tx1"/>
          </a:solidFill>
          <a:latin typeface="+mn-lt"/>
          <a:ea typeface="+mn-ea"/>
          <a:cs typeface="+mn-cs"/>
        </a:defRPr>
      </a:lvl6pPr>
      <a:lvl7pPr marL="1928495" algn="l" defTabSz="642620" rtl="0" eaLnBrk="1" latinLnBrk="0" hangingPunct="1">
        <a:defRPr sz="1265" kern="1200">
          <a:solidFill>
            <a:schemeClr val="tx1"/>
          </a:solidFill>
          <a:latin typeface="+mn-lt"/>
          <a:ea typeface="+mn-ea"/>
          <a:cs typeface="+mn-cs"/>
        </a:defRPr>
      </a:lvl7pPr>
      <a:lvl8pPr marL="2250440" algn="l" defTabSz="642620" rtl="0" eaLnBrk="1" latinLnBrk="0" hangingPunct="1">
        <a:defRPr sz="1265" kern="1200">
          <a:solidFill>
            <a:schemeClr val="tx1"/>
          </a:solidFill>
          <a:latin typeface="+mn-lt"/>
          <a:ea typeface="+mn-ea"/>
          <a:cs typeface="+mn-cs"/>
        </a:defRPr>
      </a:lvl8pPr>
      <a:lvl9pPr marL="2571750" algn="l" defTabSz="642620" rtl="0" eaLnBrk="1" latinLnBrk="0" hangingPunct="1">
        <a:defRPr sz="126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6.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16.xml"/><Relationship Id="rId5" Type="http://schemas.openxmlformats.org/officeDocument/2006/relationships/image" Target="../media/image20.pn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6.xml"/><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4.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6.xml"/><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16.xml"/><Relationship Id="rId6" Type="http://schemas.openxmlformats.org/officeDocument/2006/relationships/image" Target="../media/image33.png"/><Relationship Id="rId5" Type="http://schemas.openxmlformats.org/officeDocument/2006/relationships/image" Target="../media/image32.jpeg"/><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16.xml"/><Relationship Id="rId5" Type="http://schemas.openxmlformats.org/officeDocument/2006/relationships/image" Target="../media/image3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43.tiff"/><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notesSlide" Target="../notesSlides/notesSlide22.xml"/><Relationship Id="rId1" Type="http://schemas.openxmlformats.org/officeDocument/2006/relationships/slideLayout" Target="../slideLayouts/slideLayout16.xml"/><Relationship Id="rId4" Type="http://schemas.openxmlformats.org/officeDocument/2006/relationships/image" Target="../media/image45.jpg"/></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16.xml"/><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16.xml"/><Relationship Id="rId5" Type="http://schemas.openxmlformats.org/officeDocument/2006/relationships/image" Target="../media/image50.png"/><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71" name="Rectangle 4"/>
          <p:cNvSpPr/>
          <p:nvPr/>
        </p:nvSpPr>
        <p:spPr bwMode="auto">
          <a:xfrm>
            <a:off x="431540" y="1860005"/>
            <a:ext cx="8280920" cy="984885"/>
          </a:xfrm>
          <a:prstGeom prst="rect">
            <a:avLst/>
          </a:prstGeom>
          <a:noFill/>
          <a:ln>
            <a:noFill/>
          </a:ln>
        </p:spPr>
        <p:txBody>
          <a:bodyPr wrap="square" lIns="0" tIns="0" rIns="0" bIns="0" anchor="ctr">
            <a:spAutoFit/>
          </a:bodyPr>
          <a:lstStyle>
            <a:lvl1pPr>
              <a:defRPr>
                <a:solidFill>
                  <a:schemeClr val="tx1"/>
                </a:solidFill>
                <a:latin typeface="Optima"/>
                <a:ea typeface="宋体" panose="02010600030101010101" pitchFamily="2" charset="-122"/>
              </a:defRPr>
            </a:lvl1pPr>
            <a:lvl2pPr marL="742950" indent="-285750">
              <a:defRPr>
                <a:solidFill>
                  <a:schemeClr val="tx1"/>
                </a:solidFill>
                <a:latin typeface="Optima"/>
                <a:ea typeface="宋体" panose="02010600030101010101" pitchFamily="2" charset="-122"/>
              </a:defRPr>
            </a:lvl2pPr>
            <a:lvl3pPr marL="1143000" indent="-228600">
              <a:defRPr>
                <a:solidFill>
                  <a:schemeClr val="tx1"/>
                </a:solidFill>
                <a:latin typeface="Optima"/>
                <a:ea typeface="宋体" panose="02010600030101010101" pitchFamily="2" charset="-122"/>
              </a:defRPr>
            </a:lvl3pPr>
            <a:lvl4pPr marL="1600200" indent="-228600">
              <a:defRPr>
                <a:solidFill>
                  <a:schemeClr val="tx1"/>
                </a:solidFill>
                <a:latin typeface="Optima"/>
                <a:ea typeface="宋体" panose="02010600030101010101" pitchFamily="2" charset="-122"/>
              </a:defRPr>
            </a:lvl4pPr>
            <a:lvl5pPr marL="2057400" indent="-228600">
              <a:defRPr>
                <a:solidFill>
                  <a:schemeClr val="tx1"/>
                </a:solidFill>
                <a:latin typeface="Optima"/>
                <a:ea typeface="宋体" panose="02010600030101010101" pitchFamily="2" charset="-122"/>
              </a:defRPr>
            </a:lvl5pPr>
            <a:lvl6pPr marL="2514600" indent="-228600" defTabSz="913130" eaLnBrk="0" fontAlgn="base" hangingPunct="0">
              <a:spcBef>
                <a:spcPct val="0"/>
              </a:spcBef>
              <a:spcAft>
                <a:spcPct val="0"/>
              </a:spcAft>
              <a:defRPr>
                <a:solidFill>
                  <a:schemeClr val="tx1"/>
                </a:solidFill>
                <a:latin typeface="Optima"/>
                <a:ea typeface="宋体" panose="02010600030101010101" pitchFamily="2" charset="-122"/>
              </a:defRPr>
            </a:lvl6pPr>
            <a:lvl7pPr marL="2971800" indent="-228600" defTabSz="913130" eaLnBrk="0" fontAlgn="base" hangingPunct="0">
              <a:spcBef>
                <a:spcPct val="0"/>
              </a:spcBef>
              <a:spcAft>
                <a:spcPct val="0"/>
              </a:spcAft>
              <a:defRPr>
                <a:solidFill>
                  <a:schemeClr val="tx1"/>
                </a:solidFill>
                <a:latin typeface="Optima"/>
                <a:ea typeface="宋体" panose="02010600030101010101" pitchFamily="2" charset="-122"/>
              </a:defRPr>
            </a:lvl7pPr>
            <a:lvl8pPr marL="3429000" indent="-228600" defTabSz="913130" eaLnBrk="0" fontAlgn="base" hangingPunct="0">
              <a:spcBef>
                <a:spcPct val="0"/>
              </a:spcBef>
              <a:spcAft>
                <a:spcPct val="0"/>
              </a:spcAft>
              <a:defRPr>
                <a:solidFill>
                  <a:schemeClr val="tx1"/>
                </a:solidFill>
                <a:latin typeface="Optima"/>
                <a:ea typeface="宋体" panose="02010600030101010101" pitchFamily="2" charset="-122"/>
              </a:defRPr>
            </a:lvl8pPr>
            <a:lvl9pPr marL="3886200" indent="-228600" defTabSz="913130" eaLnBrk="0" fontAlgn="base" hangingPunct="0">
              <a:spcBef>
                <a:spcPct val="0"/>
              </a:spcBef>
              <a:spcAft>
                <a:spcPct val="0"/>
              </a:spcAft>
              <a:defRPr>
                <a:solidFill>
                  <a:schemeClr val="tx1"/>
                </a:solidFill>
                <a:latin typeface="Optima"/>
                <a:ea typeface="宋体" panose="02010600030101010101" pitchFamily="2" charset="-122"/>
              </a:defRPr>
            </a:lvl9pPr>
          </a:lstStyle>
          <a:p>
            <a:pPr algn="ctr"/>
            <a:r>
              <a:rPr lang="zh-CN" altLang="en-US" sz="3200" b="1">
                <a:solidFill>
                  <a:srgbClr val="002060"/>
                </a:solidFill>
                <a:latin typeface="黑体" panose="02010609060101010101" pitchFamily="49" charset="-122"/>
                <a:ea typeface="黑体" panose="02010609060101010101" pitchFamily="49" charset="-122"/>
              </a:rPr>
              <a:t>地震仪器进展</a:t>
            </a:r>
            <a:endParaRPr lang="en-US" altLang="zh-CN" sz="3200" b="1">
              <a:solidFill>
                <a:srgbClr val="002060"/>
              </a:solidFill>
              <a:latin typeface="黑体" panose="02010609060101010101" pitchFamily="49" charset="-122"/>
              <a:ea typeface="黑体" panose="02010609060101010101" pitchFamily="49" charset="-122"/>
            </a:endParaRPr>
          </a:p>
          <a:p>
            <a:pPr algn="ctr"/>
            <a:r>
              <a:rPr lang="en-US" altLang="zh-CN" sz="3200">
                <a:solidFill>
                  <a:schemeClr val="accent6"/>
                </a:solidFill>
              </a:rPr>
              <a:t>2021</a:t>
            </a:r>
            <a:r>
              <a:rPr lang="zh-CN" altLang="en-US" sz="3200">
                <a:solidFill>
                  <a:schemeClr val="accent6"/>
                </a:solidFill>
              </a:rPr>
              <a:t>年地球物理仪器与观测技术研讨会</a:t>
            </a:r>
            <a:endParaRPr lang="zh-CN" altLang="en-US" sz="3200" b="1" dirty="0">
              <a:solidFill>
                <a:schemeClr val="accent6"/>
              </a:solidFill>
              <a:latin typeface="+mj-ea"/>
              <a:ea typeface="+mj-ea"/>
              <a:cs typeface="SimHei" charset="-122"/>
            </a:endParaRPr>
          </a:p>
        </p:txBody>
      </p:sp>
      <p:sp>
        <p:nvSpPr>
          <p:cNvPr id="7173" name="Rectangle 6"/>
          <p:cNvSpPr>
            <a:spLocks noChangeArrowheads="1"/>
          </p:cNvSpPr>
          <p:nvPr/>
        </p:nvSpPr>
        <p:spPr bwMode="auto">
          <a:xfrm>
            <a:off x="1976679" y="4689721"/>
            <a:ext cx="5076056" cy="1112112"/>
          </a:xfrm>
          <a:prstGeom prst="rect">
            <a:avLst/>
          </a:prstGeom>
          <a:noFill/>
          <a:ln>
            <a:noFill/>
          </a:ln>
        </p:spPr>
        <p:txBody>
          <a:bodyPr lIns="64727" tIns="32364" rIns="64727" bIns="32364" anchor="ctr"/>
          <a:lstStyle>
            <a:lvl1pPr>
              <a:defRPr>
                <a:solidFill>
                  <a:schemeClr val="tx1"/>
                </a:solidFill>
                <a:latin typeface="Optima"/>
                <a:ea typeface="宋体" panose="02010600030101010101" pitchFamily="2" charset="-122"/>
              </a:defRPr>
            </a:lvl1pPr>
            <a:lvl2pPr marL="742950" indent="-285750">
              <a:defRPr>
                <a:solidFill>
                  <a:schemeClr val="tx1"/>
                </a:solidFill>
                <a:latin typeface="Optima"/>
                <a:ea typeface="宋体" panose="02010600030101010101" pitchFamily="2" charset="-122"/>
              </a:defRPr>
            </a:lvl2pPr>
            <a:lvl3pPr marL="1143000" indent="-228600">
              <a:defRPr>
                <a:solidFill>
                  <a:schemeClr val="tx1"/>
                </a:solidFill>
                <a:latin typeface="Optima"/>
                <a:ea typeface="宋体" panose="02010600030101010101" pitchFamily="2" charset="-122"/>
              </a:defRPr>
            </a:lvl3pPr>
            <a:lvl4pPr marL="1600200" indent="-228600">
              <a:defRPr>
                <a:solidFill>
                  <a:schemeClr val="tx1"/>
                </a:solidFill>
                <a:latin typeface="Optima"/>
                <a:ea typeface="宋体" panose="02010600030101010101" pitchFamily="2" charset="-122"/>
              </a:defRPr>
            </a:lvl4pPr>
            <a:lvl5pPr marL="2057400" indent="-228600">
              <a:defRPr>
                <a:solidFill>
                  <a:schemeClr val="tx1"/>
                </a:solidFill>
                <a:latin typeface="Optima"/>
                <a:ea typeface="宋体" panose="02010600030101010101" pitchFamily="2" charset="-122"/>
              </a:defRPr>
            </a:lvl5pPr>
            <a:lvl6pPr marL="2514600" indent="-228600" defTabSz="913130" eaLnBrk="0" fontAlgn="base" hangingPunct="0">
              <a:spcBef>
                <a:spcPct val="0"/>
              </a:spcBef>
              <a:spcAft>
                <a:spcPct val="0"/>
              </a:spcAft>
              <a:defRPr>
                <a:solidFill>
                  <a:schemeClr val="tx1"/>
                </a:solidFill>
                <a:latin typeface="Optima"/>
                <a:ea typeface="宋体" panose="02010600030101010101" pitchFamily="2" charset="-122"/>
              </a:defRPr>
            </a:lvl6pPr>
            <a:lvl7pPr marL="2971800" indent="-228600" defTabSz="913130" eaLnBrk="0" fontAlgn="base" hangingPunct="0">
              <a:spcBef>
                <a:spcPct val="0"/>
              </a:spcBef>
              <a:spcAft>
                <a:spcPct val="0"/>
              </a:spcAft>
              <a:defRPr>
                <a:solidFill>
                  <a:schemeClr val="tx1"/>
                </a:solidFill>
                <a:latin typeface="Optima"/>
                <a:ea typeface="宋体" panose="02010600030101010101" pitchFamily="2" charset="-122"/>
              </a:defRPr>
            </a:lvl7pPr>
            <a:lvl8pPr marL="3429000" indent="-228600" defTabSz="913130" eaLnBrk="0" fontAlgn="base" hangingPunct="0">
              <a:spcBef>
                <a:spcPct val="0"/>
              </a:spcBef>
              <a:spcAft>
                <a:spcPct val="0"/>
              </a:spcAft>
              <a:defRPr>
                <a:solidFill>
                  <a:schemeClr val="tx1"/>
                </a:solidFill>
                <a:latin typeface="Optima"/>
                <a:ea typeface="宋体" panose="02010600030101010101" pitchFamily="2" charset="-122"/>
              </a:defRPr>
            </a:lvl8pPr>
            <a:lvl9pPr marL="3886200" indent="-228600" defTabSz="913130" eaLnBrk="0" fontAlgn="base" hangingPunct="0">
              <a:spcBef>
                <a:spcPct val="0"/>
              </a:spcBef>
              <a:spcAft>
                <a:spcPct val="0"/>
              </a:spcAft>
              <a:defRPr>
                <a:solidFill>
                  <a:schemeClr val="tx1"/>
                </a:solidFill>
                <a:latin typeface="Optima"/>
                <a:ea typeface="宋体" panose="02010600030101010101" pitchFamily="2" charset="-122"/>
              </a:defRPr>
            </a:lvl9pPr>
          </a:lstStyle>
          <a:p>
            <a:pPr algn="ctr" eaLnBrk="1" hangingPunct="1">
              <a:spcBef>
                <a:spcPct val="20000"/>
              </a:spcBef>
            </a:pPr>
            <a:r>
              <a:rPr lang="zh-CN" altLang="en-US" sz="2400" b="1" dirty="0">
                <a:solidFill>
                  <a:schemeClr val="bg1"/>
                </a:solidFill>
                <a:latin typeface="黑体" panose="02010609060101010101" pitchFamily="49" charset="-122"/>
                <a:ea typeface="黑体" panose="02010609060101010101" pitchFamily="49" charset="-122"/>
                <a:sym typeface="Lucida Grande" panose="020B0600040502020204" pitchFamily="34" charset="0"/>
              </a:rPr>
              <a:t>报告人</a:t>
            </a:r>
            <a:r>
              <a:rPr lang="zh-CN" altLang="en-US" sz="2400" b="1" dirty="0">
                <a:solidFill>
                  <a:srgbClr val="002060"/>
                </a:solidFill>
                <a:latin typeface="黑体" panose="02010609060101010101" pitchFamily="49" charset="-122"/>
                <a:ea typeface="黑体" panose="02010609060101010101" pitchFamily="49" charset="-122"/>
                <a:sym typeface="Lucida Grande" panose="020B0600040502020204" pitchFamily="34" charset="0"/>
              </a:rPr>
              <a:t>：彭宏睿</a:t>
            </a:r>
            <a:endParaRPr lang="en-US" altLang="zh-CN" sz="2400" b="1"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sym typeface="Helvetica" charset="0"/>
            </a:endParaRPr>
          </a:p>
        </p:txBody>
      </p:sp>
      <p:sp>
        <p:nvSpPr>
          <p:cNvPr id="2" name="矩形 1">
            <a:extLst>
              <a:ext uri="{FF2B5EF4-FFF2-40B4-BE49-F238E27FC236}">
                <a16:creationId xmlns:a16="http://schemas.microsoft.com/office/drawing/2014/main" id="{0474C596-DDFA-494E-BB05-293EA42D9087}"/>
              </a:ext>
            </a:extLst>
          </p:cNvPr>
          <p:cNvSpPr/>
          <p:nvPr/>
        </p:nvSpPr>
        <p:spPr>
          <a:xfrm>
            <a:off x="2286000" y="5756639"/>
            <a:ext cx="4572000" cy="492443"/>
          </a:xfrm>
          <a:prstGeom prst="rect">
            <a:avLst/>
          </a:prstGeom>
        </p:spPr>
        <p:txBody>
          <a:bodyPr>
            <a:spAutoFit/>
          </a:bodyPr>
          <a:lstStyle/>
          <a:p>
            <a:pPr algn="ctr" eaLnBrk="1" hangingPunct="1">
              <a:spcBef>
                <a:spcPct val="20000"/>
              </a:spcBef>
            </a:pPr>
            <a:r>
              <a:rPr lang="zh-CN" altLang="zh-CN" sz="2600" b="1" dirty="0">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Helvetica" charset="0"/>
              </a:rPr>
              <a:t>2</a:t>
            </a:r>
            <a:r>
              <a:rPr lang="en-US" altLang="zh-CN" sz="2600" b="1" dirty="0">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Helvetica" charset="0"/>
              </a:rPr>
              <a:t>021</a:t>
            </a:r>
            <a:r>
              <a:rPr lang="zh-CN" altLang="en-US" sz="2600" b="1" dirty="0">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Helvetica" charset="0"/>
              </a:rPr>
              <a:t>年</a:t>
            </a:r>
            <a:r>
              <a:rPr lang="en-US" altLang="zh-CN" sz="2600" b="1">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Helvetica" charset="0"/>
              </a:rPr>
              <a:t>11</a:t>
            </a:r>
            <a:r>
              <a:rPr lang="zh-CN" altLang="en-US" sz="2600" b="1">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Helvetica" charset="0"/>
              </a:rPr>
              <a:t>月</a:t>
            </a:r>
            <a:r>
              <a:rPr lang="en-US" altLang="zh-CN" sz="2600" b="1">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Helvetica" charset="0"/>
              </a:rPr>
              <a:t>28</a:t>
            </a:r>
            <a:r>
              <a:rPr lang="zh-CN" altLang="en-US" sz="2600" b="1">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Helvetica" charset="0"/>
              </a:rPr>
              <a:t>日</a:t>
            </a:r>
            <a:endParaRPr lang="en-US" altLang="zh-CN" sz="2600" b="1" dirty="0">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Helvetica" charset="0"/>
            </a:endParaRPr>
          </a:p>
        </p:txBody>
      </p:sp>
      <p:sp>
        <p:nvSpPr>
          <p:cNvPr id="7" name="Rectangle 6">
            <a:extLst>
              <a:ext uri="{FF2B5EF4-FFF2-40B4-BE49-F238E27FC236}">
                <a16:creationId xmlns:a16="http://schemas.microsoft.com/office/drawing/2014/main" id="{EBEB949A-1E06-C944-A9FF-ACA83BC04B92}"/>
              </a:ext>
            </a:extLst>
          </p:cNvPr>
          <p:cNvSpPr>
            <a:spLocks noChangeArrowheads="1"/>
          </p:cNvSpPr>
          <p:nvPr/>
        </p:nvSpPr>
        <p:spPr bwMode="auto">
          <a:xfrm>
            <a:off x="284491" y="116632"/>
            <a:ext cx="2847349" cy="6764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lvl1pPr>
              <a:defRPr sz="3800">
                <a:solidFill>
                  <a:srgbClr val="FFFFFF"/>
                </a:solidFill>
                <a:latin typeface="Helvetica" pitchFamily="2" charset="0"/>
                <a:ea typeface="宋体" panose="02010600030101010101" pitchFamily="2" charset="-122"/>
                <a:sym typeface="Helvetica" pitchFamily="2" charset="0"/>
              </a:defRPr>
            </a:lvl1pPr>
            <a:lvl2pPr marL="742950" indent="-285750">
              <a:defRPr sz="3800">
                <a:solidFill>
                  <a:srgbClr val="FFFFFF"/>
                </a:solidFill>
                <a:latin typeface="Helvetica" pitchFamily="2" charset="0"/>
                <a:ea typeface="宋体" panose="02010600030101010101" pitchFamily="2" charset="-122"/>
                <a:sym typeface="Helvetica" pitchFamily="2" charset="0"/>
              </a:defRPr>
            </a:lvl2pPr>
            <a:lvl3pPr marL="1143000" indent="-228600">
              <a:defRPr sz="3800">
                <a:solidFill>
                  <a:srgbClr val="FFFFFF"/>
                </a:solidFill>
                <a:latin typeface="Helvetica" pitchFamily="2" charset="0"/>
                <a:ea typeface="宋体" panose="02010600030101010101" pitchFamily="2" charset="-122"/>
                <a:sym typeface="Helvetica" pitchFamily="2" charset="0"/>
              </a:defRPr>
            </a:lvl3pPr>
            <a:lvl4pPr marL="1600200" indent="-228600">
              <a:defRPr sz="3800">
                <a:solidFill>
                  <a:srgbClr val="FFFFFF"/>
                </a:solidFill>
                <a:latin typeface="Helvetica" pitchFamily="2" charset="0"/>
                <a:ea typeface="宋体" panose="02010600030101010101" pitchFamily="2" charset="-122"/>
                <a:sym typeface="Helvetica" pitchFamily="2" charset="0"/>
              </a:defRPr>
            </a:lvl4pPr>
            <a:lvl5pPr marL="2057400" indent="-228600">
              <a:defRPr sz="3800">
                <a:solidFill>
                  <a:srgbClr val="FFFFFF"/>
                </a:solidFill>
                <a:latin typeface="Helvetica" pitchFamily="2" charset="0"/>
                <a:ea typeface="宋体" panose="02010600030101010101" pitchFamily="2" charset="-122"/>
                <a:sym typeface="Helvetica" pitchFamily="2" charset="0"/>
              </a:defRPr>
            </a:lvl5pPr>
            <a:lvl6pPr marL="2514600" indent="-228600" eaLnBrk="0" fontAlgn="base" hangingPunct="0">
              <a:spcBef>
                <a:spcPct val="0"/>
              </a:spcBef>
              <a:spcAft>
                <a:spcPct val="0"/>
              </a:spcAft>
              <a:defRPr sz="3800">
                <a:solidFill>
                  <a:srgbClr val="FFFFFF"/>
                </a:solidFill>
                <a:latin typeface="Helvetica" pitchFamily="2" charset="0"/>
                <a:ea typeface="宋体" panose="02010600030101010101" pitchFamily="2" charset="-122"/>
                <a:sym typeface="Helvetica" pitchFamily="2" charset="0"/>
              </a:defRPr>
            </a:lvl6pPr>
            <a:lvl7pPr marL="2971800" indent="-228600" eaLnBrk="0" fontAlgn="base" hangingPunct="0">
              <a:spcBef>
                <a:spcPct val="0"/>
              </a:spcBef>
              <a:spcAft>
                <a:spcPct val="0"/>
              </a:spcAft>
              <a:defRPr sz="3800">
                <a:solidFill>
                  <a:srgbClr val="FFFFFF"/>
                </a:solidFill>
                <a:latin typeface="Helvetica" pitchFamily="2" charset="0"/>
                <a:ea typeface="宋体" panose="02010600030101010101" pitchFamily="2" charset="-122"/>
                <a:sym typeface="Helvetica" pitchFamily="2" charset="0"/>
              </a:defRPr>
            </a:lvl7pPr>
            <a:lvl8pPr marL="3429000" indent="-228600" eaLnBrk="0" fontAlgn="base" hangingPunct="0">
              <a:spcBef>
                <a:spcPct val="0"/>
              </a:spcBef>
              <a:spcAft>
                <a:spcPct val="0"/>
              </a:spcAft>
              <a:defRPr sz="3800">
                <a:solidFill>
                  <a:srgbClr val="FFFFFF"/>
                </a:solidFill>
                <a:latin typeface="Helvetica" pitchFamily="2" charset="0"/>
                <a:ea typeface="宋体" panose="02010600030101010101" pitchFamily="2" charset="-122"/>
                <a:sym typeface="Helvetica" pitchFamily="2" charset="0"/>
              </a:defRPr>
            </a:lvl8pPr>
            <a:lvl9pPr marL="3886200" indent="-228600" eaLnBrk="0" fontAlgn="base" hangingPunct="0">
              <a:spcBef>
                <a:spcPct val="0"/>
              </a:spcBef>
              <a:spcAft>
                <a:spcPct val="0"/>
              </a:spcAft>
              <a:defRPr sz="3800">
                <a:solidFill>
                  <a:srgbClr val="FFFFFF"/>
                </a:solidFill>
                <a:latin typeface="Helvetica" pitchFamily="2" charset="0"/>
                <a:ea typeface="宋体" panose="02010600030101010101" pitchFamily="2" charset="-122"/>
                <a:sym typeface="Helvetica" pitchFamily="2" charset="0"/>
              </a:defRPr>
            </a:lvl9pPr>
          </a:lstStyle>
          <a:p>
            <a:pPr algn="just" eaLnBrk="1" hangingPunct="1">
              <a:spcBef>
                <a:spcPct val="20000"/>
              </a:spcBef>
            </a:pPr>
            <a:r>
              <a:rPr lang="zh-CN" altLang="en-US" sz="2200" b="1">
                <a:solidFill>
                  <a:srgbClr val="0070C0"/>
                </a:solidFill>
                <a:latin typeface="黑体" panose="02010609060101010101" pitchFamily="49" charset="-122"/>
                <a:ea typeface="黑体" panose="02010609060101010101" pitchFamily="49" charset="-122"/>
              </a:rPr>
              <a:t>组会报告</a:t>
            </a:r>
            <a:endParaRPr lang="en-US" altLang="zh-CN" sz="2200" b="1" dirty="0">
              <a:solidFill>
                <a:srgbClr val="0070C0"/>
              </a:solidFill>
              <a:latin typeface="黑体" panose="02010609060101010101" pitchFamily="49" charset="-122"/>
              <a:ea typeface="黑体" panose="02010609060101010101" pitchFamily="49" charset="-122"/>
            </a:endParaRPr>
          </a:p>
        </p:txBody>
      </p:sp>
      <p:pic>
        <p:nvPicPr>
          <p:cNvPr id="11" name="图片 10" descr="武大校徽（改）.pdf">
            <a:extLst>
              <a:ext uri="{FF2B5EF4-FFF2-40B4-BE49-F238E27FC236}">
                <a16:creationId xmlns:a16="http://schemas.microsoft.com/office/drawing/2014/main" id="{657869A0-03D3-4E7A-92CA-E512DF79F6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24605" y="116632"/>
            <a:ext cx="1434904" cy="143490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advTm="55023">
        <p:circle/>
      </p:transition>
    </mc:Choice>
    <mc:Fallback xmlns="">
      <p:transition xmlns:p14="http://schemas.microsoft.com/office/powerpoint/2010/main" spd="slow" advTm="55023">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283BB37-38C1-484C-8395-DE3779308CE8}"/>
              </a:ext>
            </a:extLst>
          </p:cNvPr>
          <p:cNvSpPr>
            <a:spLocks noGrp="1"/>
          </p:cNvSpPr>
          <p:nvPr>
            <p:ph type="sldNum" sz="quarter" idx="4"/>
          </p:nvPr>
        </p:nvSpPr>
        <p:spPr>
          <a:xfrm>
            <a:off x="7956376" y="6356350"/>
            <a:ext cx="1044748" cy="365125"/>
          </a:xfrm>
        </p:spPr>
        <p:txBody>
          <a:bodyPr/>
          <a:lstStyle/>
          <a:p>
            <a:fld id="{75F6CC0F-0E0A-B746-A9DE-949064A788B3}" type="slidenum">
              <a:rPr lang="x-none" smtClean="0"/>
              <a:pPr/>
              <a:t>1</a:t>
            </a:fld>
            <a:endParaRPr lang="x-none" dirty="0"/>
          </a:p>
        </p:txBody>
      </p:sp>
      <p:sp>
        <p:nvSpPr>
          <p:cNvPr id="14" name="标题 1">
            <a:extLst>
              <a:ext uri="{FF2B5EF4-FFF2-40B4-BE49-F238E27FC236}">
                <a16:creationId xmlns:a16="http://schemas.microsoft.com/office/drawing/2014/main" id="{68FAC15A-2FF7-4CC2-8639-CC482CFE7446}"/>
              </a:ext>
            </a:extLst>
          </p:cNvPr>
          <p:cNvSpPr txBox="1">
            <a:spLocks/>
          </p:cNvSpPr>
          <p:nvPr/>
        </p:nvSpPr>
        <p:spPr>
          <a:xfrm>
            <a:off x="179512" y="136525"/>
            <a:ext cx="836890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zh-CN" altLang="en-US" sz="3200"/>
              <a:t>背景：地震学的基本研究范畴</a:t>
            </a:r>
            <a:endParaRPr lang="zh-CN" altLang="zh-CN" sz="3200" dirty="0"/>
          </a:p>
        </p:txBody>
      </p:sp>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B2065ADD-29C1-4B82-AE73-FD1F6767AF1F}"/>
                  </a:ext>
                </a:extLst>
              </p:cNvPr>
              <p:cNvSpPr txBox="1"/>
              <p:nvPr/>
            </p:nvSpPr>
            <p:spPr>
              <a:xfrm>
                <a:off x="1987077" y="1242460"/>
                <a:ext cx="241617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𝑢</m:t>
                      </m:r>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𝑡</m:t>
                          </m:r>
                        </m:e>
                      </m:d>
                      <m:r>
                        <a:rPr lang="en-US" altLang="zh-CN" b="0" i="1" smtClean="0">
                          <a:latin typeface="Cambria Math" panose="02040503050406030204" pitchFamily="18" charset="0"/>
                        </a:rPr>
                        <m:t>=</m:t>
                      </m:r>
                      <m:r>
                        <a:rPr lang="en-US" altLang="zh-CN" b="0" i="1" smtClean="0">
                          <a:latin typeface="Cambria Math" panose="02040503050406030204" pitchFamily="18" charset="0"/>
                        </a:rPr>
                        <m:t>𝑠</m:t>
                      </m:r>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𝑡</m:t>
                          </m:r>
                        </m:e>
                      </m:d>
                      <m:r>
                        <a:rPr lang="en-US" altLang="zh-CN" b="0" i="1" smtClean="0">
                          <a:latin typeface="Cambria Math" panose="02040503050406030204" pitchFamily="18" charset="0"/>
                        </a:rPr>
                        <m:t>∗</m:t>
                      </m:r>
                      <m:r>
                        <a:rPr lang="en-US" altLang="zh-CN" b="0" i="1" smtClean="0">
                          <a:latin typeface="Cambria Math" panose="02040503050406030204" pitchFamily="18" charset="0"/>
                        </a:rPr>
                        <m:t>𝑔</m:t>
                      </m:r>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𝑡</m:t>
                          </m:r>
                        </m:e>
                      </m:d>
                      <m:r>
                        <a:rPr lang="en-US" altLang="zh-CN" b="0" i="1" smtClean="0">
                          <a:latin typeface="Cambria Math" panose="02040503050406030204" pitchFamily="18" charset="0"/>
                        </a:rPr>
                        <m:t>∗</m:t>
                      </m:r>
                      <m:r>
                        <a:rPr lang="en-US" altLang="zh-CN" b="0" i="1" smtClean="0">
                          <a:latin typeface="Cambria Math" panose="02040503050406030204" pitchFamily="18" charset="0"/>
                        </a:rPr>
                        <m:t>𝑖</m:t>
                      </m:r>
                      <m:r>
                        <a:rPr lang="en-US" altLang="zh-CN" b="0" i="1" smtClean="0">
                          <a:latin typeface="Cambria Math" panose="02040503050406030204" pitchFamily="18" charset="0"/>
                        </a:rPr>
                        <m:t>(</m:t>
                      </m:r>
                      <m:r>
                        <a:rPr lang="en-US" altLang="zh-CN" b="0" i="1" smtClean="0">
                          <a:latin typeface="Cambria Math" panose="02040503050406030204" pitchFamily="18" charset="0"/>
                        </a:rPr>
                        <m:t>𝑡</m:t>
                      </m:r>
                      <m:r>
                        <a:rPr lang="en-US" altLang="zh-CN" b="0" i="1" smtClean="0">
                          <a:latin typeface="Cambria Math" panose="02040503050406030204" pitchFamily="18" charset="0"/>
                        </a:rPr>
                        <m:t>)</m:t>
                      </m:r>
                    </m:oMath>
                  </m:oMathPara>
                </a14:m>
                <a:endParaRPr lang="zh-CN" altLang="en-US"/>
              </a:p>
            </p:txBody>
          </p:sp>
        </mc:Choice>
        <mc:Fallback xmlns="">
          <p:sp>
            <p:nvSpPr>
              <p:cNvPr id="4" name="文本框 3">
                <a:extLst>
                  <a:ext uri="{FF2B5EF4-FFF2-40B4-BE49-F238E27FC236}">
                    <a16:creationId xmlns:a16="http://schemas.microsoft.com/office/drawing/2014/main" id="{B2065ADD-29C1-4B82-AE73-FD1F6767AF1F}"/>
                  </a:ext>
                </a:extLst>
              </p:cNvPr>
              <p:cNvSpPr txBox="1">
                <a:spLocks noRot="1" noChangeAspect="1" noMove="1" noResize="1" noEditPoints="1" noAdjustHandles="1" noChangeArrowheads="1" noChangeShapeType="1" noTextEdit="1"/>
              </p:cNvSpPr>
              <p:nvPr/>
            </p:nvSpPr>
            <p:spPr>
              <a:xfrm>
                <a:off x="1987077" y="1242460"/>
                <a:ext cx="2416174" cy="276999"/>
              </a:xfrm>
              <a:prstGeom prst="rect">
                <a:avLst/>
              </a:prstGeom>
              <a:blipFill>
                <a:blip r:embed="rId3"/>
                <a:stretch>
                  <a:fillRect l="-1010" t="-2222" r="-3030" b="-35556"/>
                </a:stretch>
              </a:blipFill>
            </p:spPr>
            <p:txBody>
              <a:bodyPr/>
              <a:lstStyle/>
              <a:p>
                <a:r>
                  <a:rPr lang="zh-CN" altLang="en-US">
                    <a:noFill/>
                  </a:rPr>
                  <a:t> </a:t>
                </a:r>
              </a:p>
            </p:txBody>
          </p:sp>
        </mc:Fallback>
      </mc:AlternateContent>
      <p:sp>
        <p:nvSpPr>
          <p:cNvPr id="13" name="矩形 12">
            <a:extLst>
              <a:ext uri="{FF2B5EF4-FFF2-40B4-BE49-F238E27FC236}">
                <a16:creationId xmlns:a16="http://schemas.microsoft.com/office/drawing/2014/main" id="{992A986F-2128-4D4F-9F2D-6409CE40431D}"/>
              </a:ext>
            </a:extLst>
          </p:cNvPr>
          <p:cNvSpPr/>
          <p:nvPr/>
        </p:nvSpPr>
        <p:spPr>
          <a:xfrm>
            <a:off x="6527677" y="3803145"/>
            <a:ext cx="2774349" cy="369332"/>
          </a:xfrm>
          <a:prstGeom prst="rect">
            <a:avLst/>
          </a:prstGeom>
        </p:spPr>
        <p:txBody>
          <a:bodyPr wrap="none">
            <a:spAutoFit/>
          </a:bodyPr>
          <a:lstStyle/>
          <a:p>
            <a:r>
              <a:rPr lang="en-US" altLang="zh-CN" b="1" dirty="0">
                <a:solidFill>
                  <a:schemeClr val="bg1"/>
                </a:solidFill>
                <a:latin typeface="MyriadPro-Bold"/>
              </a:rPr>
              <a:t>(D. C. Bowden, et al., 2015)</a:t>
            </a:r>
            <a:endParaRPr lang="zh-CN" altLang="en-US" dirty="0">
              <a:solidFill>
                <a:schemeClr val="bg1"/>
              </a:solidFill>
            </a:endParaRPr>
          </a:p>
        </p:txBody>
      </p:sp>
      <p:sp>
        <p:nvSpPr>
          <p:cNvPr id="2" name="矩形: 圆角 1">
            <a:extLst>
              <a:ext uri="{FF2B5EF4-FFF2-40B4-BE49-F238E27FC236}">
                <a16:creationId xmlns:a16="http://schemas.microsoft.com/office/drawing/2014/main" id="{2FE39901-6443-44BC-9B87-F874A2AB6A72}"/>
              </a:ext>
            </a:extLst>
          </p:cNvPr>
          <p:cNvSpPr/>
          <p:nvPr/>
        </p:nvSpPr>
        <p:spPr>
          <a:xfrm>
            <a:off x="481555" y="3512488"/>
            <a:ext cx="1134126"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地震学</a:t>
            </a:r>
          </a:p>
        </p:txBody>
      </p:sp>
      <p:sp>
        <p:nvSpPr>
          <p:cNvPr id="3" name="左大括号 2">
            <a:extLst>
              <a:ext uri="{FF2B5EF4-FFF2-40B4-BE49-F238E27FC236}">
                <a16:creationId xmlns:a16="http://schemas.microsoft.com/office/drawing/2014/main" id="{2E26BFD4-71E8-4975-91AE-B21617E4F1F1}"/>
              </a:ext>
            </a:extLst>
          </p:cNvPr>
          <p:cNvSpPr/>
          <p:nvPr/>
        </p:nvSpPr>
        <p:spPr>
          <a:xfrm>
            <a:off x="1657667" y="2687021"/>
            <a:ext cx="270030" cy="2232248"/>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矩形: 圆角 15">
            <a:extLst>
              <a:ext uri="{FF2B5EF4-FFF2-40B4-BE49-F238E27FC236}">
                <a16:creationId xmlns:a16="http://schemas.microsoft.com/office/drawing/2014/main" id="{FB397027-12C6-443B-AB3D-8E10B40C03E6}"/>
              </a:ext>
            </a:extLst>
          </p:cNvPr>
          <p:cNvSpPr/>
          <p:nvPr/>
        </p:nvSpPr>
        <p:spPr>
          <a:xfrm>
            <a:off x="2020749" y="2475642"/>
            <a:ext cx="1296143"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震源</a:t>
            </a:r>
            <a:r>
              <a:rPr lang="en-US" altLang="zh-CN"/>
              <a:t>(</a:t>
            </a:r>
            <a:r>
              <a:rPr lang="zh-CN" altLang="en-US"/>
              <a:t>激发</a:t>
            </a:r>
            <a:r>
              <a:rPr lang="en-US" altLang="zh-CN"/>
              <a:t>)</a:t>
            </a:r>
            <a:endParaRPr lang="zh-CN" altLang="en-US"/>
          </a:p>
        </p:txBody>
      </p:sp>
      <p:sp>
        <p:nvSpPr>
          <p:cNvPr id="17" name="矩形: 圆角 16">
            <a:extLst>
              <a:ext uri="{FF2B5EF4-FFF2-40B4-BE49-F238E27FC236}">
                <a16:creationId xmlns:a16="http://schemas.microsoft.com/office/drawing/2014/main" id="{F60BC4C7-5AAE-4965-B1BD-EF030B9FDA74}"/>
              </a:ext>
            </a:extLst>
          </p:cNvPr>
          <p:cNvSpPr/>
          <p:nvPr/>
        </p:nvSpPr>
        <p:spPr>
          <a:xfrm>
            <a:off x="2020749" y="3555763"/>
            <a:ext cx="1296144"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介质</a:t>
            </a:r>
            <a:r>
              <a:rPr lang="en-US" altLang="zh-CN"/>
              <a:t>(</a:t>
            </a:r>
            <a:r>
              <a:rPr lang="zh-CN" altLang="en-US"/>
              <a:t>传播</a:t>
            </a:r>
            <a:r>
              <a:rPr lang="en-US" altLang="zh-CN"/>
              <a:t>)</a:t>
            </a:r>
            <a:endParaRPr lang="zh-CN" altLang="en-US"/>
          </a:p>
        </p:txBody>
      </p:sp>
      <p:sp>
        <p:nvSpPr>
          <p:cNvPr id="18" name="矩形: 圆角 17">
            <a:extLst>
              <a:ext uri="{FF2B5EF4-FFF2-40B4-BE49-F238E27FC236}">
                <a16:creationId xmlns:a16="http://schemas.microsoft.com/office/drawing/2014/main" id="{47816683-BA7E-4FAA-91C1-9EE33ACA5F92}"/>
              </a:ext>
            </a:extLst>
          </p:cNvPr>
          <p:cNvSpPr/>
          <p:nvPr/>
        </p:nvSpPr>
        <p:spPr>
          <a:xfrm>
            <a:off x="2008782" y="4635883"/>
            <a:ext cx="1305120"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仪器</a:t>
            </a:r>
            <a:r>
              <a:rPr lang="en-US" altLang="zh-CN"/>
              <a:t>(</a:t>
            </a:r>
            <a:r>
              <a:rPr lang="zh-CN" altLang="en-US"/>
              <a:t>接收</a:t>
            </a:r>
            <a:r>
              <a:rPr lang="en-US" altLang="zh-CN"/>
              <a:t>)</a:t>
            </a:r>
            <a:endParaRPr lang="zh-CN" altLang="en-US"/>
          </a:p>
        </p:txBody>
      </p:sp>
      <p:sp>
        <p:nvSpPr>
          <p:cNvPr id="8" name="平行四边形 7">
            <a:extLst>
              <a:ext uri="{FF2B5EF4-FFF2-40B4-BE49-F238E27FC236}">
                <a16:creationId xmlns:a16="http://schemas.microsoft.com/office/drawing/2014/main" id="{997A1C62-896A-4133-AE21-F6042203BEA4}"/>
              </a:ext>
            </a:extLst>
          </p:cNvPr>
          <p:cNvSpPr/>
          <p:nvPr/>
        </p:nvSpPr>
        <p:spPr>
          <a:xfrm>
            <a:off x="3837912" y="4631170"/>
            <a:ext cx="1468177" cy="504056"/>
          </a:xfrm>
          <a:prstGeom prst="parallelogram">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地震数据</a:t>
            </a:r>
          </a:p>
        </p:txBody>
      </p:sp>
      <p:sp>
        <p:nvSpPr>
          <p:cNvPr id="12" name="箭头: 右 11">
            <a:extLst>
              <a:ext uri="{FF2B5EF4-FFF2-40B4-BE49-F238E27FC236}">
                <a16:creationId xmlns:a16="http://schemas.microsoft.com/office/drawing/2014/main" id="{858F44FE-02D2-49EA-8C70-A10A8A549D66}"/>
              </a:ext>
            </a:extLst>
          </p:cNvPr>
          <p:cNvSpPr/>
          <p:nvPr/>
        </p:nvSpPr>
        <p:spPr>
          <a:xfrm>
            <a:off x="3394987" y="4847261"/>
            <a:ext cx="360040"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箭头: 右 19">
            <a:extLst>
              <a:ext uri="{FF2B5EF4-FFF2-40B4-BE49-F238E27FC236}">
                <a16:creationId xmlns:a16="http://schemas.microsoft.com/office/drawing/2014/main" id="{5FC76296-F975-4CA7-8280-6B47932B1085}"/>
              </a:ext>
            </a:extLst>
          </p:cNvPr>
          <p:cNvSpPr/>
          <p:nvPr/>
        </p:nvSpPr>
        <p:spPr>
          <a:xfrm rot="5400000">
            <a:off x="2488800" y="4275843"/>
            <a:ext cx="360040"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箭头: 右 20">
            <a:extLst>
              <a:ext uri="{FF2B5EF4-FFF2-40B4-BE49-F238E27FC236}">
                <a16:creationId xmlns:a16="http://schemas.microsoft.com/office/drawing/2014/main" id="{996538EB-5C4A-4FCF-92E6-DAF19BC92E4C}"/>
              </a:ext>
            </a:extLst>
          </p:cNvPr>
          <p:cNvSpPr/>
          <p:nvPr/>
        </p:nvSpPr>
        <p:spPr>
          <a:xfrm rot="5400000">
            <a:off x="2488800" y="3190415"/>
            <a:ext cx="360040"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箭头: 右 21">
            <a:extLst>
              <a:ext uri="{FF2B5EF4-FFF2-40B4-BE49-F238E27FC236}">
                <a16:creationId xmlns:a16="http://schemas.microsoft.com/office/drawing/2014/main" id="{AC7275AC-42E3-4419-99F3-2F59E62A9B9D}"/>
              </a:ext>
            </a:extLst>
          </p:cNvPr>
          <p:cNvSpPr/>
          <p:nvPr/>
        </p:nvSpPr>
        <p:spPr>
          <a:xfrm rot="16200000">
            <a:off x="4391980" y="4279157"/>
            <a:ext cx="360040"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a:extLst>
              <a:ext uri="{FF2B5EF4-FFF2-40B4-BE49-F238E27FC236}">
                <a16:creationId xmlns:a16="http://schemas.microsoft.com/office/drawing/2014/main" id="{45F35496-8292-4746-9BDA-C75A914C2479}"/>
              </a:ext>
            </a:extLst>
          </p:cNvPr>
          <p:cNvSpPr txBox="1"/>
          <p:nvPr/>
        </p:nvSpPr>
        <p:spPr>
          <a:xfrm>
            <a:off x="3540093" y="4231766"/>
            <a:ext cx="1356638" cy="307777"/>
          </a:xfrm>
          <a:prstGeom prst="rect">
            <a:avLst/>
          </a:prstGeom>
          <a:noFill/>
        </p:spPr>
        <p:txBody>
          <a:bodyPr wrap="square" rtlCol="0">
            <a:spAutoFit/>
          </a:bodyPr>
          <a:lstStyle/>
          <a:p>
            <a:r>
              <a:rPr lang="zh-CN" altLang="en-US" sz="1400" b="1"/>
              <a:t>数据预处理</a:t>
            </a:r>
          </a:p>
        </p:txBody>
      </p:sp>
      <p:sp>
        <p:nvSpPr>
          <p:cNvPr id="24" name="文本框 23">
            <a:extLst>
              <a:ext uri="{FF2B5EF4-FFF2-40B4-BE49-F238E27FC236}">
                <a16:creationId xmlns:a16="http://schemas.microsoft.com/office/drawing/2014/main" id="{9219109A-E593-49F4-AE41-BFD2D03E2E9D}"/>
              </a:ext>
            </a:extLst>
          </p:cNvPr>
          <p:cNvSpPr txBox="1"/>
          <p:nvPr/>
        </p:nvSpPr>
        <p:spPr>
          <a:xfrm>
            <a:off x="4527502" y="4237688"/>
            <a:ext cx="624016" cy="307777"/>
          </a:xfrm>
          <a:prstGeom prst="rect">
            <a:avLst/>
          </a:prstGeom>
          <a:noFill/>
        </p:spPr>
        <p:txBody>
          <a:bodyPr wrap="square" rtlCol="0">
            <a:spAutoFit/>
          </a:bodyPr>
          <a:lstStyle/>
          <a:p>
            <a:r>
              <a:rPr lang="zh-CN" altLang="en-US" sz="1400" b="1"/>
              <a:t>反演</a:t>
            </a:r>
          </a:p>
        </p:txBody>
      </p:sp>
      <p:sp>
        <p:nvSpPr>
          <p:cNvPr id="25" name="矩形: 圆角 24">
            <a:extLst>
              <a:ext uri="{FF2B5EF4-FFF2-40B4-BE49-F238E27FC236}">
                <a16:creationId xmlns:a16="http://schemas.microsoft.com/office/drawing/2014/main" id="{0500C380-8985-4935-BEFE-872E425BA880}"/>
              </a:ext>
            </a:extLst>
          </p:cNvPr>
          <p:cNvSpPr/>
          <p:nvPr/>
        </p:nvSpPr>
        <p:spPr>
          <a:xfrm>
            <a:off x="3923928" y="3551117"/>
            <a:ext cx="1296144"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介质属性</a:t>
            </a:r>
          </a:p>
        </p:txBody>
      </p:sp>
      <p:sp>
        <p:nvSpPr>
          <p:cNvPr id="27" name="文本框 26">
            <a:extLst>
              <a:ext uri="{FF2B5EF4-FFF2-40B4-BE49-F238E27FC236}">
                <a16:creationId xmlns:a16="http://schemas.microsoft.com/office/drawing/2014/main" id="{B8B9B386-E37A-467E-9015-2E290512F93A}"/>
              </a:ext>
            </a:extLst>
          </p:cNvPr>
          <p:cNvSpPr txBox="1"/>
          <p:nvPr/>
        </p:nvSpPr>
        <p:spPr>
          <a:xfrm>
            <a:off x="4379723" y="2904785"/>
            <a:ext cx="389482" cy="646331"/>
          </a:xfrm>
          <a:prstGeom prst="rect">
            <a:avLst/>
          </a:prstGeom>
          <a:noFill/>
        </p:spPr>
        <p:txBody>
          <a:bodyPr wrap="square" rtlCol="0">
            <a:spAutoFit/>
          </a:bodyPr>
          <a:lstStyle/>
          <a:p>
            <a:r>
              <a:rPr lang="en-US" altLang="zh-CN" sz="3600" b="1">
                <a:solidFill>
                  <a:srgbClr val="FF0000"/>
                </a:solidFill>
              </a:rPr>
              <a:t>+</a:t>
            </a:r>
            <a:endParaRPr lang="zh-CN" altLang="en-US" sz="3600" b="1">
              <a:solidFill>
                <a:srgbClr val="FF0000"/>
              </a:solidFill>
            </a:endParaRPr>
          </a:p>
        </p:txBody>
      </p:sp>
      <p:sp>
        <p:nvSpPr>
          <p:cNvPr id="28" name="矩形: 圆角 27">
            <a:extLst>
              <a:ext uri="{FF2B5EF4-FFF2-40B4-BE49-F238E27FC236}">
                <a16:creationId xmlns:a16="http://schemas.microsoft.com/office/drawing/2014/main" id="{6988F171-71C9-462E-A2C5-533F8D082E8A}"/>
              </a:ext>
            </a:extLst>
          </p:cNvPr>
          <p:cNvSpPr/>
          <p:nvPr/>
        </p:nvSpPr>
        <p:spPr>
          <a:xfrm>
            <a:off x="3930182" y="2475642"/>
            <a:ext cx="1296144"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震源机制</a:t>
            </a:r>
          </a:p>
        </p:txBody>
      </p:sp>
      <p:sp>
        <p:nvSpPr>
          <p:cNvPr id="29" name="左大括号 28">
            <a:extLst>
              <a:ext uri="{FF2B5EF4-FFF2-40B4-BE49-F238E27FC236}">
                <a16:creationId xmlns:a16="http://schemas.microsoft.com/office/drawing/2014/main" id="{9BFEE579-F3B8-4457-B1A8-5A2DA83813C6}"/>
              </a:ext>
            </a:extLst>
          </p:cNvPr>
          <p:cNvSpPr/>
          <p:nvPr/>
        </p:nvSpPr>
        <p:spPr>
          <a:xfrm rot="10800000">
            <a:off x="5319871" y="2461340"/>
            <a:ext cx="270030" cy="1584176"/>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0" name="箭头: 右 29">
            <a:extLst>
              <a:ext uri="{FF2B5EF4-FFF2-40B4-BE49-F238E27FC236}">
                <a16:creationId xmlns:a16="http://schemas.microsoft.com/office/drawing/2014/main" id="{7A6D3A2C-7524-483B-BFD4-1E37ED65C063}"/>
              </a:ext>
            </a:extLst>
          </p:cNvPr>
          <p:cNvSpPr/>
          <p:nvPr/>
        </p:nvSpPr>
        <p:spPr>
          <a:xfrm>
            <a:off x="5605341" y="3146181"/>
            <a:ext cx="330421" cy="2144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左大括号 30">
            <a:extLst>
              <a:ext uri="{FF2B5EF4-FFF2-40B4-BE49-F238E27FC236}">
                <a16:creationId xmlns:a16="http://schemas.microsoft.com/office/drawing/2014/main" id="{890C522C-FDD3-42F2-A725-A4ACE7146CDD}"/>
              </a:ext>
            </a:extLst>
          </p:cNvPr>
          <p:cNvSpPr/>
          <p:nvPr/>
        </p:nvSpPr>
        <p:spPr>
          <a:xfrm>
            <a:off x="5951202" y="2461341"/>
            <a:ext cx="270030" cy="1584176"/>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2" name="矩形: 圆角 31">
            <a:extLst>
              <a:ext uri="{FF2B5EF4-FFF2-40B4-BE49-F238E27FC236}">
                <a16:creationId xmlns:a16="http://schemas.microsoft.com/office/drawing/2014/main" id="{CF818FC7-D329-4A09-9BD8-3C12F4AB84C4}"/>
              </a:ext>
            </a:extLst>
          </p:cNvPr>
          <p:cNvSpPr/>
          <p:nvPr/>
        </p:nvSpPr>
        <p:spPr>
          <a:xfrm>
            <a:off x="6345649" y="2475642"/>
            <a:ext cx="1296144"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应用价值</a:t>
            </a:r>
          </a:p>
        </p:txBody>
      </p:sp>
      <p:sp>
        <p:nvSpPr>
          <p:cNvPr id="33" name="文本框 32">
            <a:extLst>
              <a:ext uri="{FF2B5EF4-FFF2-40B4-BE49-F238E27FC236}">
                <a16:creationId xmlns:a16="http://schemas.microsoft.com/office/drawing/2014/main" id="{96A8BFAB-92E8-413A-9063-D3B2334EB6CE}"/>
              </a:ext>
            </a:extLst>
          </p:cNvPr>
          <p:cNvSpPr txBox="1"/>
          <p:nvPr/>
        </p:nvSpPr>
        <p:spPr>
          <a:xfrm>
            <a:off x="7790255" y="2359498"/>
            <a:ext cx="1107996" cy="646331"/>
          </a:xfrm>
          <a:prstGeom prst="rect">
            <a:avLst/>
          </a:prstGeom>
          <a:noFill/>
        </p:spPr>
        <p:txBody>
          <a:bodyPr wrap="none" rtlCol="0">
            <a:spAutoFit/>
          </a:bodyPr>
          <a:lstStyle/>
          <a:p>
            <a:r>
              <a:rPr lang="zh-CN" altLang="en-US"/>
              <a:t>资源勘测</a:t>
            </a:r>
            <a:endParaRPr lang="en-US" altLang="zh-CN"/>
          </a:p>
          <a:p>
            <a:r>
              <a:rPr lang="zh-CN" altLang="en-US"/>
              <a:t>防震减灾</a:t>
            </a:r>
          </a:p>
        </p:txBody>
      </p:sp>
      <p:sp>
        <p:nvSpPr>
          <p:cNvPr id="34" name="矩形: 圆角 33">
            <a:extLst>
              <a:ext uri="{FF2B5EF4-FFF2-40B4-BE49-F238E27FC236}">
                <a16:creationId xmlns:a16="http://schemas.microsoft.com/office/drawing/2014/main" id="{123D9A44-C052-4486-9237-8F090561B84B}"/>
              </a:ext>
            </a:extLst>
          </p:cNvPr>
          <p:cNvSpPr/>
          <p:nvPr/>
        </p:nvSpPr>
        <p:spPr>
          <a:xfrm>
            <a:off x="6363736" y="3551117"/>
            <a:ext cx="1296144"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科学意义</a:t>
            </a:r>
          </a:p>
        </p:txBody>
      </p:sp>
      <p:sp>
        <p:nvSpPr>
          <p:cNvPr id="35" name="文本框 34">
            <a:extLst>
              <a:ext uri="{FF2B5EF4-FFF2-40B4-BE49-F238E27FC236}">
                <a16:creationId xmlns:a16="http://schemas.microsoft.com/office/drawing/2014/main" id="{049D9B6E-AE5A-47C8-8EC6-B588B44786BE}"/>
              </a:ext>
            </a:extLst>
          </p:cNvPr>
          <p:cNvSpPr txBox="1"/>
          <p:nvPr/>
        </p:nvSpPr>
        <p:spPr>
          <a:xfrm>
            <a:off x="7805580" y="3479979"/>
            <a:ext cx="1107996" cy="646331"/>
          </a:xfrm>
          <a:prstGeom prst="rect">
            <a:avLst/>
          </a:prstGeom>
          <a:noFill/>
        </p:spPr>
        <p:txBody>
          <a:bodyPr wrap="none" rtlCol="0">
            <a:spAutoFit/>
          </a:bodyPr>
          <a:lstStyle/>
          <a:p>
            <a:r>
              <a:rPr lang="zh-CN" altLang="en-US"/>
              <a:t>地球演化</a:t>
            </a:r>
            <a:endParaRPr lang="en-US" altLang="zh-CN"/>
          </a:p>
          <a:p>
            <a:r>
              <a:rPr lang="zh-CN" altLang="en-US"/>
              <a:t>地震机理</a:t>
            </a:r>
            <a:endParaRPr lang="en-US" altLang="zh-CN"/>
          </a:p>
        </p:txBody>
      </p:sp>
      <p:sp>
        <p:nvSpPr>
          <p:cNvPr id="49" name="矩形 48">
            <a:extLst>
              <a:ext uri="{FF2B5EF4-FFF2-40B4-BE49-F238E27FC236}">
                <a16:creationId xmlns:a16="http://schemas.microsoft.com/office/drawing/2014/main" id="{A525F05D-BFCD-4123-A280-C129C1DA7FE0}"/>
              </a:ext>
            </a:extLst>
          </p:cNvPr>
          <p:cNvSpPr/>
          <p:nvPr/>
        </p:nvSpPr>
        <p:spPr>
          <a:xfrm>
            <a:off x="3629391" y="2346280"/>
            <a:ext cx="1930807" cy="2232248"/>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1" name="直接箭头连接符 50">
            <a:extLst>
              <a:ext uri="{FF2B5EF4-FFF2-40B4-BE49-F238E27FC236}">
                <a16:creationId xmlns:a16="http://schemas.microsoft.com/office/drawing/2014/main" id="{6DA8C397-8323-4098-809A-21F19E64D756}"/>
              </a:ext>
            </a:extLst>
          </p:cNvPr>
          <p:cNvCxnSpPr>
            <a:cxnSpLocks/>
            <a:stCxn id="49" idx="3"/>
          </p:cNvCxnSpPr>
          <p:nvPr/>
        </p:nvCxnSpPr>
        <p:spPr>
          <a:xfrm>
            <a:off x="5560198" y="3462404"/>
            <a:ext cx="739994" cy="152887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2" name="文本框 51">
            <a:extLst>
              <a:ext uri="{FF2B5EF4-FFF2-40B4-BE49-F238E27FC236}">
                <a16:creationId xmlns:a16="http://schemas.microsoft.com/office/drawing/2014/main" id="{139858EC-D399-4CC2-A6A2-1FD95C3D297F}"/>
              </a:ext>
            </a:extLst>
          </p:cNvPr>
          <p:cNvSpPr txBox="1"/>
          <p:nvPr/>
        </p:nvSpPr>
        <p:spPr>
          <a:xfrm>
            <a:off x="6256950" y="4919269"/>
            <a:ext cx="2816182" cy="369332"/>
          </a:xfrm>
          <a:prstGeom prst="rect">
            <a:avLst/>
          </a:prstGeom>
          <a:noFill/>
        </p:spPr>
        <p:txBody>
          <a:bodyPr wrap="square" rtlCol="0">
            <a:spAutoFit/>
          </a:bodyPr>
          <a:lstStyle/>
          <a:p>
            <a:r>
              <a:rPr lang="zh-CN" altLang="en-US" b="1">
                <a:solidFill>
                  <a:srgbClr val="FF0000"/>
                </a:solidFill>
              </a:rPr>
              <a:t>长期地震学界的关注重心</a:t>
            </a:r>
          </a:p>
        </p:txBody>
      </p:sp>
      <p:sp>
        <p:nvSpPr>
          <p:cNvPr id="53" name="左大括号 52">
            <a:extLst>
              <a:ext uri="{FF2B5EF4-FFF2-40B4-BE49-F238E27FC236}">
                <a16:creationId xmlns:a16="http://schemas.microsoft.com/office/drawing/2014/main" id="{3DAD66DB-0474-4A49-B4F2-1ED15465EBC6}"/>
              </a:ext>
            </a:extLst>
          </p:cNvPr>
          <p:cNvSpPr/>
          <p:nvPr/>
        </p:nvSpPr>
        <p:spPr>
          <a:xfrm rot="16200000">
            <a:off x="3449371" y="3975817"/>
            <a:ext cx="360040" cy="2856284"/>
          </a:xfrm>
          <a:prstGeom prst="lef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4" name="文本框 53">
            <a:extLst>
              <a:ext uri="{FF2B5EF4-FFF2-40B4-BE49-F238E27FC236}">
                <a16:creationId xmlns:a16="http://schemas.microsoft.com/office/drawing/2014/main" id="{6161A7DF-12CE-4742-B290-7BB28701241B}"/>
              </a:ext>
            </a:extLst>
          </p:cNvPr>
          <p:cNvSpPr txBox="1"/>
          <p:nvPr/>
        </p:nvSpPr>
        <p:spPr>
          <a:xfrm>
            <a:off x="2768201" y="5631974"/>
            <a:ext cx="1826593" cy="369332"/>
          </a:xfrm>
          <a:prstGeom prst="rect">
            <a:avLst/>
          </a:prstGeom>
          <a:noFill/>
        </p:spPr>
        <p:txBody>
          <a:bodyPr wrap="square" rtlCol="0">
            <a:spAutoFit/>
          </a:bodyPr>
          <a:lstStyle/>
          <a:p>
            <a:r>
              <a:rPr lang="zh-CN" altLang="en-US" b="1">
                <a:solidFill>
                  <a:srgbClr val="FF0000"/>
                </a:solidFill>
              </a:rPr>
              <a:t>研究者相对较少</a:t>
            </a:r>
          </a:p>
        </p:txBody>
      </p:sp>
      <p:pic>
        <p:nvPicPr>
          <p:cNvPr id="2050" name="Picture 2" descr="https://gimg2.baidu.com/image_search/src=http%3A%2F%2Fpic.baike.soso.com%2Fugc%2Fbaikepic2%2F42222%2F20160712110516-577036269.jpg%2F0&amp;refer=http%3A%2F%2Fpic.baike.soso.com&amp;app=2002&amp;size=f9999,10000&amp;q=a80&amp;n=0&amp;g=0n&amp;fmt=jpeg?sec=1640159535&amp;t=49b724040d5518848b5e85d382a56737">
            <a:extLst>
              <a:ext uri="{FF2B5EF4-FFF2-40B4-BE49-F238E27FC236}">
                <a16:creationId xmlns:a16="http://schemas.microsoft.com/office/drawing/2014/main" id="{D3827764-18E9-40AF-9A44-C452430C4D4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9855" y="878425"/>
            <a:ext cx="997062" cy="109007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gimg2.baidu.com/image_search/src=http%3A%2F%2Fdzj.xuchang.gov.cn%2Fuploadfile%2Fe101620e-2ed9-46f7-bb3a-f8dbf9575e31%2F20190217134555664002.png&amp;refer=http%3A%2F%2Fdzj.xuchang.gov.cn&amp;app=2002&amp;size=f9999,10000&amp;q=a80&amp;n=0&amp;g=0n&amp;fmt=jpeg?sec=1640159605&amp;t=661e73e50b187a095401d245cb73c6cb">
            <a:extLst>
              <a:ext uri="{FF2B5EF4-FFF2-40B4-BE49-F238E27FC236}">
                <a16:creationId xmlns:a16="http://schemas.microsoft.com/office/drawing/2014/main" id="{8373065B-E61F-49A6-9D3B-B0C7ACF7806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70554" y="878424"/>
            <a:ext cx="1696976" cy="109007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img2.baidu.com/it/u=1699685895,2728736747&amp;fm=26&amp;fmt=auto">
            <a:extLst>
              <a:ext uri="{FF2B5EF4-FFF2-40B4-BE49-F238E27FC236}">
                <a16:creationId xmlns:a16="http://schemas.microsoft.com/office/drawing/2014/main" id="{CAA9BB30-5DE6-4532-A9C4-8AD5AC985D6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3521" y="889351"/>
            <a:ext cx="1300429" cy="1092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113069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barn(inVertical)">
                                      <p:cBhvr>
                                        <p:cTn id="7" dur="500"/>
                                        <p:tgtEl>
                                          <p:spTgt spid="49"/>
                                        </p:tgtEl>
                                      </p:cBhvr>
                                    </p:animEffect>
                                  </p:childTnLst>
                                </p:cTn>
                              </p:par>
                              <p:par>
                                <p:cTn id="8" presetID="16" presetClass="entr" presetSubtype="21" fill="hold" nodeType="withEffect">
                                  <p:stCondLst>
                                    <p:cond delay="0"/>
                                  </p:stCondLst>
                                  <p:childTnLst>
                                    <p:set>
                                      <p:cBhvr>
                                        <p:cTn id="9" dur="1" fill="hold">
                                          <p:stCondLst>
                                            <p:cond delay="0"/>
                                          </p:stCondLst>
                                        </p:cTn>
                                        <p:tgtEl>
                                          <p:spTgt spid="51"/>
                                        </p:tgtEl>
                                        <p:attrNameLst>
                                          <p:attrName>style.visibility</p:attrName>
                                        </p:attrNameLst>
                                      </p:cBhvr>
                                      <p:to>
                                        <p:strVal val="visible"/>
                                      </p:to>
                                    </p:set>
                                    <p:animEffect transition="in" filter="barn(inVertical)">
                                      <p:cBhvr>
                                        <p:cTn id="10" dur="500"/>
                                        <p:tgtEl>
                                          <p:spTgt spid="51"/>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barn(inVertical)">
                                      <p:cBhvr>
                                        <p:cTn id="13" dur="500"/>
                                        <p:tgtEl>
                                          <p:spTgt spid="5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53"/>
                                        </p:tgtEl>
                                        <p:attrNameLst>
                                          <p:attrName>style.visibility</p:attrName>
                                        </p:attrNameLst>
                                      </p:cBhvr>
                                      <p:to>
                                        <p:strVal val="visible"/>
                                      </p:to>
                                    </p:set>
                                    <p:animEffect transition="in" filter="barn(inVertical)">
                                      <p:cBhvr>
                                        <p:cTn id="18" dur="500"/>
                                        <p:tgtEl>
                                          <p:spTgt spid="53"/>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barn(inVertical)">
                                      <p:cBhvr>
                                        <p:cTn id="2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2" grpId="0"/>
      <p:bldP spid="53" grpId="0" animBg="1"/>
      <p:bldP spid="5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283BB37-38C1-484C-8395-DE3779308CE8}"/>
              </a:ext>
            </a:extLst>
          </p:cNvPr>
          <p:cNvSpPr>
            <a:spLocks noGrp="1"/>
          </p:cNvSpPr>
          <p:nvPr>
            <p:ph type="sldNum" sz="quarter" idx="4"/>
          </p:nvPr>
        </p:nvSpPr>
        <p:spPr>
          <a:xfrm>
            <a:off x="7956376" y="6356350"/>
            <a:ext cx="1044748" cy="365125"/>
          </a:xfrm>
        </p:spPr>
        <p:txBody>
          <a:bodyPr/>
          <a:lstStyle/>
          <a:p>
            <a:fld id="{75F6CC0F-0E0A-B746-A9DE-949064A788B3}" type="slidenum">
              <a:rPr lang="x-none" smtClean="0"/>
              <a:pPr/>
              <a:t>2</a:t>
            </a:fld>
            <a:endParaRPr lang="x-none" dirty="0"/>
          </a:p>
        </p:txBody>
      </p:sp>
      <p:sp>
        <p:nvSpPr>
          <p:cNvPr id="14" name="标题 1">
            <a:extLst>
              <a:ext uri="{FF2B5EF4-FFF2-40B4-BE49-F238E27FC236}">
                <a16:creationId xmlns:a16="http://schemas.microsoft.com/office/drawing/2014/main" id="{68FAC15A-2FF7-4CC2-8639-CC482CFE7446}"/>
              </a:ext>
            </a:extLst>
          </p:cNvPr>
          <p:cNvSpPr txBox="1">
            <a:spLocks/>
          </p:cNvSpPr>
          <p:nvPr/>
        </p:nvSpPr>
        <p:spPr>
          <a:xfrm>
            <a:off x="179512" y="136525"/>
            <a:ext cx="836890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zh-CN" altLang="en-US" sz="3200"/>
              <a:t>背景：地震仪器发展的需求与困难</a:t>
            </a:r>
            <a:endParaRPr lang="zh-CN" altLang="zh-CN" sz="3200" dirty="0"/>
          </a:p>
        </p:txBody>
      </p:sp>
      <p:pic>
        <p:nvPicPr>
          <p:cNvPr id="1026" name="Picture 2" descr="http://bgp.cnpc.com.cn/bgp/qywhxxxt/201901/9c1458a323624b569c1b1f90bd41eecf/images/3b52ee819871495280cc7651b0134060.jpg">
            <a:extLst>
              <a:ext uri="{FF2B5EF4-FFF2-40B4-BE49-F238E27FC236}">
                <a16:creationId xmlns:a16="http://schemas.microsoft.com/office/drawing/2014/main" id="{6A090C41-C5D0-4E0F-B5C9-EBEFD383B3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313" y="1278612"/>
            <a:ext cx="1438275" cy="914400"/>
          </a:xfrm>
          <a:prstGeom prst="rect">
            <a:avLst/>
          </a:prstGeom>
          <a:noFill/>
          <a:extLst>
            <a:ext uri="{909E8E84-426E-40DD-AFC4-6F175D3DCCD1}">
              <a14:hiddenFill xmlns:a14="http://schemas.microsoft.com/office/drawing/2010/main">
                <a:solidFill>
                  <a:srgbClr val="FFFFFF"/>
                </a:solidFill>
              </a14:hiddenFill>
            </a:ext>
          </a:extLst>
        </p:spPr>
      </p:pic>
      <p:sp>
        <p:nvSpPr>
          <p:cNvPr id="5" name="对话气泡: 矩形 4">
            <a:extLst>
              <a:ext uri="{FF2B5EF4-FFF2-40B4-BE49-F238E27FC236}">
                <a16:creationId xmlns:a16="http://schemas.microsoft.com/office/drawing/2014/main" id="{5D18640A-10FF-4556-8A07-E51148D06AC9}"/>
              </a:ext>
            </a:extLst>
          </p:cNvPr>
          <p:cNvSpPr/>
          <p:nvPr/>
        </p:nvSpPr>
        <p:spPr>
          <a:xfrm>
            <a:off x="2267744" y="1073309"/>
            <a:ext cx="4392488" cy="914400"/>
          </a:xfrm>
          <a:prstGeom prst="wedgeRectCallout">
            <a:avLst>
              <a:gd name="adj1" fmla="val -59533"/>
              <a:gd name="adj2" fmla="val 3114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在</a:t>
            </a:r>
            <a:r>
              <a:rPr lang="zh-CN" altLang="en-US">
                <a:solidFill>
                  <a:srgbClr val="FF0000"/>
                </a:solidFill>
              </a:rPr>
              <a:t>采集</a:t>
            </a:r>
            <a:r>
              <a:rPr lang="zh-CN" altLang="en-US"/>
              <a:t>、</a:t>
            </a:r>
            <a:r>
              <a:rPr lang="zh-CN" altLang="en-US">
                <a:solidFill>
                  <a:srgbClr val="FF0000"/>
                </a:solidFill>
              </a:rPr>
              <a:t>处理</a:t>
            </a:r>
            <a:r>
              <a:rPr lang="zh-CN" altLang="en-US"/>
              <a:t>、</a:t>
            </a:r>
            <a:r>
              <a:rPr lang="zh-CN" altLang="en-US">
                <a:solidFill>
                  <a:srgbClr val="FF0000"/>
                </a:solidFill>
              </a:rPr>
              <a:t>解释</a:t>
            </a:r>
            <a:r>
              <a:rPr lang="zh-CN" altLang="en-US"/>
              <a:t>三大流程中，处理最容易智能化，解释其次，采集最难</a:t>
            </a:r>
          </a:p>
        </p:txBody>
      </p:sp>
      <p:sp>
        <p:nvSpPr>
          <p:cNvPr id="36" name="矩形: 圆角 35">
            <a:extLst>
              <a:ext uri="{FF2B5EF4-FFF2-40B4-BE49-F238E27FC236}">
                <a16:creationId xmlns:a16="http://schemas.microsoft.com/office/drawing/2014/main" id="{92F80C20-566B-417E-A100-70EBDFCFD3FE}"/>
              </a:ext>
            </a:extLst>
          </p:cNvPr>
          <p:cNvSpPr/>
          <p:nvPr/>
        </p:nvSpPr>
        <p:spPr>
          <a:xfrm>
            <a:off x="669336" y="3572444"/>
            <a:ext cx="1134126"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难点</a:t>
            </a:r>
          </a:p>
        </p:txBody>
      </p:sp>
      <p:sp>
        <p:nvSpPr>
          <p:cNvPr id="37" name="左大括号 36">
            <a:extLst>
              <a:ext uri="{FF2B5EF4-FFF2-40B4-BE49-F238E27FC236}">
                <a16:creationId xmlns:a16="http://schemas.microsoft.com/office/drawing/2014/main" id="{1FA03EF9-A166-4DE6-BB9C-31D832AF0910}"/>
              </a:ext>
            </a:extLst>
          </p:cNvPr>
          <p:cNvSpPr/>
          <p:nvPr/>
        </p:nvSpPr>
        <p:spPr>
          <a:xfrm>
            <a:off x="1900588" y="2708348"/>
            <a:ext cx="270030" cy="2232248"/>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8" name="矩形: 圆角 37">
            <a:extLst>
              <a:ext uri="{FF2B5EF4-FFF2-40B4-BE49-F238E27FC236}">
                <a16:creationId xmlns:a16="http://schemas.microsoft.com/office/drawing/2014/main" id="{B8E2725C-2753-4465-85BE-5D4C9F2A3333}"/>
              </a:ext>
            </a:extLst>
          </p:cNvPr>
          <p:cNvSpPr/>
          <p:nvPr/>
        </p:nvSpPr>
        <p:spPr>
          <a:xfrm>
            <a:off x="2272882" y="2475421"/>
            <a:ext cx="4882312"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a:t>极端环境：山地、深海、极地、强震、外星球</a:t>
            </a:r>
          </a:p>
        </p:txBody>
      </p:sp>
      <p:sp>
        <p:nvSpPr>
          <p:cNvPr id="39" name="矩形: 圆角 38">
            <a:extLst>
              <a:ext uri="{FF2B5EF4-FFF2-40B4-BE49-F238E27FC236}">
                <a16:creationId xmlns:a16="http://schemas.microsoft.com/office/drawing/2014/main" id="{CD8868DA-D7EF-47C9-AB37-FB094676C425}"/>
              </a:ext>
            </a:extLst>
          </p:cNvPr>
          <p:cNvSpPr/>
          <p:nvPr/>
        </p:nvSpPr>
        <p:spPr>
          <a:xfrm>
            <a:off x="2267744" y="3572444"/>
            <a:ext cx="4882312"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a:t>数据质量：准确、高连续性、宽频带、高密度</a:t>
            </a:r>
          </a:p>
        </p:txBody>
      </p:sp>
      <p:sp>
        <p:nvSpPr>
          <p:cNvPr id="40" name="矩形: 圆角 39">
            <a:extLst>
              <a:ext uri="{FF2B5EF4-FFF2-40B4-BE49-F238E27FC236}">
                <a16:creationId xmlns:a16="http://schemas.microsoft.com/office/drawing/2014/main" id="{07682C3E-BB0C-4561-9461-56C847D9A66A}"/>
              </a:ext>
            </a:extLst>
          </p:cNvPr>
          <p:cNvSpPr/>
          <p:nvPr/>
        </p:nvSpPr>
        <p:spPr>
          <a:xfrm>
            <a:off x="2267744" y="4669468"/>
            <a:ext cx="4882312"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a:t>智能化、系统化：自动拾取、实时传输、互联共享</a:t>
            </a:r>
          </a:p>
        </p:txBody>
      </p:sp>
      <mc:AlternateContent xmlns:mc="http://schemas.openxmlformats.org/markup-compatibility/2006" xmlns:a14="http://schemas.microsoft.com/office/drawing/2010/main">
        <mc:Choice Requires="a14">
          <p:sp>
            <p:nvSpPr>
              <p:cNvPr id="41" name="文本框 40">
                <a:extLst>
                  <a:ext uri="{FF2B5EF4-FFF2-40B4-BE49-F238E27FC236}">
                    <a16:creationId xmlns:a16="http://schemas.microsoft.com/office/drawing/2014/main" id="{BC37649B-BE9F-4DBB-BF8D-0A71B4DB0CF3}"/>
                  </a:ext>
                </a:extLst>
              </p:cNvPr>
              <p:cNvSpPr txBox="1"/>
              <p:nvPr/>
            </p:nvSpPr>
            <p:spPr>
              <a:xfrm>
                <a:off x="1008622" y="5431794"/>
                <a:ext cx="7200800" cy="646331"/>
              </a:xfrm>
              <a:prstGeom prst="rect">
                <a:avLst/>
              </a:prstGeom>
              <a:noFill/>
            </p:spPr>
            <p:txBody>
              <a:bodyPr wrap="square" rtlCol="0">
                <a:spAutoFit/>
              </a:bodyPr>
              <a:lstStyle/>
              <a:p>
                <a14:m>
                  <m:oMath xmlns:m="http://schemas.openxmlformats.org/officeDocument/2006/math">
                    <m:r>
                      <a:rPr lang="zh-CN" altLang="en-US" b="0" i="1" smtClean="0">
                        <a:solidFill>
                          <a:srgbClr val="FF0000"/>
                        </a:solidFill>
                        <a:latin typeface="Cambria Math" panose="02040503050406030204" pitchFamily="18" charset="0"/>
                      </a:rPr>
                      <m:t>∵</m:t>
                    </m:r>
                    <m:r>
                      <a:rPr lang="en-US" altLang="zh-CN" b="0" i="1" smtClean="0">
                        <a:solidFill>
                          <a:srgbClr val="FF0000"/>
                        </a:solidFill>
                        <a:latin typeface="Cambria Math" panose="02040503050406030204" pitchFamily="18" charset="0"/>
                      </a:rPr>
                      <m:t> </m:t>
                    </m:r>
                  </m:oMath>
                </a14:m>
                <a:r>
                  <a:rPr lang="zh-CN" altLang="en-US">
                    <a:solidFill>
                      <a:srgbClr val="3333FF"/>
                    </a:solidFill>
                  </a:rPr>
                  <a:t>地震学基础理论已相对完备，但反演结果并不满足科研和应用需求</a:t>
                </a:r>
                <a:endParaRPr lang="en-US" altLang="zh-CN">
                  <a:solidFill>
                    <a:srgbClr val="3333FF"/>
                  </a:solidFill>
                </a:endParaRPr>
              </a:p>
              <a:p>
                <a14:m>
                  <m:oMath xmlns:m="http://schemas.openxmlformats.org/officeDocument/2006/math">
                    <m:r>
                      <a:rPr lang="zh-CN" altLang="en-US" b="0" i="1" smtClean="0">
                        <a:solidFill>
                          <a:srgbClr val="FF0000"/>
                        </a:solidFill>
                        <a:latin typeface="Cambria Math" panose="02040503050406030204" pitchFamily="18" charset="0"/>
                      </a:rPr>
                      <m:t>∴</m:t>
                    </m:r>
                    <m:r>
                      <a:rPr lang="en-US" altLang="zh-CN" b="0" i="1" smtClean="0">
                        <a:solidFill>
                          <a:srgbClr val="FF0000"/>
                        </a:solidFill>
                        <a:latin typeface="Cambria Math" panose="02040503050406030204" pitchFamily="18" charset="0"/>
                      </a:rPr>
                      <m:t> </m:t>
                    </m:r>
                  </m:oMath>
                </a14:m>
                <a:r>
                  <a:rPr lang="zh-CN" altLang="en-US">
                    <a:solidFill>
                      <a:srgbClr val="3333FF"/>
                    </a:solidFill>
                  </a:rPr>
                  <a:t>科学家和工程师均期待于更多更好的数据以解决问题</a:t>
                </a:r>
              </a:p>
            </p:txBody>
          </p:sp>
        </mc:Choice>
        <mc:Fallback xmlns="">
          <p:sp>
            <p:nvSpPr>
              <p:cNvPr id="41" name="文本框 40">
                <a:extLst>
                  <a:ext uri="{FF2B5EF4-FFF2-40B4-BE49-F238E27FC236}">
                    <a16:creationId xmlns:a16="http://schemas.microsoft.com/office/drawing/2014/main" id="{BC37649B-BE9F-4DBB-BF8D-0A71B4DB0CF3}"/>
                  </a:ext>
                </a:extLst>
              </p:cNvPr>
              <p:cNvSpPr txBox="1">
                <a:spLocks noRot="1" noChangeAspect="1" noMove="1" noResize="1" noEditPoints="1" noAdjustHandles="1" noChangeArrowheads="1" noChangeShapeType="1" noTextEdit="1"/>
              </p:cNvSpPr>
              <p:nvPr/>
            </p:nvSpPr>
            <p:spPr>
              <a:xfrm>
                <a:off x="1008622" y="5431794"/>
                <a:ext cx="7200800" cy="646331"/>
              </a:xfrm>
              <a:prstGeom prst="rect">
                <a:avLst/>
              </a:prstGeom>
              <a:blipFill>
                <a:blip r:embed="rId4"/>
                <a:stretch>
                  <a:fillRect t="-7547" b="-11321"/>
                </a:stretch>
              </a:blipFill>
            </p:spPr>
            <p:txBody>
              <a:bodyPr/>
              <a:lstStyle/>
              <a:p>
                <a:r>
                  <a:rPr lang="zh-CN" altLang="en-US">
                    <a:noFill/>
                  </a:rPr>
                  <a:t> </a:t>
                </a:r>
              </a:p>
            </p:txBody>
          </p:sp>
        </mc:Fallback>
      </mc:AlternateContent>
      <p:sp>
        <p:nvSpPr>
          <p:cNvPr id="7" name="文本框 6">
            <a:extLst>
              <a:ext uri="{FF2B5EF4-FFF2-40B4-BE49-F238E27FC236}">
                <a16:creationId xmlns:a16="http://schemas.microsoft.com/office/drawing/2014/main" id="{209CA05A-8212-4340-ABBB-8A2557182254}"/>
              </a:ext>
            </a:extLst>
          </p:cNvPr>
          <p:cNvSpPr txBox="1"/>
          <p:nvPr/>
        </p:nvSpPr>
        <p:spPr>
          <a:xfrm>
            <a:off x="1963306" y="6117465"/>
            <a:ext cx="4801314" cy="369332"/>
          </a:xfrm>
          <a:prstGeom prst="rect">
            <a:avLst/>
          </a:prstGeom>
          <a:noFill/>
          <a:ln>
            <a:solidFill>
              <a:srgbClr val="FF0000"/>
            </a:solidFill>
          </a:ln>
        </p:spPr>
        <p:txBody>
          <a:bodyPr wrap="none" rtlCol="0">
            <a:spAutoFit/>
          </a:bodyPr>
          <a:lstStyle/>
          <a:p>
            <a:r>
              <a:rPr lang="zh-CN" altLang="en-US" b="1">
                <a:solidFill>
                  <a:srgbClr val="FF0000"/>
                </a:solidFill>
              </a:rPr>
              <a:t>现代的地震学仪器和配套系统的软件备受期待</a:t>
            </a:r>
          </a:p>
        </p:txBody>
      </p:sp>
    </p:spTree>
    <p:extLst>
      <p:ext uri="{BB962C8B-B14F-4D97-AF65-F5344CB8AC3E}">
        <p14:creationId xmlns:p14="http://schemas.microsoft.com/office/powerpoint/2010/main" val="4101801118"/>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283BB37-38C1-484C-8395-DE3779308CE8}"/>
              </a:ext>
            </a:extLst>
          </p:cNvPr>
          <p:cNvSpPr>
            <a:spLocks noGrp="1"/>
          </p:cNvSpPr>
          <p:nvPr>
            <p:ph type="sldNum" sz="quarter" idx="4"/>
          </p:nvPr>
        </p:nvSpPr>
        <p:spPr>
          <a:xfrm>
            <a:off x="7956376" y="6355896"/>
            <a:ext cx="1044748" cy="365125"/>
          </a:xfrm>
        </p:spPr>
        <p:txBody>
          <a:bodyPr/>
          <a:lstStyle/>
          <a:p>
            <a:fld id="{75F6CC0F-0E0A-B746-A9DE-949064A788B3}" type="slidenum">
              <a:rPr lang="x-none" smtClean="0"/>
              <a:pPr/>
              <a:t>3</a:t>
            </a:fld>
            <a:endParaRPr lang="x-none" dirty="0"/>
          </a:p>
        </p:txBody>
      </p:sp>
      <p:sp>
        <p:nvSpPr>
          <p:cNvPr id="14" name="标题 1">
            <a:extLst>
              <a:ext uri="{FF2B5EF4-FFF2-40B4-BE49-F238E27FC236}">
                <a16:creationId xmlns:a16="http://schemas.microsoft.com/office/drawing/2014/main" id="{68FAC15A-2FF7-4CC2-8639-CC482CFE7446}"/>
              </a:ext>
            </a:extLst>
          </p:cNvPr>
          <p:cNvSpPr txBox="1">
            <a:spLocks/>
          </p:cNvSpPr>
          <p:nvPr/>
        </p:nvSpPr>
        <p:spPr>
          <a:xfrm>
            <a:off x="179512" y="136979"/>
            <a:ext cx="836890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zh-CN" altLang="en-US" sz="3200"/>
              <a:t>国内地震仪器设备发展进展</a:t>
            </a:r>
            <a:endParaRPr lang="zh-CN" altLang="zh-CN" sz="3200" dirty="0"/>
          </a:p>
        </p:txBody>
      </p:sp>
      <p:sp>
        <p:nvSpPr>
          <p:cNvPr id="87" name="文本框 86">
            <a:extLst>
              <a:ext uri="{FF2B5EF4-FFF2-40B4-BE49-F238E27FC236}">
                <a16:creationId xmlns:a16="http://schemas.microsoft.com/office/drawing/2014/main" id="{8E1EBFB5-C179-4241-8EEF-6AF5FE9CF7DD}"/>
              </a:ext>
            </a:extLst>
          </p:cNvPr>
          <p:cNvSpPr txBox="1"/>
          <p:nvPr/>
        </p:nvSpPr>
        <p:spPr>
          <a:xfrm>
            <a:off x="4968078" y="648143"/>
            <a:ext cx="4176464" cy="338554"/>
          </a:xfrm>
          <a:prstGeom prst="rect">
            <a:avLst/>
          </a:prstGeom>
          <a:noFill/>
        </p:spPr>
        <p:txBody>
          <a:bodyPr wrap="square" rtlCol="0">
            <a:spAutoFit/>
          </a:bodyPr>
          <a:lstStyle/>
          <a:p>
            <a:r>
              <a:rPr lang="zh-CN" altLang="en-US" sz="1600"/>
              <a:t>（</a:t>
            </a:r>
            <a:r>
              <a:rPr lang="en-US" altLang="zh-CN" sz="1600"/>
              <a:t>2021</a:t>
            </a:r>
            <a:r>
              <a:rPr lang="zh-CN" altLang="en-US" sz="1600"/>
              <a:t>年地球物理仪器与观测技术研讨会）</a:t>
            </a:r>
          </a:p>
        </p:txBody>
      </p:sp>
      <p:graphicFrame>
        <p:nvGraphicFramePr>
          <p:cNvPr id="3" name="表格 2">
            <a:extLst>
              <a:ext uri="{FF2B5EF4-FFF2-40B4-BE49-F238E27FC236}">
                <a16:creationId xmlns:a16="http://schemas.microsoft.com/office/drawing/2014/main" id="{0886CAD5-0C71-4AE7-AC27-FF489E1C9BCA}"/>
              </a:ext>
            </a:extLst>
          </p:cNvPr>
          <p:cNvGraphicFramePr>
            <a:graphicFrameLocks noGrp="1"/>
          </p:cNvGraphicFramePr>
          <p:nvPr>
            <p:extLst>
              <p:ext uri="{D42A27DB-BD31-4B8C-83A1-F6EECF244321}">
                <p14:modId xmlns:p14="http://schemas.microsoft.com/office/powerpoint/2010/main" val="991699248"/>
              </p:ext>
            </p:extLst>
          </p:nvPr>
        </p:nvGraphicFramePr>
        <p:xfrm>
          <a:off x="683568" y="1397000"/>
          <a:ext cx="7864845" cy="4263144"/>
        </p:xfrm>
        <a:graphic>
          <a:graphicData uri="http://schemas.openxmlformats.org/drawingml/2006/table">
            <a:tbl>
              <a:tblPr firstRow="1" bandRow="1">
                <a:tableStyleId>{5C22544A-7EE6-4342-B048-85BDC9FD1C3A}</a:tableStyleId>
              </a:tblPr>
              <a:tblGrid>
                <a:gridCol w="1368152">
                  <a:extLst>
                    <a:ext uri="{9D8B030D-6E8A-4147-A177-3AD203B41FA5}">
                      <a16:colId xmlns:a16="http://schemas.microsoft.com/office/drawing/2014/main" val="2847774755"/>
                    </a:ext>
                  </a:extLst>
                </a:gridCol>
                <a:gridCol w="1584176">
                  <a:extLst>
                    <a:ext uri="{9D8B030D-6E8A-4147-A177-3AD203B41FA5}">
                      <a16:colId xmlns:a16="http://schemas.microsoft.com/office/drawing/2014/main" val="3421281513"/>
                    </a:ext>
                  </a:extLst>
                </a:gridCol>
                <a:gridCol w="1766579">
                  <a:extLst>
                    <a:ext uri="{9D8B030D-6E8A-4147-A177-3AD203B41FA5}">
                      <a16:colId xmlns:a16="http://schemas.microsoft.com/office/drawing/2014/main" val="2706533431"/>
                    </a:ext>
                  </a:extLst>
                </a:gridCol>
                <a:gridCol w="1572969">
                  <a:extLst>
                    <a:ext uri="{9D8B030D-6E8A-4147-A177-3AD203B41FA5}">
                      <a16:colId xmlns:a16="http://schemas.microsoft.com/office/drawing/2014/main" val="1434634916"/>
                    </a:ext>
                  </a:extLst>
                </a:gridCol>
                <a:gridCol w="1572969">
                  <a:extLst>
                    <a:ext uri="{9D8B030D-6E8A-4147-A177-3AD203B41FA5}">
                      <a16:colId xmlns:a16="http://schemas.microsoft.com/office/drawing/2014/main" val="1496567477"/>
                    </a:ext>
                  </a:extLst>
                </a:gridCol>
              </a:tblGrid>
              <a:tr h="598891">
                <a:tc>
                  <a:txBody>
                    <a:bodyPr/>
                    <a:lstStyle/>
                    <a:p>
                      <a:pPr algn="ctr"/>
                      <a:r>
                        <a:rPr lang="zh-CN" altLang="en-US"/>
                        <a:t>类型</a:t>
                      </a:r>
                    </a:p>
                  </a:txBody>
                  <a:tcPr anchor="ctr"/>
                </a:tc>
                <a:tc>
                  <a:txBody>
                    <a:bodyPr/>
                    <a:lstStyle/>
                    <a:p>
                      <a:pPr algn="ctr"/>
                      <a:r>
                        <a:rPr lang="zh-CN" altLang="en-US"/>
                        <a:t>仪器名</a:t>
                      </a:r>
                    </a:p>
                  </a:txBody>
                  <a:tcPr anchor="ctr"/>
                </a:tc>
                <a:tc>
                  <a:txBody>
                    <a:bodyPr/>
                    <a:lstStyle/>
                    <a:p>
                      <a:pPr algn="ctr"/>
                      <a:r>
                        <a:rPr lang="zh-CN" altLang="en-US"/>
                        <a:t>报告人</a:t>
                      </a:r>
                    </a:p>
                  </a:txBody>
                  <a:tcPr anchor="ctr"/>
                </a:tc>
                <a:tc>
                  <a:txBody>
                    <a:bodyPr/>
                    <a:lstStyle/>
                    <a:p>
                      <a:pPr algn="ctr"/>
                      <a:r>
                        <a:rPr lang="zh-CN" altLang="en-US"/>
                        <a:t>克服难点</a:t>
                      </a:r>
                    </a:p>
                  </a:txBody>
                  <a:tcPr anchor="ctr"/>
                </a:tc>
                <a:tc>
                  <a:txBody>
                    <a:bodyPr/>
                    <a:lstStyle/>
                    <a:p>
                      <a:pPr algn="ctr"/>
                      <a:r>
                        <a:rPr lang="zh-CN" altLang="en-US"/>
                        <a:t>仪器特色</a:t>
                      </a:r>
                    </a:p>
                  </a:txBody>
                  <a:tcPr anchor="ctr"/>
                </a:tc>
                <a:extLst>
                  <a:ext uri="{0D108BD9-81ED-4DB2-BD59-A6C34878D82A}">
                    <a16:rowId xmlns:a16="http://schemas.microsoft.com/office/drawing/2014/main" val="1583491961"/>
                  </a:ext>
                </a:extLst>
              </a:tr>
              <a:tr h="598891">
                <a:tc rowSpan="2">
                  <a:txBody>
                    <a:bodyPr/>
                    <a:lstStyle/>
                    <a:p>
                      <a:pPr algn="ctr"/>
                      <a:r>
                        <a:rPr lang="zh-CN" altLang="en-US"/>
                        <a:t>特殊环境</a:t>
                      </a:r>
                    </a:p>
                  </a:txBody>
                  <a:tcPr anchor="ctr">
                    <a:solidFill>
                      <a:schemeClr val="tx2">
                        <a:lumMod val="20000"/>
                        <a:lumOff val="80000"/>
                      </a:schemeClr>
                    </a:solidFill>
                  </a:tcPr>
                </a:tc>
                <a:tc>
                  <a:txBody>
                    <a:bodyPr/>
                    <a:lstStyle/>
                    <a:p>
                      <a:pPr algn="ctr"/>
                      <a:r>
                        <a:rPr lang="zh-CN" altLang="en-US"/>
                        <a:t>月震仪</a:t>
                      </a:r>
                    </a:p>
                  </a:txBody>
                  <a:tcPr anchor="ctr">
                    <a:solidFill>
                      <a:schemeClr val="tx2">
                        <a:lumMod val="20000"/>
                        <a:lumOff val="80000"/>
                      </a:schemeClr>
                    </a:solidFill>
                  </a:tcPr>
                </a:tc>
                <a:tc>
                  <a:txBody>
                    <a:bodyPr/>
                    <a:lstStyle/>
                    <a:p>
                      <a:pPr algn="ctr"/>
                      <a:r>
                        <a:rPr lang="zh-CN" altLang="en-US"/>
                        <a:t>张金海（地质地物所）</a:t>
                      </a:r>
                    </a:p>
                  </a:txBody>
                  <a:tcPr anchor="ctr">
                    <a:solidFill>
                      <a:schemeClr val="tx2">
                        <a:lumMod val="20000"/>
                        <a:lumOff val="80000"/>
                      </a:schemeClr>
                    </a:solidFill>
                  </a:tcPr>
                </a:tc>
                <a:tc>
                  <a:txBody>
                    <a:bodyPr/>
                    <a:lstStyle/>
                    <a:p>
                      <a:pPr algn="ctr"/>
                      <a:r>
                        <a:rPr lang="zh-CN" altLang="en-US"/>
                        <a:t>热控、调平、续航时间</a:t>
                      </a:r>
                    </a:p>
                  </a:txBody>
                  <a:tcPr anchor="ctr">
                    <a:solidFill>
                      <a:schemeClr val="tx2">
                        <a:lumMod val="20000"/>
                        <a:lumOff val="80000"/>
                      </a:schemeClr>
                    </a:solidFill>
                  </a:tcPr>
                </a:tc>
                <a:tc>
                  <a:txBody>
                    <a:bodyPr/>
                    <a:lstStyle/>
                    <a:p>
                      <a:pPr algn="ctr"/>
                      <a:r>
                        <a:rPr lang="zh-CN" altLang="en-US"/>
                        <a:t>弥补我国地外天体地震观测空白</a:t>
                      </a:r>
                    </a:p>
                  </a:txBody>
                  <a:tcPr anchor="ctr">
                    <a:solidFill>
                      <a:schemeClr val="tx2">
                        <a:lumMod val="20000"/>
                        <a:lumOff val="80000"/>
                      </a:schemeClr>
                    </a:solidFill>
                  </a:tcPr>
                </a:tc>
                <a:extLst>
                  <a:ext uri="{0D108BD9-81ED-4DB2-BD59-A6C34878D82A}">
                    <a16:rowId xmlns:a16="http://schemas.microsoft.com/office/drawing/2014/main" val="3637467714"/>
                  </a:ext>
                </a:extLst>
              </a:tr>
              <a:tr h="598891">
                <a:tc vMerge="1">
                  <a:txBody>
                    <a:bodyPr/>
                    <a:lstStyle/>
                    <a:p>
                      <a:pPr algn="ctr"/>
                      <a:endParaRPr lang="zh-CN" altLang="en-US"/>
                    </a:p>
                  </a:txBody>
                  <a:tcPr anchor="ctr"/>
                </a:tc>
                <a:tc>
                  <a:txBody>
                    <a:bodyPr/>
                    <a:lstStyle/>
                    <a:p>
                      <a:pPr algn="ctr"/>
                      <a:r>
                        <a:rPr lang="zh-CN" altLang="en-US"/>
                        <a:t>磐鲲海底地震仪</a:t>
                      </a:r>
                    </a:p>
                  </a:txBody>
                  <a:tcPr anchor="ctr">
                    <a:solidFill>
                      <a:schemeClr val="tx2">
                        <a:lumMod val="20000"/>
                        <a:lumOff val="80000"/>
                      </a:schemeClr>
                    </a:solidFill>
                  </a:tcPr>
                </a:tc>
                <a:tc>
                  <a:txBody>
                    <a:bodyPr/>
                    <a:lstStyle/>
                    <a:p>
                      <a:pPr algn="ctr"/>
                      <a:r>
                        <a:rPr lang="zh-CN" altLang="en-US"/>
                        <a:t>杨挺（南科大）</a:t>
                      </a:r>
                    </a:p>
                  </a:txBody>
                  <a:tcPr anchor="ctr">
                    <a:solidFill>
                      <a:schemeClr val="tx2">
                        <a:lumMod val="20000"/>
                        <a:lumOff val="80000"/>
                      </a:schemeClr>
                    </a:solidFill>
                  </a:tcPr>
                </a:tc>
                <a:tc>
                  <a:txBody>
                    <a:bodyPr/>
                    <a:lstStyle/>
                    <a:p>
                      <a:pPr algn="ctr"/>
                      <a:r>
                        <a:rPr lang="zh-CN" altLang="en-US"/>
                        <a:t>调平、方位确定、钟漂</a:t>
                      </a:r>
                    </a:p>
                  </a:txBody>
                  <a:tcPr anchor="ctr">
                    <a:solidFill>
                      <a:schemeClr val="tx2">
                        <a:lumMod val="20000"/>
                        <a:lumOff val="80000"/>
                      </a:schemeClr>
                    </a:solidFill>
                  </a:tcPr>
                </a:tc>
                <a:tc>
                  <a:txBody>
                    <a:bodyPr/>
                    <a:lstStyle/>
                    <a:p>
                      <a:pPr algn="ctr"/>
                      <a:r>
                        <a:rPr lang="zh-CN" altLang="en-US"/>
                        <a:t>宽频带、长续航（</a:t>
                      </a:r>
                      <a:r>
                        <a:rPr lang="en-US" altLang="zh-CN"/>
                        <a:t>1y</a:t>
                      </a:r>
                      <a:r>
                        <a:rPr lang="zh-CN" altLang="en-US"/>
                        <a:t>）、深海观测</a:t>
                      </a:r>
                    </a:p>
                  </a:txBody>
                  <a:tcPr anchor="ctr">
                    <a:solidFill>
                      <a:schemeClr val="tx2">
                        <a:lumMod val="20000"/>
                        <a:lumOff val="80000"/>
                      </a:schemeClr>
                    </a:solidFill>
                  </a:tcPr>
                </a:tc>
                <a:extLst>
                  <a:ext uri="{0D108BD9-81ED-4DB2-BD59-A6C34878D82A}">
                    <a16:rowId xmlns:a16="http://schemas.microsoft.com/office/drawing/2014/main" val="2125359267"/>
                  </a:ext>
                </a:extLst>
              </a:tr>
              <a:tr h="595367">
                <a:tc>
                  <a:txBody>
                    <a:bodyPr/>
                    <a:lstStyle/>
                    <a:p>
                      <a:pPr algn="ctr"/>
                      <a:r>
                        <a:rPr lang="zh-CN" altLang="en-US"/>
                        <a:t>新式方法</a:t>
                      </a:r>
                    </a:p>
                  </a:txBody>
                  <a:tcPr anchor="ctr">
                    <a:solidFill>
                      <a:schemeClr val="tx2">
                        <a:lumMod val="20000"/>
                        <a:lumOff val="80000"/>
                      </a:schemeClr>
                    </a:solidFill>
                  </a:tcPr>
                </a:tc>
                <a:tc>
                  <a:txBody>
                    <a:bodyPr/>
                    <a:lstStyle/>
                    <a:p>
                      <a:pPr algn="ctr"/>
                      <a:r>
                        <a:rPr lang="zh-CN" altLang="en-US"/>
                        <a:t>六分量北斗地震仪</a:t>
                      </a:r>
                    </a:p>
                  </a:txBody>
                  <a:tcPr anchor="ctr">
                    <a:solidFill>
                      <a:schemeClr val="tx2">
                        <a:lumMod val="20000"/>
                        <a:lumOff val="80000"/>
                      </a:schemeClr>
                    </a:solidFill>
                  </a:tcPr>
                </a:tc>
                <a:tc>
                  <a:txBody>
                    <a:bodyPr/>
                    <a:lstStyle/>
                    <a:p>
                      <a:pPr algn="ctr"/>
                      <a:r>
                        <a:rPr lang="zh-CN" altLang="en-US"/>
                        <a:t>耿江辉（武大）</a:t>
                      </a:r>
                    </a:p>
                  </a:txBody>
                  <a:tcPr anchor="ctr">
                    <a:solidFill>
                      <a:schemeClr val="tx2">
                        <a:lumMod val="20000"/>
                        <a:lumOff val="80000"/>
                      </a:schemeClr>
                    </a:solidFill>
                  </a:tcPr>
                </a:tc>
                <a:tc>
                  <a:txBody>
                    <a:bodyPr/>
                    <a:lstStyle/>
                    <a:p>
                      <a:pPr algn="ctr"/>
                      <a:r>
                        <a:rPr lang="zh-CN" altLang="en-US"/>
                        <a:t>高应力条件的多普勒效应、采样频率</a:t>
                      </a:r>
                    </a:p>
                  </a:txBody>
                  <a:tcPr anchor="ctr">
                    <a:solidFill>
                      <a:schemeClr val="tx2">
                        <a:lumMod val="20000"/>
                        <a:lumOff val="80000"/>
                      </a:schemeClr>
                    </a:solidFill>
                  </a:tcPr>
                </a:tc>
                <a:tc>
                  <a:txBody>
                    <a:bodyPr/>
                    <a:lstStyle/>
                    <a:p>
                      <a:pPr algn="ctr"/>
                      <a:r>
                        <a:rPr lang="zh-CN" altLang="en-US"/>
                        <a:t>多仪器融合、永久位移旋转量、准确低频平移观测量</a:t>
                      </a:r>
                    </a:p>
                  </a:txBody>
                  <a:tcPr anchor="ctr">
                    <a:solidFill>
                      <a:schemeClr val="tx2">
                        <a:lumMod val="20000"/>
                        <a:lumOff val="80000"/>
                      </a:schemeClr>
                    </a:solidFill>
                  </a:tcPr>
                </a:tc>
                <a:extLst>
                  <a:ext uri="{0D108BD9-81ED-4DB2-BD59-A6C34878D82A}">
                    <a16:rowId xmlns:a16="http://schemas.microsoft.com/office/drawing/2014/main" val="1777081403"/>
                  </a:ext>
                </a:extLst>
              </a:tr>
              <a:tr h="598891">
                <a:tc rowSpan="3">
                  <a:txBody>
                    <a:bodyPr/>
                    <a:lstStyle/>
                    <a:p>
                      <a:pPr algn="ctr"/>
                      <a:r>
                        <a:rPr lang="zh-CN" altLang="en-US"/>
                        <a:t>特殊数据要求</a:t>
                      </a:r>
                    </a:p>
                  </a:txBody>
                  <a:tcPr anchor="ctr">
                    <a:solidFill>
                      <a:schemeClr val="tx2">
                        <a:lumMod val="20000"/>
                        <a:lumOff val="80000"/>
                      </a:schemeClr>
                    </a:solidFill>
                  </a:tcPr>
                </a:tc>
                <a:tc>
                  <a:txBody>
                    <a:bodyPr/>
                    <a:lstStyle/>
                    <a:p>
                      <a:pPr algn="ctr"/>
                      <a:r>
                        <a:rPr lang="zh-CN" altLang="en-US"/>
                        <a:t>宽频带地震计</a:t>
                      </a:r>
                    </a:p>
                  </a:txBody>
                  <a:tcPr anchor="ctr">
                    <a:solidFill>
                      <a:schemeClr val="tx2">
                        <a:lumMod val="20000"/>
                        <a:lumOff val="80000"/>
                      </a:schemeClr>
                    </a:solidFill>
                  </a:tcPr>
                </a:tc>
                <a:tc>
                  <a:txBody>
                    <a:bodyPr/>
                    <a:lstStyle/>
                    <a:p>
                      <a:pPr algn="ctr"/>
                      <a:r>
                        <a:rPr lang="zh-CN" altLang="en-US"/>
                        <a:t>周云耀（湖北局）</a:t>
                      </a:r>
                    </a:p>
                  </a:txBody>
                  <a:tcPr anchor="ctr">
                    <a:solidFill>
                      <a:schemeClr val="tx2">
                        <a:lumMod val="20000"/>
                        <a:lumOff val="80000"/>
                      </a:schemeClr>
                    </a:solidFill>
                  </a:tcPr>
                </a:tc>
                <a:tc>
                  <a:txBody>
                    <a:bodyPr/>
                    <a:lstStyle/>
                    <a:p>
                      <a:pPr algn="ctr"/>
                      <a:r>
                        <a:rPr lang="zh-CN" altLang="en-US"/>
                        <a:t>体积、成本</a:t>
                      </a:r>
                    </a:p>
                  </a:txBody>
                  <a:tcPr anchor="ctr">
                    <a:solidFill>
                      <a:schemeClr val="tx2">
                        <a:lumMod val="20000"/>
                        <a:lumOff val="80000"/>
                      </a:schemeClr>
                    </a:solidFill>
                  </a:tcPr>
                </a:tc>
                <a:tc>
                  <a:txBody>
                    <a:bodyPr/>
                    <a:lstStyle/>
                    <a:p>
                      <a:pPr algn="ctr"/>
                      <a:r>
                        <a:rPr lang="zh-CN" altLang="en-US"/>
                        <a:t>宽频带、高精度</a:t>
                      </a:r>
                    </a:p>
                  </a:txBody>
                  <a:tcPr anchor="ctr">
                    <a:solidFill>
                      <a:schemeClr val="tx2">
                        <a:lumMod val="20000"/>
                        <a:lumOff val="80000"/>
                      </a:schemeClr>
                    </a:solidFill>
                  </a:tcPr>
                </a:tc>
                <a:extLst>
                  <a:ext uri="{0D108BD9-81ED-4DB2-BD59-A6C34878D82A}">
                    <a16:rowId xmlns:a16="http://schemas.microsoft.com/office/drawing/2014/main" val="3868226989"/>
                  </a:ext>
                </a:extLst>
              </a:tr>
              <a:tr h="598891">
                <a:tc vMerge="1">
                  <a:txBody>
                    <a:bodyPr/>
                    <a:lstStyle/>
                    <a:p>
                      <a:pPr algn="ctr"/>
                      <a:endParaRPr lang="zh-CN" altLang="en-US"/>
                    </a:p>
                  </a:txBody>
                  <a:tcPr anchor="ctr">
                    <a:solidFill>
                      <a:schemeClr val="tx2">
                        <a:lumMod val="20000"/>
                        <a:lumOff val="80000"/>
                      </a:schemeClr>
                    </a:solidFill>
                  </a:tcPr>
                </a:tc>
                <a:tc>
                  <a:txBody>
                    <a:bodyPr/>
                    <a:lstStyle/>
                    <a:p>
                      <a:pPr algn="ctr"/>
                      <a:r>
                        <a:rPr lang="en-US" altLang="zh-CN"/>
                        <a:t>4G</a:t>
                      </a:r>
                      <a:r>
                        <a:rPr lang="zh-CN" altLang="en-US"/>
                        <a:t>流动节点地震仪</a:t>
                      </a:r>
                    </a:p>
                  </a:txBody>
                  <a:tcPr anchor="ctr">
                    <a:solidFill>
                      <a:schemeClr val="tx2">
                        <a:lumMod val="20000"/>
                        <a:lumOff val="80000"/>
                      </a:schemeClr>
                    </a:solidFill>
                  </a:tcPr>
                </a:tc>
                <a:tc>
                  <a:txBody>
                    <a:bodyPr/>
                    <a:lstStyle/>
                    <a:p>
                      <a:pPr algn="ctr"/>
                      <a:r>
                        <a:rPr lang="zh-CN" altLang="en-US"/>
                        <a:t>李俊伦（中科大）</a:t>
                      </a:r>
                    </a:p>
                  </a:txBody>
                  <a:tcPr anchor="ctr">
                    <a:solidFill>
                      <a:schemeClr val="tx2">
                        <a:lumMod val="20000"/>
                        <a:lumOff val="80000"/>
                      </a:schemeClr>
                    </a:solidFill>
                  </a:tcPr>
                </a:tc>
                <a:tc>
                  <a:txBody>
                    <a:bodyPr/>
                    <a:lstStyle/>
                    <a:p>
                      <a:pPr algn="ctr"/>
                      <a:r>
                        <a:rPr lang="zh-CN" altLang="en-US"/>
                        <a:t>数据量大、野外续航</a:t>
                      </a:r>
                    </a:p>
                  </a:txBody>
                  <a:tcPr anchor="ctr">
                    <a:solidFill>
                      <a:schemeClr val="tx2">
                        <a:lumMod val="20000"/>
                        <a:lumOff val="80000"/>
                      </a:schemeClr>
                    </a:solidFill>
                  </a:tcPr>
                </a:tc>
                <a:tc>
                  <a:txBody>
                    <a:bodyPr/>
                    <a:lstStyle/>
                    <a:p>
                      <a:pPr algn="ctr"/>
                      <a:r>
                        <a:rPr lang="zh-CN" altLang="en-US"/>
                        <a:t>近距离、高密度、数据传输处理系统</a:t>
                      </a:r>
                    </a:p>
                  </a:txBody>
                  <a:tcPr anchor="ctr">
                    <a:solidFill>
                      <a:schemeClr val="tx2">
                        <a:lumMod val="20000"/>
                        <a:lumOff val="80000"/>
                      </a:schemeClr>
                    </a:solidFill>
                  </a:tcPr>
                </a:tc>
                <a:extLst>
                  <a:ext uri="{0D108BD9-81ED-4DB2-BD59-A6C34878D82A}">
                    <a16:rowId xmlns:a16="http://schemas.microsoft.com/office/drawing/2014/main" val="2406076461"/>
                  </a:ext>
                </a:extLst>
              </a:tr>
              <a:tr h="598891">
                <a:tc vMerge="1">
                  <a:txBody>
                    <a:bodyPr/>
                    <a:lstStyle/>
                    <a:p>
                      <a:pPr algn="ctr"/>
                      <a:endParaRPr lang="zh-CN" altLang="en-US"/>
                    </a:p>
                  </a:txBody>
                  <a:tcPr anchor="ctr">
                    <a:solidFill>
                      <a:schemeClr val="tx2">
                        <a:lumMod val="20000"/>
                        <a:lumOff val="80000"/>
                      </a:schemeClr>
                    </a:solidFill>
                  </a:tcPr>
                </a:tc>
                <a:tc>
                  <a:txBody>
                    <a:bodyPr/>
                    <a:lstStyle/>
                    <a:p>
                      <a:pPr algn="ctr"/>
                      <a:r>
                        <a:rPr lang="zh-CN" altLang="en-US"/>
                        <a:t>井下综合观测系统</a:t>
                      </a:r>
                    </a:p>
                  </a:txBody>
                  <a:tcPr anchor="ctr">
                    <a:solidFill>
                      <a:schemeClr val="tx2">
                        <a:lumMod val="20000"/>
                        <a:lumOff val="80000"/>
                      </a:schemeClr>
                    </a:solidFill>
                  </a:tcPr>
                </a:tc>
                <a:tc>
                  <a:txBody>
                    <a:bodyPr/>
                    <a:lstStyle/>
                    <a:p>
                      <a:pPr algn="ctr"/>
                      <a:r>
                        <a:rPr lang="zh-CN" altLang="en-US"/>
                        <a:t>欧同庚（湖北局）</a:t>
                      </a:r>
                    </a:p>
                  </a:txBody>
                  <a:tcPr anchor="ctr">
                    <a:solidFill>
                      <a:schemeClr val="tx2">
                        <a:lumMod val="20000"/>
                        <a:lumOff val="80000"/>
                      </a:schemeClr>
                    </a:solidFill>
                  </a:tcPr>
                </a:tc>
                <a:tc>
                  <a:txBody>
                    <a:bodyPr/>
                    <a:lstStyle/>
                    <a:p>
                      <a:pPr algn="ctr"/>
                      <a:r>
                        <a:rPr lang="zh-CN" altLang="en-US"/>
                        <a:t>井下布设、多种仪器协调</a:t>
                      </a:r>
                    </a:p>
                  </a:txBody>
                  <a:tcPr anchor="ctr">
                    <a:solidFill>
                      <a:schemeClr val="tx2">
                        <a:lumMod val="20000"/>
                        <a:lumOff val="80000"/>
                      </a:schemeClr>
                    </a:solidFill>
                  </a:tcPr>
                </a:tc>
                <a:tc>
                  <a:txBody>
                    <a:bodyPr/>
                    <a:lstStyle/>
                    <a:p>
                      <a:pPr algn="ctr"/>
                      <a:r>
                        <a:rPr lang="zh-CN" altLang="en-US"/>
                        <a:t>多仪器融合、避免地面干扰、耦合好</a:t>
                      </a:r>
                    </a:p>
                  </a:txBody>
                  <a:tcPr anchor="ctr">
                    <a:solidFill>
                      <a:schemeClr val="tx2">
                        <a:lumMod val="20000"/>
                        <a:lumOff val="80000"/>
                      </a:schemeClr>
                    </a:solidFill>
                  </a:tcPr>
                </a:tc>
                <a:extLst>
                  <a:ext uri="{0D108BD9-81ED-4DB2-BD59-A6C34878D82A}">
                    <a16:rowId xmlns:a16="http://schemas.microsoft.com/office/drawing/2014/main" val="2426855189"/>
                  </a:ext>
                </a:extLst>
              </a:tr>
            </a:tbl>
          </a:graphicData>
        </a:graphic>
      </p:graphicFrame>
      <p:sp>
        <p:nvSpPr>
          <p:cNvPr id="4" name="文本框 3">
            <a:extLst>
              <a:ext uri="{FF2B5EF4-FFF2-40B4-BE49-F238E27FC236}">
                <a16:creationId xmlns:a16="http://schemas.microsoft.com/office/drawing/2014/main" id="{36CD0777-FDE4-4F7A-AA2D-54D440BC18CF}"/>
              </a:ext>
            </a:extLst>
          </p:cNvPr>
          <p:cNvSpPr txBox="1"/>
          <p:nvPr/>
        </p:nvSpPr>
        <p:spPr>
          <a:xfrm>
            <a:off x="1735670" y="5823581"/>
            <a:ext cx="5760640" cy="369332"/>
          </a:xfrm>
          <a:prstGeom prst="rect">
            <a:avLst/>
          </a:prstGeom>
          <a:noFill/>
          <a:ln>
            <a:solidFill>
              <a:srgbClr val="FF0000"/>
            </a:solidFill>
          </a:ln>
        </p:spPr>
        <p:txBody>
          <a:bodyPr wrap="square" rtlCol="0">
            <a:spAutoFit/>
          </a:bodyPr>
          <a:lstStyle/>
          <a:p>
            <a:r>
              <a:rPr lang="zh-CN" altLang="en-US"/>
              <a:t>国内外学院派科学家均陆续开始关注仪器的研发和布设</a:t>
            </a:r>
          </a:p>
        </p:txBody>
      </p:sp>
    </p:spTree>
    <p:extLst>
      <p:ext uri="{BB962C8B-B14F-4D97-AF65-F5344CB8AC3E}">
        <p14:creationId xmlns:p14="http://schemas.microsoft.com/office/powerpoint/2010/main" val="507076572"/>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283BB37-38C1-484C-8395-DE3779308CE8}"/>
              </a:ext>
            </a:extLst>
          </p:cNvPr>
          <p:cNvSpPr>
            <a:spLocks noGrp="1"/>
          </p:cNvSpPr>
          <p:nvPr>
            <p:ph type="sldNum" sz="quarter" idx="4"/>
          </p:nvPr>
        </p:nvSpPr>
        <p:spPr>
          <a:xfrm>
            <a:off x="7956376" y="6356350"/>
            <a:ext cx="1044748" cy="365125"/>
          </a:xfrm>
        </p:spPr>
        <p:txBody>
          <a:bodyPr/>
          <a:lstStyle/>
          <a:p>
            <a:fld id="{75F6CC0F-0E0A-B746-A9DE-949064A788B3}" type="slidenum">
              <a:rPr lang="x-none" smtClean="0"/>
              <a:pPr/>
              <a:t>4</a:t>
            </a:fld>
            <a:endParaRPr lang="x-none" dirty="0"/>
          </a:p>
        </p:txBody>
      </p:sp>
      <p:sp>
        <p:nvSpPr>
          <p:cNvPr id="14" name="标题 1">
            <a:extLst>
              <a:ext uri="{FF2B5EF4-FFF2-40B4-BE49-F238E27FC236}">
                <a16:creationId xmlns:a16="http://schemas.microsoft.com/office/drawing/2014/main" id="{68FAC15A-2FF7-4CC2-8639-CC482CFE7446}"/>
              </a:ext>
            </a:extLst>
          </p:cNvPr>
          <p:cNvSpPr txBox="1">
            <a:spLocks/>
          </p:cNvSpPr>
          <p:nvPr/>
        </p:nvSpPr>
        <p:spPr>
          <a:xfrm>
            <a:off x="209528" y="154407"/>
            <a:ext cx="836890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en-US" altLang="zh-CN" sz="3200"/>
              <a:t>4G</a:t>
            </a:r>
            <a:r>
              <a:rPr lang="zh-CN" altLang="en-US" sz="3200"/>
              <a:t>实时传输节点式地震仪</a:t>
            </a:r>
            <a:r>
              <a:rPr lang="en-US" altLang="zh-CN" sz="3200"/>
              <a:t>UGL-4G 3C</a:t>
            </a:r>
            <a:endParaRPr lang="zh-CN" altLang="zh-CN" sz="3200" dirty="0">
              <a:solidFill>
                <a:schemeClr val="tx1"/>
              </a:solidFill>
            </a:endParaRPr>
          </a:p>
        </p:txBody>
      </p:sp>
      <p:pic>
        <p:nvPicPr>
          <p:cNvPr id="25" name="图片 24">
            <a:extLst>
              <a:ext uri="{FF2B5EF4-FFF2-40B4-BE49-F238E27FC236}">
                <a16:creationId xmlns:a16="http://schemas.microsoft.com/office/drawing/2014/main" id="{07285306-BE20-4795-AA51-1114717E48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1160515"/>
            <a:ext cx="3236459" cy="4315279"/>
          </a:xfrm>
          <a:prstGeom prst="rect">
            <a:avLst/>
          </a:prstGeom>
        </p:spPr>
      </p:pic>
      <p:pic>
        <p:nvPicPr>
          <p:cNvPr id="26" name="图片 25">
            <a:extLst>
              <a:ext uri="{FF2B5EF4-FFF2-40B4-BE49-F238E27FC236}">
                <a16:creationId xmlns:a16="http://schemas.microsoft.com/office/drawing/2014/main" id="{02175AAF-94CD-4DC6-98E6-DB851622CFF6}"/>
              </a:ext>
            </a:extLst>
          </p:cNvPr>
          <p:cNvPicPr>
            <a:picLocks noChangeAspect="1"/>
          </p:cNvPicPr>
          <p:nvPr/>
        </p:nvPicPr>
        <p:blipFill>
          <a:blip r:embed="rId4"/>
          <a:stretch>
            <a:fillRect/>
          </a:stretch>
        </p:blipFill>
        <p:spPr>
          <a:xfrm>
            <a:off x="3635896" y="1308333"/>
            <a:ext cx="5256350" cy="4014443"/>
          </a:xfrm>
          <a:prstGeom prst="rect">
            <a:avLst/>
          </a:prstGeom>
        </p:spPr>
      </p:pic>
      <p:sp>
        <p:nvSpPr>
          <p:cNvPr id="27" name="文本框 26">
            <a:extLst>
              <a:ext uri="{FF2B5EF4-FFF2-40B4-BE49-F238E27FC236}">
                <a16:creationId xmlns:a16="http://schemas.microsoft.com/office/drawing/2014/main" id="{EF5DCC8F-DF48-43C5-9C35-191EC0739428}"/>
              </a:ext>
            </a:extLst>
          </p:cNvPr>
          <p:cNvSpPr txBox="1"/>
          <p:nvPr/>
        </p:nvSpPr>
        <p:spPr>
          <a:xfrm>
            <a:off x="1547664" y="5529715"/>
            <a:ext cx="6618777" cy="338554"/>
          </a:xfrm>
          <a:prstGeom prst="rect">
            <a:avLst/>
          </a:prstGeom>
          <a:solidFill>
            <a:schemeClr val="accent1">
              <a:lumMod val="40000"/>
              <a:lumOff val="60000"/>
            </a:schemeClr>
          </a:solidFill>
          <a:ln>
            <a:solidFill>
              <a:schemeClr val="tx1"/>
            </a:solidFill>
          </a:ln>
        </p:spPr>
        <p:txBody>
          <a:bodyPr wrap="square" rtlCol="0">
            <a:spAutoFit/>
          </a:bodyPr>
          <a:lstStyle/>
          <a:p>
            <a:r>
              <a:rPr lang="en-US" altLang="zh-CN" sz="1600" dirty="0"/>
              <a:t>UGL</a:t>
            </a:r>
            <a:r>
              <a:rPr lang="zh-CN" altLang="en-US" sz="1600" dirty="0"/>
              <a:t>：</a:t>
            </a:r>
            <a:r>
              <a:rPr lang="en-US" altLang="zh-CN" sz="1600" dirty="0"/>
              <a:t>USTC </a:t>
            </a:r>
            <a:r>
              <a:rPr lang="en-US" altLang="zh-CN" sz="1600" dirty="0" err="1"/>
              <a:t>Guowei</a:t>
            </a:r>
            <a:r>
              <a:rPr lang="en-US" altLang="zh-CN" sz="1600" dirty="0"/>
              <a:t> Low-power consumption</a:t>
            </a:r>
            <a:r>
              <a:rPr lang="zh-CN" altLang="en-US" sz="1600" dirty="0"/>
              <a:t>（中科大</a:t>
            </a:r>
            <a:r>
              <a:rPr lang="en-US" altLang="zh-CN" sz="1600" dirty="0"/>
              <a:t>-</a:t>
            </a:r>
            <a:r>
              <a:rPr lang="zh-CN" altLang="en-US" sz="1600" dirty="0"/>
              <a:t>国为电子</a:t>
            </a:r>
            <a:r>
              <a:rPr lang="en-US" altLang="zh-CN" sz="1600" dirty="0"/>
              <a:t>-</a:t>
            </a:r>
            <a:r>
              <a:rPr lang="zh-CN" altLang="en-US" sz="1600" dirty="0"/>
              <a:t>低功耗）</a:t>
            </a:r>
          </a:p>
        </p:txBody>
      </p:sp>
      <p:sp>
        <p:nvSpPr>
          <p:cNvPr id="3" name="文本框 2">
            <a:extLst>
              <a:ext uri="{FF2B5EF4-FFF2-40B4-BE49-F238E27FC236}">
                <a16:creationId xmlns:a16="http://schemas.microsoft.com/office/drawing/2014/main" id="{A3B5DAC2-54E3-4F74-8DD7-C1D45764BEF9}"/>
              </a:ext>
            </a:extLst>
          </p:cNvPr>
          <p:cNvSpPr txBox="1"/>
          <p:nvPr/>
        </p:nvSpPr>
        <p:spPr>
          <a:xfrm>
            <a:off x="5931228" y="744111"/>
            <a:ext cx="2045753" cy="338554"/>
          </a:xfrm>
          <a:prstGeom prst="rect">
            <a:avLst/>
          </a:prstGeom>
          <a:noFill/>
        </p:spPr>
        <p:txBody>
          <a:bodyPr wrap="none" rtlCol="0">
            <a:spAutoFit/>
          </a:bodyPr>
          <a:lstStyle/>
          <a:p>
            <a:r>
              <a:rPr lang="zh-CN" altLang="en-US" sz="1600" b="1">
                <a:latin typeface="黑体" panose="02010609060101010101" pitchFamily="49" charset="-122"/>
                <a:ea typeface="黑体" panose="02010609060101010101" pitchFamily="49" charset="-122"/>
              </a:rPr>
              <a:t>（中科大李俊伦组）</a:t>
            </a:r>
          </a:p>
        </p:txBody>
      </p:sp>
      <p:sp>
        <p:nvSpPr>
          <p:cNvPr id="39" name="矩形 38">
            <a:extLst>
              <a:ext uri="{FF2B5EF4-FFF2-40B4-BE49-F238E27FC236}">
                <a16:creationId xmlns:a16="http://schemas.microsoft.com/office/drawing/2014/main" id="{1BA985AF-BC9B-44D4-8CC6-C331DACAA68A}"/>
              </a:ext>
            </a:extLst>
          </p:cNvPr>
          <p:cNvSpPr/>
          <p:nvPr/>
        </p:nvSpPr>
        <p:spPr>
          <a:xfrm>
            <a:off x="6516216" y="2564904"/>
            <a:ext cx="926520" cy="21602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a:extLst>
              <a:ext uri="{FF2B5EF4-FFF2-40B4-BE49-F238E27FC236}">
                <a16:creationId xmlns:a16="http://schemas.microsoft.com/office/drawing/2014/main" id="{2871CE2E-2D3B-4D46-830E-4280E38E47DA}"/>
              </a:ext>
            </a:extLst>
          </p:cNvPr>
          <p:cNvSpPr/>
          <p:nvPr/>
        </p:nvSpPr>
        <p:spPr>
          <a:xfrm>
            <a:off x="4716016" y="1700808"/>
            <a:ext cx="926520" cy="20374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a:extLst>
              <a:ext uri="{FF2B5EF4-FFF2-40B4-BE49-F238E27FC236}">
                <a16:creationId xmlns:a16="http://schemas.microsoft.com/office/drawing/2014/main" id="{181D0C69-AB79-4A12-BC76-A0D6B5B3A149}"/>
              </a:ext>
            </a:extLst>
          </p:cNvPr>
          <p:cNvSpPr/>
          <p:nvPr/>
        </p:nvSpPr>
        <p:spPr>
          <a:xfrm>
            <a:off x="6372200" y="3391230"/>
            <a:ext cx="648072" cy="21602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F3E1D622-9B30-429F-A58F-91CDA87E8243}"/>
              </a:ext>
            </a:extLst>
          </p:cNvPr>
          <p:cNvSpPr txBox="1"/>
          <p:nvPr/>
        </p:nvSpPr>
        <p:spPr>
          <a:xfrm>
            <a:off x="1261631" y="5977576"/>
            <a:ext cx="6264696" cy="369332"/>
          </a:xfrm>
          <a:prstGeom prst="rect">
            <a:avLst/>
          </a:prstGeom>
          <a:noFill/>
          <a:ln>
            <a:solidFill>
              <a:srgbClr val="FF0000"/>
            </a:solidFill>
          </a:ln>
        </p:spPr>
        <p:txBody>
          <a:bodyPr wrap="square" rtlCol="0">
            <a:spAutoFit/>
          </a:bodyPr>
          <a:lstStyle/>
          <a:p>
            <a:pPr algn="ctr"/>
            <a:r>
              <a:rPr lang="zh-CN" altLang="en-US"/>
              <a:t>仪器主要特点：续航强、实时数据传输、体积小</a:t>
            </a:r>
          </a:p>
        </p:txBody>
      </p:sp>
    </p:spTree>
    <p:extLst>
      <p:ext uri="{BB962C8B-B14F-4D97-AF65-F5344CB8AC3E}">
        <p14:creationId xmlns:p14="http://schemas.microsoft.com/office/powerpoint/2010/main" val="323718575"/>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283BB37-38C1-484C-8395-DE3779308CE8}"/>
              </a:ext>
            </a:extLst>
          </p:cNvPr>
          <p:cNvSpPr>
            <a:spLocks noGrp="1"/>
          </p:cNvSpPr>
          <p:nvPr>
            <p:ph type="sldNum" sz="quarter" idx="4"/>
          </p:nvPr>
        </p:nvSpPr>
        <p:spPr>
          <a:xfrm>
            <a:off x="7956376" y="6356350"/>
            <a:ext cx="1044748" cy="365125"/>
          </a:xfrm>
        </p:spPr>
        <p:txBody>
          <a:bodyPr/>
          <a:lstStyle/>
          <a:p>
            <a:fld id="{75F6CC0F-0E0A-B746-A9DE-949064A788B3}" type="slidenum">
              <a:rPr lang="x-none" smtClean="0"/>
              <a:pPr/>
              <a:t>5</a:t>
            </a:fld>
            <a:endParaRPr lang="x-none" dirty="0"/>
          </a:p>
        </p:txBody>
      </p:sp>
      <p:sp>
        <p:nvSpPr>
          <p:cNvPr id="14" name="标题 1">
            <a:extLst>
              <a:ext uri="{FF2B5EF4-FFF2-40B4-BE49-F238E27FC236}">
                <a16:creationId xmlns:a16="http://schemas.microsoft.com/office/drawing/2014/main" id="{68FAC15A-2FF7-4CC2-8639-CC482CFE7446}"/>
              </a:ext>
            </a:extLst>
          </p:cNvPr>
          <p:cNvSpPr txBox="1">
            <a:spLocks/>
          </p:cNvSpPr>
          <p:nvPr/>
        </p:nvSpPr>
        <p:spPr>
          <a:xfrm>
            <a:off x="209528" y="154407"/>
            <a:ext cx="836890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en-US" altLang="zh-CN" sz="3200"/>
              <a:t>UGL-4G 3C</a:t>
            </a:r>
            <a:r>
              <a:rPr lang="zh-CN" altLang="en-US" sz="3200"/>
              <a:t>的主要仪器参数</a:t>
            </a:r>
            <a:endParaRPr lang="zh-CN" altLang="zh-CN" sz="3200" dirty="0">
              <a:solidFill>
                <a:schemeClr val="tx1"/>
              </a:solidFill>
            </a:endParaRPr>
          </a:p>
        </p:txBody>
      </p:sp>
      <p:pic>
        <p:nvPicPr>
          <p:cNvPr id="9" name="图片 8">
            <a:extLst>
              <a:ext uri="{FF2B5EF4-FFF2-40B4-BE49-F238E27FC236}">
                <a16:creationId xmlns:a16="http://schemas.microsoft.com/office/drawing/2014/main" id="{F2CB226C-EB1B-4FFD-BDC3-490D660B47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3750" y="1410134"/>
            <a:ext cx="1710833" cy="1820201"/>
          </a:xfrm>
          <a:prstGeom prst="rect">
            <a:avLst/>
          </a:prstGeom>
        </p:spPr>
      </p:pic>
      <p:pic>
        <p:nvPicPr>
          <p:cNvPr id="10" name="图片 9">
            <a:extLst>
              <a:ext uri="{FF2B5EF4-FFF2-40B4-BE49-F238E27FC236}">
                <a16:creationId xmlns:a16="http://schemas.microsoft.com/office/drawing/2014/main" id="{E355FA53-40C3-4BFE-ADD6-4DC8888BC793}"/>
              </a:ext>
            </a:extLst>
          </p:cNvPr>
          <p:cNvPicPr>
            <a:picLocks noChangeAspect="1"/>
          </p:cNvPicPr>
          <p:nvPr/>
        </p:nvPicPr>
        <p:blipFill rotWithShape="1">
          <a:blip r:embed="rId4"/>
          <a:srcRect b="61417"/>
          <a:stretch/>
        </p:blipFill>
        <p:spPr>
          <a:xfrm>
            <a:off x="343324" y="1122413"/>
            <a:ext cx="4751096" cy="949212"/>
          </a:xfrm>
          <a:prstGeom prst="rect">
            <a:avLst/>
          </a:prstGeom>
        </p:spPr>
      </p:pic>
      <p:pic>
        <p:nvPicPr>
          <p:cNvPr id="12" name="图片 11">
            <a:extLst>
              <a:ext uri="{FF2B5EF4-FFF2-40B4-BE49-F238E27FC236}">
                <a16:creationId xmlns:a16="http://schemas.microsoft.com/office/drawing/2014/main" id="{7FBECEE4-771F-4C1F-813E-97B49ED053EC}"/>
              </a:ext>
            </a:extLst>
          </p:cNvPr>
          <p:cNvPicPr>
            <a:picLocks noChangeAspect="1"/>
          </p:cNvPicPr>
          <p:nvPr/>
        </p:nvPicPr>
        <p:blipFill rotWithShape="1">
          <a:blip r:embed="rId5"/>
          <a:srcRect l="75399" t="20027" b="17644"/>
          <a:stretch/>
        </p:blipFill>
        <p:spPr>
          <a:xfrm>
            <a:off x="5468866" y="1050199"/>
            <a:ext cx="1152622" cy="2230309"/>
          </a:xfrm>
          <a:prstGeom prst="rect">
            <a:avLst/>
          </a:prstGeom>
        </p:spPr>
      </p:pic>
      <p:sp>
        <p:nvSpPr>
          <p:cNvPr id="13" name="文本框 12">
            <a:extLst>
              <a:ext uri="{FF2B5EF4-FFF2-40B4-BE49-F238E27FC236}">
                <a16:creationId xmlns:a16="http://schemas.microsoft.com/office/drawing/2014/main" id="{9FFAA448-A7B6-4CDB-87FE-A81030804ABB}"/>
              </a:ext>
            </a:extLst>
          </p:cNvPr>
          <p:cNvSpPr txBox="1"/>
          <p:nvPr/>
        </p:nvSpPr>
        <p:spPr>
          <a:xfrm>
            <a:off x="365489" y="3835368"/>
            <a:ext cx="4934079" cy="1554272"/>
          </a:xfrm>
          <a:prstGeom prst="rect">
            <a:avLst/>
          </a:prstGeom>
          <a:solidFill>
            <a:schemeClr val="accent1">
              <a:lumMod val="40000"/>
              <a:lumOff val="60000"/>
            </a:schemeClr>
          </a:solidFill>
          <a:ln w="3175">
            <a:solidFill>
              <a:schemeClr val="tx1"/>
            </a:solidFill>
          </a:ln>
        </p:spPr>
        <p:txBody>
          <a:bodyPr wrap="square" rtlCol="0">
            <a:spAutoFit/>
          </a:bodyPr>
          <a:lstStyle/>
          <a:p>
            <a:pPr marL="285750" indent="-285750">
              <a:spcAft>
                <a:spcPts val="600"/>
              </a:spcAft>
              <a:buFont typeface="Arial" panose="020B0604020202020204" pitchFamily="34" charset="0"/>
              <a:buChar char="•"/>
            </a:pPr>
            <a:r>
              <a:rPr lang="zh-CN" altLang="en-US" dirty="0">
                <a:latin typeface="+mn-ea"/>
              </a:rPr>
              <a:t>在连续采集下，可选择全实时传输，</a:t>
            </a:r>
            <a:r>
              <a:rPr lang="en-US" altLang="zh-CN" dirty="0">
                <a:latin typeface="+mn-ea"/>
              </a:rPr>
              <a:t>2</a:t>
            </a:r>
            <a:r>
              <a:rPr lang="zh-CN" altLang="en-US" dirty="0">
                <a:latin typeface="+mn-ea"/>
              </a:rPr>
              <a:t>分钟，</a:t>
            </a:r>
            <a:r>
              <a:rPr lang="en-US" altLang="zh-CN" dirty="0">
                <a:latin typeface="+mn-ea"/>
              </a:rPr>
              <a:t>4</a:t>
            </a:r>
            <a:r>
              <a:rPr lang="zh-CN" altLang="en-US" dirty="0">
                <a:latin typeface="+mn-ea"/>
              </a:rPr>
              <a:t>分钟</a:t>
            </a:r>
            <a:r>
              <a:rPr lang="en-US" altLang="zh-CN" dirty="0">
                <a:latin typeface="+mn-ea"/>
              </a:rPr>
              <a:t>……</a:t>
            </a:r>
            <a:r>
              <a:rPr lang="zh-CN" altLang="en-US" dirty="0">
                <a:latin typeface="+mn-ea"/>
              </a:rPr>
              <a:t>等不同间隔传输，延长电池寿命，或直接外接电源</a:t>
            </a:r>
            <a:endParaRPr lang="en-US" altLang="zh-CN" dirty="0">
              <a:latin typeface="+mn-ea"/>
            </a:endParaRPr>
          </a:p>
          <a:p>
            <a:pPr marL="285750" indent="-285750">
              <a:spcAft>
                <a:spcPts val="600"/>
              </a:spcAft>
              <a:buFont typeface="Arial" panose="020B0604020202020204" pitchFamily="34" charset="0"/>
              <a:buChar char="•"/>
            </a:pPr>
            <a:r>
              <a:rPr lang="zh-CN" altLang="en-US" dirty="0">
                <a:latin typeface="+mn-ea"/>
              </a:rPr>
              <a:t>数据补传：无线传输不成功伺机自动重新补发，确保数据完整性</a:t>
            </a:r>
          </a:p>
        </p:txBody>
      </p:sp>
      <p:sp>
        <p:nvSpPr>
          <p:cNvPr id="15" name="文本框 14">
            <a:extLst>
              <a:ext uri="{FF2B5EF4-FFF2-40B4-BE49-F238E27FC236}">
                <a16:creationId xmlns:a16="http://schemas.microsoft.com/office/drawing/2014/main" id="{32F9BB6A-82F0-45A6-AFEC-5B6BC518CA8D}"/>
              </a:ext>
            </a:extLst>
          </p:cNvPr>
          <p:cNvSpPr txBox="1"/>
          <p:nvPr/>
        </p:nvSpPr>
        <p:spPr>
          <a:xfrm>
            <a:off x="5535164" y="865533"/>
            <a:ext cx="1202573" cy="369332"/>
          </a:xfrm>
          <a:prstGeom prst="rect">
            <a:avLst/>
          </a:prstGeom>
          <a:noFill/>
        </p:spPr>
        <p:txBody>
          <a:bodyPr wrap="none" rtlCol="0">
            <a:spAutoFit/>
          </a:bodyPr>
          <a:lstStyle/>
          <a:p>
            <a:r>
              <a:rPr lang="en-US" altLang="zh-CN" b="1" dirty="0">
                <a:solidFill>
                  <a:srgbClr val="E5AD3F"/>
                </a:solidFill>
              </a:rPr>
              <a:t>UGL-4G 3C</a:t>
            </a:r>
            <a:endParaRPr lang="zh-CN" altLang="en-US" b="1" dirty="0">
              <a:solidFill>
                <a:srgbClr val="E5AD3F"/>
              </a:solidFill>
            </a:endParaRPr>
          </a:p>
        </p:txBody>
      </p:sp>
      <p:sp>
        <p:nvSpPr>
          <p:cNvPr id="16" name="文本框 15">
            <a:extLst>
              <a:ext uri="{FF2B5EF4-FFF2-40B4-BE49-F238E27FC236}">
                <a16:creationId xmlns:a16="http://schemas.microsoft.com/office/drawing/2014/main" id="{46380BBA-BED1-43A0-8664-BE5B8A55B196}"/>
              </a:ext>
            </a:extLst>
          </p:cNvPr>
          <p:cNvSpPr txBox="1"/>
          <p:nvPr/>
        </p:nvSpPr>
        <p:spPr>
          <a:xfrm>
            <a:off x="7304923" y="856113"/>
            <a:ext cx="1569660" cy="369332"/>
          </a:xfrm>
          <a:prstGeom prst="rect">
            <a:avLst/>
          </a:prstGeom>
          <a:noFill/>
        </p:spPr>
        <p:txBody>
          <a:bodyPr wrap="none" rtlCol="0">
            <a:spAutoFit/>
          </a:bodyPr>
          <a:lstStyle/>
          <a:p>
            <a:r>
              <a:rPr lang="zh-CN" altLang="en-US" b="1" dirty="0">
                <a:solidFill>
                  <a:srgbClr val="E5AD3F"/>
                </a:solidFill>
              </a:rPr>
              <a:t>扩展锂电池包</a:t>
            </a:r>
          </a:p>
        </p:txBody>
      </p:sp>
      <p:pic>
        <p:nvPicPr>
          <p:cNvPr id="19" name="图片 18">
            <a:extLst>
              <a:ext uri="{FF2B5EF4-FFF2-40B4-BE49-F238E27FC236}">
                <a16:creationId xmlns:a16="http://schemas.microsoft.com/office/drawing/2014/main" id="{182E95E5-4CE4-4200-9E53-33C4C0EF79EE}"/>
              </a:ext>
            </a:extLst>
          </p:cNvPr>
          <p:cNvPicPr>
            <a:picLocks noChangeAspect="1"/>
          </p:cNvPicPr>
          <p:nvPr/>
        </p:nvPicPr>
        <p:blipFill rotWithShape="1">
          <a:blip r:embed="rId4"/>
          <a:srcRect t="68966"/>
          <a:stretch/>
        </p:blipFill>
        <p:spPr>
          <a:xfrm>
            <a:off x="351147" y="2079015"/>
            <a:ext cx="4751097" cy="763489"/>
          </a:xfrm>
          <a:prstGeom prst="rect">
            <a:avLst/>
          </a:prstGeom>
        </p:spPr>
      </p:pic>
      <p:pic>
        <p:nvPicPr>
          <p:cNvPr id="11" name="图片 10">
            <a:extLst>
              <a:ext uri="{FF2B5EF4-FFF2-40B4-BE49-F238E27FC236}">
                <a16:creationId xmlns:a16="http://schemas.microsoft.com/office/drawing/2014/main" id="{9D6BF67B-552A-437B-B186-95324211077E}"/>
              </a:ext>
            </a:extLst>
          </p:cNvPr>
          <p:cNvPicPr>
            <a:picLocks noChangeAspect="1"/>
          </p:cNvPicPr>
          <p:nvPr/>
        </p:nvPicPr>
        <p:blipFill rotWithShape="1">
          <a:blip r:embed="rId6"/>
          <a:srcRect t="50512" r="21205" b="36369"/>
          <a:stretch/>
        </p:blipFill>
        <p:spPr>
          <a:xfrm>
            <a:off x="374142" y="2901214"/>
            <a:ext cx="4655034" cy="644319"/>
          </a:xfrm>
          <a:prstGeom prst="rect">
            <a:avLst/>
          </a:prstGeom>
        </p:spPr>
      </p:pic>
      <p:cxnSp>
        <p:nvCxnSpPr>
          <p:cNvPr id="17" name="直接箭头连接符 16">
            <a:extLst>
              <a:ext uri="{FF2B5EF4-FFF2-40B4-BE49-F238E27FC236}">
                <a16:creationId xmlns:a16="http://schemas.microsoft.com/office/drawing/2014/main" id="{63B898F2-4306-4557-BFAC-462C6CB03144}"/>
              </a:ext>
            </a:extLst>
          </p:cNvPr>
          <p:cNvCxnSpPr>
            <a:cxnSpLocks/>
            <a:endCxn id="12" idx="1"/>
          </p:cNvCxnSpPr>
          <p:nvPr/>
        </p:nvCxnSpPr>
        <p:spPr>
          <a:xfrm flipV="1">
            <a:off x="4332261" y="2165354"/>
            <a:ext cx="1136605" cy="94913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a:extLst>
              <a:ext uri="{FF2B5EF4-FFF2-40B4-BE49-F238E27FC236}">
                <a16:creationId xmlns:a16="http://schemas.microsoft.com/office/drawing/2014/main" id="{3932E891-A427-48C3-AF4D-616537AD977C}"/>
              </a:ext>
            </a:extLst>
          </p:cNvPr>
          <p:cNvCxnSpPr>
            <a:cxnSpLocks/>
          </p:cNvCxnSpPr>
          <p:nvPr/>
        </p:nvCxnSpPr>
        <p:spPr>
          <a:xfrm flipV="1">
            <a:off x="4663452" y="3086424"/>
            <a:ext cx="2644314" cy="26242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8" name="图片 7">
            <a:extLst>
              <a:ext uri="{FF2B5EF4-FFF2-40B4-BE49-F238E27FC236}">
                <a16:creationId xmlns:a16="http://schemas.microsoft.com/office/drawing/2014/main" id="{6DCCCCEB-A647-41E2-AECA-B79802C2B79F}"/>
              </a:ext>
            </a:extLst>
          </p:cNvPr>
          <p:cNvPicPr>
            <a:picLocks noChangeAspect="1"/>
          </p:cNvPicPr>
          <p:nvPr/>
        </p:nvPicPr>
        <p:blipFill>
          <a:blip r:embed="rId7"/>
          <a:stretch>
            <a:fillRect/>
          </a:stretch>
        </p:blipFill>
        <p:spPr>
          <a:xfrm>
            <a:off x="5608722" y="3716359"/>
            <a:ext cx="3392402" cy="1888025"/>
          </a:xfrm>
          <a:prstGeom prst="rect">
            <a:avLst/>
          </a:prstGeom>
        </p:spPr>
      </p:pic>
      <p:sp>
        <p:nvSpPr>
          <p:cNvPr id="5" name="文本框 4">
            <a:extLst>
              <a:ext uri="{FF2B5EF4-FFF2-40B4-BE49-F238E27FC236}">
                <a16:creationId xmlns:a16="http://schemas.microsoft.com/office/drawing/2014/main" id="{57ADF00D-B534-4A30-8E2B-32385E1CA2BF}"/>
              </a:ext>
            </a:extLst>
          </p:cNvPr>
          <p:cNvSpPr txBox="1"/>
          <p:nvPr/>
        </p:nvSpPr>
        <p:spPr>
          <a:xfrm>
            <a:off x="1261631" y="5977576"/>
            <a:ext cx="6264696" cy="369332"/>
          </a:xfrm>
          <a:prstGeom prst="rect">
            <a:avLst/>
          </a:prstGeom>
          <a:noFill/>
          <a:ln>
            <a:solidFill>
              <a:srgbClr val="FF0000"/>
            </a:solidFill>
          </a:ln>
        </p:spPr>
        <p:txBody>
          <a:bodyPr wrap="square" rtlCol="0">
            <a:spAutoFit/>
          </a:bodyPr>
          <a:lstStyle/>
          <a:p>
            <a:pPr algn="ctr"/>
            <a:r>
              <a:rPr lang="zh-CN" altLang="en-US"/>
              <a:t>仪器主要特点：续航强、实时数据传输、体积小</a:t>
            </a:r>
          </a:p>
        </p:txBody>
      </p:sp>
    </p:spTree>
    <p:extLst>
      <p:ext uri="{BB962C8B-B14F-4D97-AF65-F5344CB8AC3E}">
        <p14:creationId xmlns:p14="http://schemas.microsoft.com/office/powerpoint/2010/main" val="1172267990"/>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283BB37-38C1-484C-8395-DE3779308CE8}"/>
              </a:ext>
            </a:extLst>
          </p:cNvPr>
          <p:cNvSpPr>
            <a:spLocks noGrp="1"/>
          </p:cNvSpPr>
          <p:nvPr>
            <p:ph type="sldNum" sz="quarter" idx="4"/>
          </p:nvPr>
        </p:nvSpPr>
        <p:spPr>
          <a:xfrm>
            <a:off x="7956376" y="6356350"/>
            <a:ext cx="1044748" cy="365125"/>
          </a:xfrm>
        </p:spPr>
        <p:txBody>
          <a:bodyPr/>
          <a:lstStyle/>
          <a:p>
            <a:fld id="{75F6CC0F-0E0A-B746-A9DE-949064A788B3}" type="slidenum">
              <a:rPr lang="x-none" smtClean="0"/>
              <a:pPr/>
              <a:t>6</a:t>
            </a:fld>
            <a:endParaRPr lang="x-none" dirty="0"/>
          </a:p>
        </p:txBody>
      </p:sp>
      <p:sp>
        <p:nvSpPr>
          <p:cNvPr id="14" name="标题 1">
            <a:extLst>
              <a:ext uri="{FF2B5EF4-FFF2-40B4-BE49-F238E27FC236}">
                <a16:creationId xmlns:a16="http://schemas.microsoft.com/office/drawing/2014/main" id="{68FAC15A-2FF7-4CC2-8639-CC482CFE7446}"/>
              </a:ext>
            </a:extLst>
          </p:cNvPr>
          <p:cNvSpPr txBox="1">
            <a:spLocks/>
          </p:cNvSpPr>
          <p:nvPr/>
        </p:nvSpPr>
        <p:spPr>
          <a:xfrm>
            <a:off x="179512" y="136525"/>
            <a:ext cx="836890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zh-CN" altLang="en-US" sz="3200"/>
              <a:t>案例：漾濞</a:t>
            </a:r>
            <a:r>
              <a:rPr lang="en-US" altLang="zh-CN" sz="3200"/>
              <a:t>M6.4</a:t>
            </a:r>
            <a:r>
              <a:rPr lang="zh-CN" altLang="en-US" sz="3200"/>
              <a:t>地震的余震监测</a:t>
            </a:r>
            <a:endParaRPr lang="zh-CN" altLang="zh-CN" sz="3200" dirty="0"/>
          </a:p>
        </p:txBody>
      </p:sp>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C611F963-BCFC-49B5-8351-AD72D9D8B9B5}"/>
                  </a:ext>
                </a:extLst>
              </p:cNvPr>
              <p:cNvSpPr txBox="1"/>
              <p:nvPr/>
            </p:nvSpPr>
            <p:spPr>
              <a:xfrm>
                <a:off x="4629815" y="816966"/>
                <a:ext cx="4334673" cy="2648610"/>
              </a:xfrm>
              <a:prstGeom prst="rect">
                <a:avLst/>
              </a:prstGeom>
              <a:noFill/>
            </p:spPr>
            <p:txBody>
              <a:bodyPr wrap="square" rtlCol="0">
                <a:spAutoFit/>
              </a:bodyPr>
              <a:lstStyle/>
              <a:p>
                <a:pPr marL="285750" indent="-285750" algn="just">
                  <a:lnSpc>
                    <a:spcPct val="150000"/>
                  </a:lnSpc>
                  <a:spcAft>
                    <a:spcPts val="500"/>
                  </a:spcAft>
                  <a:buFont typeface="Arial" panose="020B0604020202020204" pitchFamily="34" charset="0"/>
                  <a:buChar char="•"/>
                </a:pPr>
                <a:r>
                  <a:rPr lang="en-US" altLang="zh-CN" dirty="0">
                    <a:latin typeface="+mn-ea"/>
                  </a:rPr>
                  <a:t>2021/5/21</a:t>
                </a:r>
                <a:r>
                  <a:rPr lang="zh-CN" altLang="en-US" dirty="0">
                    <a:latin typeface="+mn-ea"/>
                  </a:rPr>
                  <a:t> </a:t>
                </a:r>
                <a:r>
                  <a:rPr lang="en-US" altLang="zh-CN" dirty="0">
                    <a:latin typeface="+mn-ea"/>
                  </a:rPr>
                  <a:t>21:48</a:t>
                </a:r>
                <a:r>
                  <a:rPr lang="zh-CN" altLang="en-US" dirty="0">
                    <a:latin typeface="+mn-ea"/>
                  </a:rPr>
                  <a:t>，云南大理州漾濞县发生</a:t>
                </a:r>
                <a:r>
                  <a:rPr lang="en-US" altLang="zh-CN" dirty="0">
                    <a:latin typeface="+mn-ea"/>
                  </a:rPr>
                  <a:t>6.4</a:t>
                </a:r>
                <a:r>
                  <a:rPr lang="zh-CN" altLang="en-US" dirty="0">
                    <a:latin typeface="+mn-ea"/>
                  </a:rPr>
                  <a:t>级地震</a:t>
                </a:r>
                <a:endParaRPr lang="en-US" altLang="zh-CN" dirty="0">
                  <a:latin typeface="+mn-ea"/>
                </a:endParaRPr>
              </a:p>
              <a:p>
                <a:pPr marL="285750" indent="-285750" algn="just">
                  <a:lnSpc>
                    <a:spcPct val="150000"/>
                  </a:lnSpc>
                  <a:spcAft>
                    <a:spcPts val="500"/>
                  </a:spcAft>
                  <a:buFont typeface="Arial" panose="020B0604020202020204" pitchFamily="34" charset="0"/>
                  <a:buChar char="•"/>
                </a:pPr>
                <a:r>
                  <a:rPr lang="zh-CN" altLang="en-US" dirty="0">
                    <a:latin typeface="+mn-ea"/>
                  </a:rPr>
                  <a:t>震中</a:t>
                </a:r>
                <a14:m>
                  <m:oMath xmlns:m="http://schemas.openxmlformats.org/officeDocument/2006/math">
                    <m:r>
                      <a:rPr lang="en-US" altLang="zh-CN" b="0" i="1" smtClean="0">
                        <a:latin typeface="Cambria Math" panose="02040503050406030204" pitchFamily="18" charset="0"/>
                      </a:rPr>
                      <m:t>25.64</m:t>
                    </m:r>
                    <m:r>
                      <a:rPr lang="en-US" altLang="zh-CN" i="1">
                        <a:latin typeface="Cambria Math" panose="02040503050406030204" pitchFamily="18" charset="0"/>
                      </a:rPr>
                      <m:t>°</m:t>
                    </m:r>
                    <m:r>
                      <m:rPr>
                        <m:sty m:val="p"/>
                      </m:rPr>
                      <a:rPr lang="en-US" altLang="zh-CN" i="1" smtClean="0">
                        <a:latin typeface="Cambria Math" panose="02040503050406030204" pitchFamily="18" charset="0"/>
                      </a:rPr>
                      <m:t>N</m:t>
                    </m:r>
                    <m:r>
                      <a:rPr lang="en-US" altLang="zh-CN" b="0" i="1" smtClean="0">
                        <a:latin typeface="Cambria Math" panose="02040503050406030204" pitchFamily="18" charset="0"/>
                      </a:rPr>
                      <m:t>, 99.90</m:t>
                    </m:r>
                    <m:r>
                      <a:rPr lang="en-US" altLang="zh-CN" i="1">
                        <a:latin typeface="Cambria Math" panose="02040503050406030204" pitchFamily="18" charset="0"/>
                      </a:rPr>
                      <m:t>°</m:t>
                    </m:r>
                    <m:r>
                      <m:rPr>
                        <m:sty m:val="p"/>
                      </m:rPr>
                      <a:rPr lang="en-US" altLang="zh-CN" i="1" smtClean="0">
                        <a:latin typeface="Cambria Math" panose="02040503050406030204" pitchFamily="18" charset="0"/>
                      </a:rPr>
                      <m:t>E</m:t>
                    </m:r>
                    <m:r>
                      <a:rPr lang="zh-CN" altLang="en-US" i="1">
                        <a:latin typeface="Cambria Math" panose="02040503050406030204" pitchFamily="18" charset="0"/>
                      </a:rPr>
                      <m:t>，</m:t>
                    </m:r>
                  </m:oMath>
                </a14:m>
                <a:r>
                  <a:rPr lang="zh-CN" altLang="en-US" dirty="0">
                    <a:latin typeface="+mn-ea"/>
                  </a:rPr>
                  <a:t>极震区烈度达</a:t>
                </a:r>
                <a:r>
                  <a:rPr lang="en-US" altLang="zh-CN" dirty="0">
                    <a:latin typeface="+mn-ea"/>
                  </a:rPr>
                  <a:t>Ⅷ</a:t>
                </a:r>
                <a:r>
                  <a:rPr lang="zh-CN" altLang="en-US" dirty="0">
                    <a:latin typeface="+mn-ea"/>
                  </a:rPr>
                  <a:t>度，</a:t>
                </a:r>
                <a:r>
                  <a:rPr lang="en-US" altLang="zh-CN" dirty="0">
                    <a:latin typeface="+mn-ea"/>
                  </a:rPr>
                  <a:t>Ⅵ</a:t>
                </a:r>
                <a:r>
                  <a:rPr lang="zh-CN" altLang="en-US" dirty="0">
                    <a:latin typeface="+mn-ea"/>
                  </a:rPr>
                  <a:t>度区以上面积约</a:t>
                </a:r>
                <a:r>
                  <a:rPr lang="en-US" altLang="zh-CN" dirty="0">
                    <a:latin typeface="+mn-ea"/>
                  </a:rPr>
                  <a:t>6600</a:t>
                </a:r>
                <a14:m>
                  <m:oMath xmlns:m="http://schemas.openxmlformats.org/officeDocument/2006/math">
                    <m:sSup>
                      <m:sSupPr>
                        <m:ctrlPr>
                          <a:rPr lang="en-US" altLang="zh-CN" i="1" smtClean="0">
                            <a:latin typeface="Cambria Math" panose="02040503050406030204" pitchFamily="18" charset="0"/>
                          </a:rPr>
                        </m:ctrlPr>
                      </m:sSupPr>
                      <m:e>
                        <m:r>
                          <m:rPr>
                            <m:sty m:val="p"/>
                          </m:rPr>
                          <a:rPr lang="en-US" altLang="zh-CN" i="1">
                            <a:latin typeface="Cambria Math" panose="02040503050406030204" pitchFamily="18" charset="0"/>
                          </a:rPr>
                          <m:t>km</m:t>
                        </m:r>
                      </m:e>
                      <m:sup>
                        <m:r>
                          <a:rPr lang="en-US" altLang="zh-CN" b="0" i="1" smtClean="0">
                            <a:latin typeface="Cambria Math" panose="02040503050406030204" pitchFamily="18" charset="0"/>
                          </a:rPr>
                          <m:t>2</m:t>
                        </m:r>
                      </m:sup>
                    </m:sSup>
                  </m:oMath>
                </a14:m>
                <a:r>
                  <a:rPr lang="zh-CN" altLang="en-US" dirty="0">
                    <a:latin typeface="+mn-ea"/>
                  </a:rPr>
                  <a:t>，造成大理州</a:t>
                </a:r>
                <a:r>
                  <a:rPr lang="en-US" altLang="zh-CN" dirty="0">
                    <a:latin typeface="+mn-ea"/>
                  </a:rPr>
                  <a:t>56</a:t>
                </a:r>
                <a:r>
                  <a:rPr lang="zh-CN" altLang="en-US" dirty="0">
                    <a:latin typeface="+mn-ea"/>
                  </a:rPr>
                  <a:t>个乡镇受灾</a:t>
                </a:r>
                <a:endParaRPr lang="en-US" altLang="zh-CN" dirty="0">
                  <a:latin typeface="+mn-ea"/>
                </a:endParaRPr>
              </a:p>
              <a:p>
                <a:pPr marL="285750" indent="-285750" algn="just">
                  <a:lnSpc>
                    <a:spcPct val="150000"/>
                  </a:lnSpc>
                  <a:buFont typeface="Arial" panose="020B0604020202020204" pitchFamily="34" charset="0"/>
                  <a:buChar char="•"/>
                </a:pPr>
                <a:r>
                  <a:rPr lang="zh-CN" altLang="en-US" dirty="0">
                    <a:latin typeface="+mn-ea"/>
                  </a:rPr>
                  <a:t>共发生</a:t>
                </a:r>
                <a:r>
                  <a:rPr lang="en-US" altLang="zh-CN" dirty="0">
                    <a:latin typeface="+mn-ea"/>
                  </a:rPr>
                  <a:t>3.0</a:t>
                </a:r>
                <a:r>
                  <a:rPr lang="zh-CN" altLang="en-US" dirty="0">
                    <a:latin typeface="+mn-ea"/>
                  </a:rPr>
                  <a:t>级以上余震约</a:t>
                </a:r>
                <a:r>
                  <a:rPr lang="en-US" altLang="zh-CN" dirty="0">
                    <a:latin typeface="+mn-ea"/>
                  </a:rPr>
                  <a:t>100</a:t>
                </a:r>
                <a:r>
                  <a:rPr lang="zh-CN" altLang="en-US" dirty="0">
                    <a:latin typeface="+mn-ea"/>
                  </a:rPr>
                  <a:t>次</a:t>
                </a:r>
              </a:p>
            </p:txBody>
          </p:sp>
        </mc:Choice>
        <mc:Fallback xmlns="">
          <p:sp>
            <p:nvSpPr>
              <p:cNvPr id="13" name="文本框 12">
                <a:extLst>
                  <a:ext uri="{FF2B5EF4-FFF2-40B4-BE49-F238E27FC236}">
                    <a16:creationId xmlns:a16="http://schemas.microsoft.com/office/drawing/2014/main" id="{C611F963-BCFC-49B5-8351-AD72D9D8B9B5}"/>
                  </a:ext>
                </a:extLst>
              </p:cNvPr>
              <p:cNvSpPr txBox="1">
                <a:spLocks noRot="1" noChangeAspect="1" noMove="1" noResize="1" noEditPoints="1" noAdjustHandles="1" noChangeArrowheads="1" noChangeShapeType="1" noTextEdit="1"/>
              </p:cNvSpPr>
              <p:nvPr/>
            </p:nvSpPr>
            <p:spPr>
              <a:xfrm>
                <a:off x="4629815" y="816966"/>
                <a:ext cx="4334673" cy="2648610"/>
              </a:xfrm>
              <a:prstGeom prst="rect">
                <a:avLst/>
              </a:prstGeom>
              <a:blipFill>
                <a:blip r:embed="rId3"/>
                <a:stretch>
                  <a:fillRect l="-843" r="-1124" b="-2529"/>
                </a:stretch>
              </a:blipFill>
            </p:spPr>
            <p:txBody>
              <a:bodyPr/>
              <a:lstStyle/>
              <a:p>
                <a:r>
                  <a:rPr lang="zh-CN" altLang="en-US">
                    <a:noFill/>
                  </a:rPr>
                  <a:t> </a:t>
                </a:r>
              </a:p>
            </p:txBody>
          </p:sp>
        </mc:Fallback>
      </mc:AlternateContent>
      <p:pic>
        <p:nvPicPr>
          <p:cNvPr id="15" name="图片 14" descr="C:\Users\86187\AppData\Local\Temp\WeChat Files\ae0118250f071000d063d267973dce5.jpg">
            <a:extLst>
              <a:ext uri="{FF2B5EF4-FFF2-40B4-BE49-F238E27FC236}">
                <a16:creationId xmlns:a16="http://schemas.microsoft.com/office/drawing/2014/main" id="{2A8D8B91-1055-4825-9FCA-12CCFB95BD3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27579"/>
          <a:stretch/>
        </p:blipFill>
        <p:spPr bwMode="auto">
          <a:xfrm>
            <a:off x="1115616" y="2193735"/>
            <a:ext cx="3483685" cy="1892284"/>
          </a:xfrm>
          <a:prstGeom prst="rect">
            <a:avLst/>
          </a:prstGeom>
          <a:noFill/>
          <a:ln>
            <a:noFill/>
          </a:ln>
          <a:extLst>
            <a:ext uri="{53640926-AAD7-44D8-BBD7-CCE9431645EC}">
              <a14:shadowObscured xmlns:a14="http://schemas.microsoft.com/office/drawing/2010/main"/>
            </a:ext>
          </a:extLst>
        </p:spPr>
      </p:pic>
      <p:pic>
        <p:nvPicPr>
          <p:cNvPr id="18" name="图片 17" descr="C:\Users\86187\AppData\Local\Temp\WeChat Files\b13dada72a0594518d617ba2480aa8c.jpg">
            <a:extLst>
              <a:ext uri="{FF2B5EF4-FFF2-40B4-BE49-F238E27FC236}">
                <a16:creationId xmlns:a16="http://schemas.microsoft.com/office/drawing/2014/main" id="{53B17237-B66B-4C44-8F5C-D99E2E8C6E2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3528" y="905763"/>
            <a:ext cx="2969743" cy="2235205"/>
          </a:xfrm>
          <a:prstGeom prst="rect">
            <a:avLst/>
          </a:prstGeom>
          <a:noFill/>
          <a:ln>
            <a:noFill/>
          </a:ln>
        </p:spPr>
      </p:pic>
      <p:sp>
        <p:nvSpPr>
          <p:cNvPr id="20" name="文本框 19">
            <a:extLst>
              <a:ext uri="{FF2B5EF4-FFF2-40B4-BE49-F238E27FC236}">
                <a16:creationId xmlns:a16="http://schemas.microsoft.com/office/drawing/2014/main" id="{B13C0BD0-CC92-4AA7-A635-531E562226FB}"/>
              </a:ext>
            </a:extLst>
          </p:cNvPr>
          <p:cNvSpPr txBox="1"/>
          <p:nvPr/>
        </p:nvSpPr>
        <p:spPr>
          <a:xfrm>
            <a:off x="2369209" y="4380765"/>
            <a:ext cx="2693865" cy="646331"/>
          </a:xfrm>
          <a:prstGeom prst="rect">
            <a:avLst/>
          </a:prstGeom>
          <a:solidFill>
            <a:schemeClr val="accent1">
              <a:lumMod val="40000"/>
              <a:lumOff val="60000"/>
            </a:schemeClr>
          </a:solidFill>
        </p:spPr>
        <p:txBody>
          <a:bodyPr wrap="square" rtlCol="0">
            <a:spAutoFit/>
          </a:bodyPr>
          <a:lstStyle>
            <a:defPPr>
              <a:defRPr lang="zh-CN"/>
            </a:defPPr>
          </a:lstStyle>
          <a:p>
            <a:r>
              <a:rPr lang="zh-CN" altLang="en-US" dirty="0"/>
              <a:t>仪器布设灵活，只用开挖小坑</a:t>
            </a:r>
          </a:p>
        </p:txBody>
      </p:sp>
      <p:sp>
        <p:nvSpPr>
          <p:cNvPr id="23" name="文本框 22">
            <a:extLst>
              <a:ext uri="{FF2B5EF4-FFF2-40B4-BE49-F238E27FC236}">
                <a16:creationId xmlns:a16="http://schemas.microsoft.com/office/drawing/2014/main" id="{AA98593B-DD56-453B-BD48-1F7C7032F994}"/>
              </a:ext>
            </a:extLst>
          </p:cNvPr>
          <p:cNvSpPr txBox="1"/>
          <p:nvPr/>
        </p:nvSpPr>
        <p:spPr>
          <a:xfrm>
            <a:off x="2369209" y="5140802"/>
            <a:ext cx="2693865" cy="646331"/>
          </a:xfrm>
          <a:prstGeom prst="rect">
            <a:avLst/>
          </a:prstGeom>
          <a:solidFill>
            <a:schemeClr val="accent1">
              <a:lumMod val="40000"/>
              <a:lumOff val="60000"/>
            </a:schemeClr>
          </a:solidFill>
        </p:spPr>
        <p:txBody>
          <a:bodyPr wrap="square" rtlCol="0">
            <a:spAutoFit/>
          </a:bodyPr>
          <a:lstStyle>
            <a:defPPr>
              <a:defRPr lang="zh-CN"/>
            </a:defPPr>
          </a:lstStyle>
          <a:p>
            <a:r>
              <a:rPr lang="zh-CN" altLang="en-US" dirty="0"/>
              <a:t>仪器放置后，覆盖警示牌，随后盖土掩埋</a:t>
            </a:r>
          </a:p>
        </p:txBody>
      </p:sp>
      <p:sp>
        <p:nvSpPr>
          <p:cNvPr id="24" name="文本框 23">
            <a:extLst>
              <a:ext uri="{FF2B5EF4-FFF2-40B4-BE49-F238E27FC236}">
                <a16:creationId xmlns:a16="http://schemas.microsoft.com/office/drawing/2014/main" id="{2F6F9B71-4553-4AF0-98DD-88D83A424559}"/>
              </a:ext>
            </a:extLst>
          </p:cNvPr>
          <p:cNvSpPr txBox="1"/>
          <p:nvPr/>
        </p:nvSpPr>
        <p:spPr>
          <a:xfrm>
            <a:off x="2369209" y="5900839"/>
            <a:ext cx="2693865" cy="646331"/>
          </a:xfrm>
          <a:prstGeom prst="rect">
            <a:avLst/>
          </a:prstGeom>
          <a:solidFill>
            <a:schemeClr val="accent1">
              <a:lumMod val="40000"/>
              <a:lumOff val="60000"/>
            </a:schemeClr>
          </a:solidFill>
        </p:spPr>
        <p:txBody>
          <a:bodyPr wrap="square" rtlCol="0">
            <a:spAutoFit/>
          </a:bodyPr>
          <a:lstStyle>
            <a:defPPr>
              <a:defRPr lang="zh-CN"/>
            </a:defPPr>
          </a:lstStyle>
          <a:p>
            <a:r>
              <a:rPr lang="zh-CN" altLang="en-US" dirty="0"/>
              <a:t>掩埋后，仪器完全隐藏，安全</a:t>
            </a:r>
            <a:r>
              <a:rPr lang="zh-CN" altLang="en-US"/>
              <a:t>，数据正常</a:t>
            </a:r>
            <a:r>
              <a:rPr lang="zh-CN" altLang="en-US" dirty="0"/>
              <a:t>传输</a:t>
            </a:r>
          </a:p>
        </p:txBody>
      </p:sp>
      <p:pic>
        <p:nvPicPr>
          <p:cNvPr id="25" name="图片 24">
            <a:extLst>
              <a:ext uri="{FF2B5EF4-FFF2-40B4-BE49-F238E27FC236}">
                <a16:creationId xmlns:a16="http://schemas.microsoft.com/office/drawing/2014/main" id="{19D2C0DE-1A98-454C-9BB2-342E2D15EE6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5536" y="4233842"/>
            <a:ext cx="1865725" cy="2487633"/>
          </a:xfrm>
          <a:prstGeom prst="rect">
            <a:avLst/>
          </a:prstGeom>
        </p:spPr>
      </p:pic>
      <p:pic>
        <p:nvPicPr>
          <p:cNvPr id="27" name="图片 26">
            <a:extLst>
              <a:ext uri="{FF2B5EF4-FFF2-40B4-BE49-F238E27FC236}">
                <a16:creationId xmlns:a16="http://schemas.microsoft.com/office/drawing/2014/main" id="{8CB5902D-966F-4689-99A1-338D2709ACC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52120" y="4086019"/>
            <a:ext cx="1928412" cy="2571215"/>
          </a:xfrm>
          <a:prstGeom prst="rect">
            <a:avLst/>
          </a:prstGeom>
        </p:spPr>
      </p:pic>
      <p:sp>
        <p:nvSpPr>
          <p:cNvPr id="2" name="文本框 1">
            <a:extLst>
              <a:ext uri="{FF2B5EF4-FFF2-40B4-BE49-F238E27FC236}">
                <a16:creationId xmlns:a16="http://schemas.microsoft.com/office/drawing/2014/main" id="{E5E7C80E-55D0-44DA-8E1B-EB39A154ECDE}"/>
              </a:ext>
            </a:extLst>
          </p:cNvPr>
          <p:cNvSpPr txBox="1"/>
          <p:nvPr/>
        </p:nvSpPr>
        <p:spPr>
          <a:xfrm>
            <a:off x="4874757" y="3591721"/>
            <a:ext cx="4108817" cy="369332"/>
          </a:xfrm>
          <a:prstGeom prst="rect">
            <a:avLst/>
          </a:prstGeom>
          <a:noFill/>
          <a:ln>
            <a:solidFill>
              <a:srgbClr val="FF0000"/>
            </a:solidFill>
          </a:ln>
        </p:spPr>
        <p:txBody>
          <a:bodyPr wrap="none" rtlCol="0">
            <a:spAutoFit/>
          </a:bodyPr>
          <a:lstStyle/>
          <a:p>
            <a:r>
              <a:rPr lang="zh-CN" altLang="en-US"/>
              <a:t>发震后的第二天即迅速完成了台站布设</a:t>
            </a:r>
          </a:p>
        </p:txBody>
      </p:sp>
    </p:spTree>
    <p:extLst>
      <p:ext uri="{BB962C8B-B14F-4D97-AF65-F5344CB8AC3E}">
        <p14:creationId xmlns:p14="http://schemas.microsoft.com/office/powerpoint/2010/main" val="3948862664"/>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283BB37-38C1-484C-8395-DE3779308CE8}"/>
              </a:ext>
            </a:extLst>
          </p:cNvPr>
          <p:cNvSpPr>
            <a:spLocks noGrp="1"/>
          </p:cNvSpPr>
          <p:nvPr>
            <p:ph type="sldNum" sz="quarter" idx="4"/>
          </p:nvPr>
        </p:nvSpPr>
        <p:spPr>
          <a:xfrm>
            <a:off x="7956376" y="6356350"/>
            <a:ext cx="1044748" cy="365125"/>
          </a:xfrm>
        </p:spPr>
        <p:txBody>
          <a:bodyPr/>
          <a:lstStyle/>
          <a:p>
            <a:fld id="{75F6CC0F-0E0A-B746-A9DE-949064A788B3}" type="slidenum">
              <a:rPr lang="x-none" smtClean="0"/>
              <a:pPr/>
              <a:t>7</a:t>
            </a:fld>
            <a:endParaRPr lang="x-none" dirty="0"/>
          </a:p>
        </p:txBody>
      </p:sp>
      <p:sp>
        <p:nvSpPr>
          <p:cNvPr id="14" name="标题 1">
            <a:extLst>
              <a:ext uri="{FF2B5EF4-FFF2-40B4-BE49-F238E27FC236}">
                <a16:creationId xmlns:a16="http://schemas.microsoft.com/office/drawing/2014/main" id="{68FAC15A-2FF7-4CC2-8639-CC482CFE7446}"/>
              </a:ext>
            </a:extLst>
          </p:cNvPr>
          <p:cNvSpPr txBox="1">
            <a:spLocks/>
          </p:cNvSpPr>
          <p:nvPr/>
        </p:nvSpPr>
        <p:spPr>
          <a:xfrm>
            <a:off x="179512" y="136525"/>
            <a:ext cx="836890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zh-CN" altLang="en-US" sz="3200"/>
              <a:t>实时密集流动监测台阵</a:t>
            </a:r>
            <a:endParaRPr lang="zh-CN" altLang="zh-CN" sz="3200" dirty="0"/>
          </a:p>
        </p:txBody>
      </p:sp>
      <p:pic>
        <p:nvPicPr>
          <p:cNvPr id="17" name="图片 16">
            <a:extLst>
              <a:ext uri="{FF2B5EF4-FFF2-40B4-BE49-F238E27FC236}">
                <a16:creationId xmlns:a16="http://schemas.microsoft.com/office/drawing/2014/main" id="{46DFE81B-2B23-4891-992D-064E635C3D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1052736"/>
            <a:ext cx="3890038" cy="3015921"/>
          </a:xfrm>
          <a:prstGeom prst="rect">
            <a:avLst/>
          </a:prstGeom>
        </p:spPr>
      </p:pic>
      <p:pic>
        <p:nvPicPr>
          <p:cNvPr id="19" name="图片 18">
            <a:extLst>
              <a:ext uri="{FF2B5EF4-FFF2-40B4-BE49-F238E27FC236}">
                <a16:creationId xmlns:a16="http://schemas.microsoft.com/office/drawing/2014/main" id="{20B050E0-BE92-4D25-9C33-4BAA661A63A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04048" y="1052735"/>
            <a:ext cx="3890036" cy="3015921"/>
          </a:xfrm>
          <a:prstGeom prst="rect">
            <a:avLst/>
          </a:prstGeom>
        </p:spPr>
      </p:pic>
      <p:sp>
        <p:nvSpPr>
          <p:cNvPr id="21" name="椭圆 20">
            <a:extLst>
              <a:ext uri="{FF2B5EF4-FFF2-40B4-BE49-F238E27FC236}">
                <a16:creationId xmlns:a16="http://schemas.microsoft.com/office/drawing/2014/main" id="{D73ECA9C-57E4-4810-8E78-459D5EDFED60}"/>
              </a:ext>
            </a:extLst>
          </p:cNvPr>
          <p:cNvSpPr/>
          <p:nvPr/>
        </p:nvSpPr>
        <p:spPr>
          <a:xfrm>
            <a:off x="6583574" y="2204864"/>
            <a:ext cx="76658" cy="76658"/>
          </a:xfrm>
          <a:prstGeom prst="ellipse">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A820CD07-5F99-4B70-97C2-7B786E4F8EC0}"/>
              </a:ext>
            </a:extLst>
          </p:cNvPr>
          <p:cNvSpPr txBox="1"/>
          <p:nvPr/>
        </p:nvSpPr>
        <p:spPr>
          <a:xfrm>
            <a:off x="251520" y="4201933"/>
            <a:ext cx="4477508" cy="584775"/>
          </a:xfrm>
          <a:prstGeom prst="rect">
            <a:avLst/>
          </a:prstGeom>
          <a:noFill/>
        </p:spPr>
        <p:txBody>
          <a:bodyPr wrap="none" rtlCol="0">
            <a:spAutoFit/>
          </a:bodyPr>
          <a:lstStyle/>
          <a:p>
            <a:pPr marL="285750" indent="-285750">
              <a:buFont typeface="Arial" panose="020B0604020202020204" pitchFamily="34" charset="0"/>
              <a:buChar char="•"/>
            </a:pPr>
            <a:r>
              <a:rPr lang="zh-CN" altLang="en-US" sz="1600"/>
              <a:t>全国固定台网在研究区域较为稀疏（</a:t>
            </a:r>
            <a:r>
              <a:rPr lang="en-US" altLang="zh-CN" sz="1600"/>
              <a:t>1~3</a:t>
            </a:r>
            <a:r>
              <a:rPr lang="zh-CN" altLang="en-US" sz="1600"/>
              <a:t>个）</a:t>
            </a:r>
            <a:endParaRPr lang="en-US" altLang="zh-CN" sz="1600"/>
          </a:p>
          <a:p>
            <a:pPr marL="285750" indent="-285750">
              <a:buFont typeface="Arial" panose="020B0604020202020204" pitchFamily="34" charset="0"/>
              <a:buChar char="•"/>
            </a:pPr>
            <a:r>
              <a:rPr lang="zh-CN" altLang="en-US" sz="1600"/>
              <a:t>小震难以捕获（</a:t>
            </a:r>
            <a:r>
              <a:rPr lang="en-US" altLang="zh-CN" sz="1600"/>
              <a:t>M&lt;0</a:t>
            </a:r>
            <a:r>
              <a:rPr lang="zh-CN" altLang="en-US" sz="1600"/>
              <a:t>），定位精度低</a:t>
            </a:r>
          </a:p>
        </p:txBody>
      </p:sp>
      <p:sp>
        <p:nvSpPr>
          <p:cNvPr id="22" name="文本框 21">
            <a:extLst>
              <a:ext uri="{FF2B5EF4-FFF2-40B4-BE49-F238E27FC236}">
                <a16:creationId xmlns:a16="http://schemas.microsoft.com/office/drawing/2014/main" id="{6CD0488F-0176-46C2-903D-8AA2973E2A1C}"/>
              </a:ext>
            </a:extLst>
          </p:cNvPr>
          <p:cNvSpPr txBox="1"/>
          <p:nvPr/>
        </p:nvSpPr>
        <p:spPr>
          <a:xfrm>
            <a:off x="4630963" y="4201932"/>
            <a:ext cx="4636206" cy="830997"/>
          </a:xfrm>
          <a:prstGeom prst="rect">
            <a:avLst/>
          </a:prstGeom>
          <a:noFill/>
        </p:spPr>
        <p:txBody>
          <a:bodyPr wrap="none" rtlCol="0">
            <a:spAutoFit/>
          </a:bodyPr>
          <a:lstStyle/>
          <a:p>
            <a:pPr marL="285750" indent="-285750">
              <a:buFont typeface="Arial" panose="020B0604020202020204" pitchFamily="34" charset="0"/>
              <a:buChar char="•"/>
            </a:pPr>
            <a:r>
              <a:rPr lang="zh-CN" altLang="en-US" sz="1600"/>
              <a:t>流动台站加密布设</a:t>
            </a:r>
            <a:endParaRPr lang="en-US" altLang="zh-CN" sz="1600"/>
          </a:p>
          <a:p>
            <a:pPr marL="285750" indent="-285750">
              <a:buFont typeface="Arial" panose="020B0604020202020204" pitchFamily="34" charset="0"/>
              <a:buChar char="•"/>
            </a:pPr>
            <a:r>
              <a:rPr lang="zh-CN" altLang="en-US" sz="1600"/>
              <a:t>监测最小震级</a:t>
            </a:r>
            <a:r>
              <a:rPr lang="en-US" altLang="zh-CN" sz="1600"/>
              <a:t>M-2.0</a:t>
            </a:r>
            <a:r>
              <a:rPr lang="zh-CN" altLang="en-US" sz="1600"/>
              <a:t>，事件总数相对</a:t>
            </a:r>
            <a:r>
              <a:rPr lang="en-US" altLang="zh-CN" sz="1600"/>
              <a:t>CNNC</a:t>
            </a:r>
            <a:r>
              <a:rPr lang="zh-CN" altLang="en-US" sz="1600"/>
              <a:t>约</a:t>
            </a:r>
            <a:r>
              <a:rPr lang="en-US" altLang="zh-CN" sz="1600"/>
              <a:t>4</a:t>
            </a:r>
            <a:r>
              <a:rPr lang="zh-CN" altLang="en-US" sz="1600"/>
              <a:t>倍</a:t>
            </a:r>
            <a:endParaRPr lang="en-US" altLang="zh-CN" sz="1600"/>
          </a:p>
          <a:p>
            <a:pPr marL="285750" indent="-285750">
              <a:buFont typeface="Arial" panose="020B0604020202020204" pitchFamily="34" charset="0"/>
              <a:buChar char="•"/>
            </a:pPr>
            <a:r>
              <a:rPr lang="zh-CN" altLang="en-US" sz="1600"/>
              <a:t>最小完备震级</a:t>
            </a:r>
            <a:r>
              <a:rPr lang="en-US" altLang="zh-CN" sz="1600"/>
              <a:t>M-0.3</a:t>
            </a:r>
            <a:r>
              <a:rPr lang="zh-CN" altLang="en-US" sz="1600"/>
              <a:t>，</a:t>
            </a:r>
            <a:r>
              <a:rPr lang="en-US" altLang="zh-CN" sz="1600"/>
              <a:t>CNNC</a:t>
            </a:r>
            <a:r>
              <a:rPr lang="zh-CN" altLang="en-US" sz="1600"/>
              <a:t>为</a:t>
            </a:r>
            <a:r>
              <a:rPr lang="en-US" altLang="zh-CN" sz="1600"/>
              <a:t>M0.2</a:t>
            </a:r>
            <a:endParaRPr lang="zh-CN" altLang="en-US" sz="1600"/>
          </a:p>
        </p:txBody>
      </p:sp>
      <p:pic>
        <p:nvPicPr>
          <p:cNvPr id="28" name="图片 27">
            <a:extLst>
              <a:ext uri="{FF2B5EF4-FFF2-40B4-BE49-F238E27FC236}">
                <a16:creationId xmlns:a16="http://schemas.microsoft.com/office/drawing/2014/main" id="{475F3FC3-1124-450B-B773-C4E0D6A981A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49165" r="7977"/>
          <a:stretch/>
        </p:blipFill>
        <p:spPr>
          <a:xfrm>
            <a:off x="4808006" y="4956530"/>
            <a:ext cx="3740408" cy="1495101"/>
          </a:xfrm>
          <a:prstGeom prst="rect">
            <a:avLst/>
          </a:prstGeom>
        </p:spPr>
      </p:pic>
      <p:sp>
        <p:nvSpPr>
          <p:cNvPr id="7" name="文本框 6">
            <a:extLst>
              <a:ext uri="{FF2B5EF4-FFF2-40B4-BE49-F238E27FC236}">
                <a16:creationId xmlns:a16="http://schemas.microsoft.com/office/drawing/2014/main" id="{5C37751B-1622-4F1D-9261-0D948A59311F}"/>
              </a:ext>
            </a:extLst>
          </p:cNvPr>
          <p:cNvSpPr txBox="1"/>
          <p:nvPr/>
        </p:nvSpPr>
        <p:spPr>
          <a:xfrm>
            <a:off x="1187624" y="4882558"/>
            <a:ext cx="2592288" cy="646331"/>
          </a:xfrm>
          <a:prstGeom prst="rect">
            <a:avLst/>
          </a:prstGeom>
          <a:noFill/>
          <a:ln>
            <a:solidFill>
              <a:srgbClr val="FF0000"/>
            </a:solidFill>
          </a:ln>
        </p:spPr>
        <p:txBody>
          <a:bodyPr wrap="square" rtlCol="0">
            <a:spAutoFit/>
          </a:bodyPr>
          <a:lstStyle/>
          <a:p>
            <a:pPr algn="ctr"/>
            <a:r>
              <a:rPr lang="zh-CN" altLang="en-US"/>
              <a:t>定位更精确</a:t>
            </a:r>
            <a:endParaRPr lang="en-US" altLang="zh-CN"/>
          </a:p>
          <a:p>
            <a:pPr algn="ctr"/>
            <a:r>
              <a:rPr lang="zh-CN" altLang="en-US"/>
              <a:t>地震事件更全</a:t>
            </a:r>
            <a:endParaRPr lang="en-US" altLang="zh-CN"/>
          </a:p>
        </p:txBody>
      </p:sp>
      <p:sp>
        <p:nvSpPr>
          <p:cNvPr id="9" name="箭头: 下 8">
            <a:extLst>
              <a:ext uri="{FF2B5EF4-FFF2-40B4-BE49-F238E27FC236}">
                <a16:creationId xmlns:a16="http://schemas.microsoft.com/office/drawing/2014/main" id="{7F7D6BF2-11A8-41E7-876B-CE76F49C737F}"/>
              </a:ext>
            </a:extLst>
          </p:cNvPr>
          <p:cNvSpPr/>
          <p:nvPr/>
        </p:nvSpPr>
        <p:spPr>
          <a:xfrm>
            <a:off x="2314103" y="5573624"/>
            <a:ext cx="287229"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id="{2DC7ACFC-B46C-4495-BE1D-54DBBE462181}"/>
              </a:ext>
            </a:extLst>
          </p:cNvPr>
          <p:cNvSpPr txBox="1"/>
          <p:nvPr/>
        </p:nvSpPr>
        <p:spPr>
          <a:xfrm>
            <a:off x="1187624" y="5789648"/>
            <a:ext cx="2592288" cy="646331"/>
          </a:xfrm>
          <a:prstGeom prst="rect">
            <a:avLst/>
          </a:prstGeom>
          <a:noFill/>
          <a:ln>
            <a:solidFill>
              <a:srgbClr val="FF0000"/>
            </a:solidFill>
          </a:ln>
        </p:spPr>
        <p:txBody>
          <a:bodyPr wrap="square" rtlCol="0">
            <a:spAutoFit/>
          </a:bodyPr>
          <a:lstStyle/>
          <a:p>
            <a:pPr algn="ctr"/>
            <a:r>
              <a:rPr lang="zh-CN" altLang="en-US"/>
              <a:t>显然对研究断层形态、层析成像有利</a:t>
            </a:r>
            <a:endParaRPr lang="en-US" altLang="zh-CN"/>
          </a:p>
        </p:txBody>
      </p:sp>
      <p:sp>
        <p:nvSpPr>
          <p:cNvPr id="29" name="矩形 28">
            <a:extLst>
              <a:ext uri="{FF2B5EF4-FFF2-40B4-BE49-F238E27FC236}">
                <a16:creationId xmlns:a16="http://schemas.microsoft.com/office/drawing/2014/main" id="{AED13948-1C1A-40B9-A681-3E2B0A2D339D}"/>
              </a:ext>
            </a:extLst>
          </p:cNvPr>
          <p:cNvSpPr/>
          <p:nvPr/>
        </p:nvSpPr>
        <p:spPr>
          <a:xfrm>
            <a:off x="5364088" y="683402"/>
            <a:ext cx="2954655" cy="369332"/>
          </a:xfrm>
          <a:prstGeom prst="rect">
            <a:avLst/>
          </a:prstGeom>
        </p:spPr>
        <p:txBody>
          <a:bodyPr wrap="none">
            <a:spAutoFit/>
          </a:bodyPr>
          <a:lstStyle/>
          <a:p>
            <a:r>
              <a:rPr lang="zh-CN" altLang="en-US" b="1"/>
              <a:t>漾濞震群区域台站布设情况</a:t>
            </a:r>
          </a:p>
        </p:txBody>
      </p:sp>
      <p:sp>
        <p:nvSpPr>
          <p:cNvPr id="30" name="文本框 29">
            <a:extLst>
              <a:ext uri="{FF2B5EF4-FFF2-40B4-BE49-F238E27FC236}">
                <a16:creationId xmlns:a16="http://schemas.microsoft.com/office/drawing/2014/main" id="{5231CF36-D91B-4E23-9B6A-A879AAAABF62}"/>
              </a:ext>
            </a:extLst>
          </p:cNvPr>
          <p:cNvSpPr txBox="1"/>
          <p:nvPr/>
        </p:nvSpPr>
        <p:spPr>
          <a:xfrm>
            <a:off x="5078288" y="6288073"/>
            <a:ext cx="1615694" cy="461665"/>
          </a:xfrm>
          <a:prstGeom prst="rect">
            <a:avLst/>
          </a:prstGeom>
          <a:solidFill>
            <a:schemeClr val="accent1">
              <a:lumMod val="40000"/>
              <a:lumOff val="60000"/>
            </a:schemeClr>
          </a:solidFill>
        </p:spPr>
        <p:txBody>
          <a:bodyPr wrap="square" rtlCol="0">
            <a:spAutoFit/>
          </a:bodyPr>
          <a:lstStyle/>
          <a:p>
            <a:r>
              <a:rPr lang="en-US" altLang="zh-CN" sz="1200" dirty="0"/>
              <a:t>4G</a:t>
            </a:r>
            <a:r>
              <a:rPr lang="zh-CN" altLang="en-US" sz="1200" dirty="0"/>
              <a:t>流动台阵：</a:t>
            </a:r>
            <a:r>
              <a:rPr lang="en-US" altLang="zh-CN" sz="1200" dirty="0"/>
              <a:t>6332</a:t>
            </a:r>
            <a:r>
              <a:rPr lang="zh-CN" altLang="en-US" sz="1200" dirty="0"/>
              <a:t>个</a:t>
            </a:r>
            <a:endParaRPr lang="en-US" altLang="zh-CN" sz="1200" dirty="0"/>
          </a:p>
          <a:p>
            <a:r>
              <a:rPr lang="en-US" altLang="zh-CN" sz="1200" dirty="0"/>
              <a:t>CNNC</a:t>
            </a:r>
            <a:r>
              <a:rPr lang="zh-CN" altLang="en-US" sz="1200" dirty="0"/>
              <a:t>目录   ：</a:t>
            </a:r>
            <a:r>
              <a:rPr lang="en-US" altLang="zh-CN" sz="1200" dirty="0"/>
              <a:t>1628</a:t>
            </a:r>
            <a:r>
              <a:rPr lang="zh-CN" altLang="en-US" sz="1200" dirty="0"/>
              <a:t>个</a:t>
            </a:r>
            <a:endParaRPr lang="en-US" altLang="zh-CN" sz="1200" dirty="0"/>
          </a:p>
        </p:txBody>
      </p:sp>
      <p:sp>
        <p:nvSpPr>
          <p:cNvPr id="31" name="箭头: 右 30">
            <a:extLst>
              <a:ext uri="{FF2B5EF4-FFF2-40B4-BE49-F238E27FC236}">
                <a16:creationId xmlns:a16="http://schemas.microsoft.com/office/drawing/2014/main" id="{1B6523FF-18E0-4776-B053-1A934E82B89B}"/>
              </a:ext>
            </a:extLst>
          </p:cNvPr>
          <p:cNvSpPr/>
          <p:nvPr/>
        </p:nvSpPr>
        <p:spPr>
          <a:xfrm>
            <a:off x="3907576" y="2348014"/>
            <a:ext cx="900429" cy="38561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a:extLst>
              <a:ext uri="{FF2B5EF4-FFF2-40B4-BE49-F238E27FC236}">
                <a16:creationId xmlns:a16="http://schemas.microsoft.com/office/drawing/2014/main" id="{0E0CE2B3-D117-4797-8C60-9358E61A26F7}"/>
              </a:ext>
            </a:extLst>
          </p:cNvPr>
          <p:cNvSpPr txBox="1"/>
          <p:nvPr/>
        </p:nvSpPr>
        <p:spPr>
          <a:xfrm>
            <a:off x="3771422" y="2733629"/>
            <a:ext cx="1226368" cy="369332"/>
          </a:xfrm>
          <a:prstGeom prst="rect">
            <a:avLst/>
          </a:prstGeom>
          <a:noFill/>
        </p:spPr>
        <p:txBody>
          <a:bodyPr wrap="square" rtlCol="0">
            <a:spAutoFit/>
          </a:bodyPr>
          <a:lstStyle/>
          <a:p>
            <a:r>
              <a:rPr lang="zh-CN" altLang="en-US"/>
              <a:t>加密台阵</a:t>
            </a:r>
          </a:p>
        </p:txBody>
      </p:sp>
    </p:spTree>
    <p:extLst>
      <p:ext uri="{BB962C8B-B14F-4D97-AF65-F5344CB8AC3E}">
        <p14:creationId xmlns:p14="http://schemas.microsoft.com/office/powerpoint/2010/main" val="266467650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repeatCount="1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2000" fill="hold"/>
                                        <p:tgtEl>
                                          <p:spTgt spid="21"/>
                                        </p:tgtEl>
                                        <p:attrNameLst>
                                          <p:attrName>ppt_w</p:attrName>
                                        </p:attrNameLst>
                                      </p:cBhvr>
                                      <p:tavLst>
                                        <p:tav tm="0">
                                          <p:val>
                                            <p:fltVal val="0"/>
                                          </p:val>
                                        </p:tav>
                                        <p:tav tm="100000">
                                          <p:val>
                                            <p:strVal val="#ppt_w"/>
                                          </p:val>
                                        </p:tav>
                                      </p:tavLst>
                                    </p:anim>
                                    <p:anim calcmode="lin" valueType="num">
                                      <p:cBhvr>
                                        <p:cTn id="8" dur="2000" fill="hold"/>
                                        <p:tgtEl>
                                          <p:spTgt spid="21"/>
                                        </p:tgtEl>
                                        <p:attrNameLst>
                                          <p:attrName>ppt_h</p:attrName>
                                        </p:attrNameLst>
                                      </p:cBhvr>
                                      <p:tavLst>
                                        <p:tav tm="0">
                                          <p:val>
                                            <p:fltVal val="0"/>
                                          </p:val>
                                        </p:tav>
                                        <p:tav tm="100000">
                                          <p:val>
                                            <p:strVal val="#ppt_h"/>
                                          </p:val>
                                        </p:tav>
                                      </p:tavLst>
                                    </p:anim>
                                    <p:animEffect transition="in" filter="fade">
                                      <p:cBhvr>
                                        <p:cTn id="9"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283BB37-38C1-484C-8395-DE3779308CE8}"/>
              </a:ext>
            </a:extLst>
          </p:cNvPr>
          <p:cNvSpPr>
            <a:spLocks noGrp="1"/>
          </p:cNvSpPr>
          <p:nvPr>
            <p:ph type="sldNum" sz="quarter" idx="4"/>
          </p:nvPr>
        </p:nvSpPr>
        <p:spPr>
          <a:xfrm>
            <a:off x="7956376" y="6356350"/>
            <a:ext cx="1044748" cy="365125"/>
          </a:xfrm>
        </p:spPr>
        <p:txBody>
          <a:bodyPr/>
          <a:lstStyle/>
          <a:p>
            <a:fld id="{75F6CC0F-0E0A-B746-A9DE-949064A788B3}" type="slidenum">
              <a:rPr lang="x-none" smtClean="0"/>
              <a:pPr/>
              <a:t>8</a:t>
            </a:fld>
            <a:endParaRPr lang="x-none" dirty="0"/>
          </a:p>
        </p:txBody>
      </p:sp>
      <p:sp>
        <p:nvSpPr>
          <p:cNvPr id="14" name="标题 1">
            <a:extLst>
              <a:ext uri="{FF2B5EF4-FFF2-40B4-BE49-F238E27FC236}">
                <a16:creationId xmlns:a16="http://schemas.microsoft.com/office/drawing/2014/main" id="{68FAC15A-2FF7-4CC2-8639-CC482CFE7446}"/>
              </a:ext>
            </a:extLst>
          </p:cNvPr>
          <p:cNvSpPr txBox="1">
            <a:spLocks/>
          </p:cNvSpPr>
          <p:nvPr/>
        </p:nvSpPr>
        <p:spPr>
          <a:xfrm>
            <a:off x="179512" y="136525"/>
            <a:ext cx="836890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zh-CN" altLang="en-US" sz="3200"/>
              <a:t>流动密集台站监测结果</a:t>
            </a:r>
            <a:endParaRPr lang="zh-CN" altLang="zh-CN" sz="3200" dirty="0"/>
          </a:p>
        </p:txBody>
      </p:sp>
      <p:pic>
        <p:nvPicPr>
          <p:cNvPr id="15" name="图片 14">
            <a:extLst>
              <a:ext uri="{FF2B5EF4-FFF2-40B4-BE49-F238E27FC236}">
                <a16:creationId xmlns:a16="http://schemas.microsoft.com/office/drawing/2014/main" id="{AF74C531-96AC-404C-B440-AB20900206D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6363" t="4153" r="25454" b="5748"/>
          <a:stretch/>
        </p:blipFill>
        <p:spPr>
          <a:xfrm>
            <a:off x="350941" y="934573"/>
            <a:ext cx="3575014" cy="3341861"/>
          </a:xfrm>
          <a:prstGeom prst="rect">
            <a:avLst/>
          </a:prstGeom>
          <a:ln>
            <a:solidFill>
              <a:srgbClr val="FF0000"/>
            </a:solidFill>
          </a:ln>
        </p:spPr>
      </p:pic>
      <p:sp>
        <p:nvSpPr>
          <p:cNvPr id="18" name="文本框 17">
            <a:extLst>
              <a:ext uri="{FF2B5EF4-FFF2-40B4-BE49-F238E27FC236}">
                <a16:creationId xmlns:a16="http://schemas.microsoft.com/office/drawing/2014/main" id="{488F9B4F-711D-4D88-A697-D629CC79D386}"/>
              </a:ext>
            </a:extLst>
          </p:cNvPr>
          <p:cNvSpPr txBox="1"/>
          <p:nvPr/>
        </p:nvSpPr>
        <p:spPr>
          <a:xfrm>
            <a:off x="4139952" y="1124744"/>
            <a:ext cx="4261136" cy="1404359"/>
          </a:xfrm>
          <a:prstGeom prst="rect">
            <a:avLst/>
          </a:prstGeom>
          <a:noFill/>
        </p:spPr>
        <p:txBody>
          <a:bodyPr wrap="square" rtlCol="0">
            <a:spAutoFit/>
          </a:bodyPr>
          <a:lstStyle/>
          <a:p>
            <a:pPr marL="285750" indent="-285750">
              <a:lnSpc>
                <a:spcPct val="120000"/>
              </a:lnSpc>
              <a:spcAft>
                <a:spcPts val="600"/>
              </a:spcAft>
              <a:buFont typeface="Arial" panose="020B0604020202020204" pitchFamily="34" charset="0"/>
              <a:buChar char="•"/>
            </a:pPr>
            <a:r>
              <a:rPr lang="zh-CN" altLang="en-US" sz="1600" b="1" dirty="0"/>
              <a:t>在</a:t>
            </a:r>
            <a:r>
              <a:rPr lang="en-US" altLang="zh-CN" sz="1600" b="1" dirty="0"/>
              <a:t>21</a:t>
            </a:r>
            <a:r>
              <a:rPr lang="zh-CN" altLang="en-US" sz="1600" b="1" dirty="0"/>
              <a:t>天的监测时间内（</a:t>
            </a:r>
            <a:r>
              <a:rPr lang="en-US" altLang="zh-CN" sz="1600" b="1" dirty="0"/>
              <a:t>5</a:t>
            </a:r>
            <a:r>
              <a:rPr lang="zh-CN" altLang="en-US" sz="1600" b="1" dirty="0"/>
              <a:t>月</a:t>
            </a:r>
            <a:r>
              <a:rPr lang="en-US" altLang="zh-CN" sz="1600" b="1" dirty="0"/>
              <a:t>27-6</a:t>
            </a:r>
            <a:r>
              <a:rPr lang="zh-CN" altLang="en-US" sz="1600" b="1" dirty="0"/>
              <a:t>月</a:t>
            </a:r>
            <a:r>
              <a:rPr lang="en-US" altLang="zh-CN" sz="1600" b="1" dirty="0"/>
              <a:t>16</a:t>
            </a:r>
            <a:r>
              <a:rPr lang="zh-CN" altLang="en-US" sz="1600" b="1" dirty="0"/>
              <a:t>日），共监测到 </a:t>
            </a:r>
            <a:r>
              <a:rPr lang="en-US" altLang="zh-CN" sz="1600" b="1" dirty="0"/>
              <a:t>7905</a:t>
            </a:r>
            <a:r>
              <a:rPr lang="zh-CN" altLang="en-US" sz="1600" b="1" dirty="0"/>
              <a:t>个地震事件</a:t>
            </a:r>
            <a:endParaRPr lang="en-US" altLang="zh-CN" sz="1600" b="1" dirty="0"/>
          </a:p>
          <a:p>
            <a:pPr marL="285750" indent="-285750">
              <a:lnSpc>
                <a:spcPct val="120000"/>
              </a:lnSpc>
              <a:spcAft>
                <a:spcPts val="600"/>
              </a:spcAft>
              <a:buFont typeface="Arial" panose="020B0604020202020204" pitchFamily="34" charset="0"/>
              <a:buChar char="•"/>
            </a:pPr>
            <a:r>
              <a:rPr lang="zh-CN" altLang="en-US" sz="1600" b="1" dirty="0"/>
              <a:t>事件定位准确，清晰刻画了多条</a:t>
            </a:r>
            <a:endParaRPr lang="en-US" altLang="zh-CN" sz="1600" b="1" dirty="0"/>
          </a:p>
          <a:p>
            <a:pPr>
              <a:lnSpc>
                <a:spcPct val="120000"/>
              </a:lnSpc>
              <a:spcAft>
                <a:spcPts val="600"/>
              </a:spcAft>
            </a:pPr>
            <a:r>
              <a:rPr lang="en-US" altLang="zh-CN" sz="1600" b="1" dirty="0"/>
              <a:t>     </a:t>
            </a:r>
            <a:r>
              <a:rPr lang="zh-CN" altLang="en-US" sz="1600" b="1" dirty="0"/>
              <a:t>分支</a:t>
            </a:r>
            <a:r>
              <a:rPr lang="en-US" altLang="zh-CN" sz="1600" b="1" dirty="0"/>
              <a:t>/</a:t>
            </a:r>
            <a:r>
              <a:rPr lang="zh-CN" altLang="en-US" sz="1600" b="1" dirty="0"/>
              <a:t>共轭断层</a:t>
            </a:r>
          </a:p>
        </p:txBody>
      </p:sp>
      <p:pic>
        <p:nvPicPr>
          <p:cNvPr id="23" name="图片 22">
            <a:extLst>
              <a:ext uri="{FF2B5EF4-FFF2-40B4-BE49-F238E27FC236}">
                <a16:creationId xmlns:a16="http://schemas.microsoft.com/office/drawing/2014/main" id="{2A4DBE2F-B8E7-42A3-9EF3-B19B1C59E79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4618" r="7601"/>
          <a:stretch/>
        </p:blipFill>
        <p:spPr>
          <a:xfrm>
            <a:off x="4283968" y="2858739"/>
            <a:ext cx="4457833" cy="3713840"/>
          </a:xfrm>
          <a:prstGeom prst="rect">
            <a:avLst/>
          </a:prstGeom>
          <a:ln>
            <a:solidFill>
              <a:srgbClr val="3333FF"/>
            </a:solidFill>
          </a:ln>
        </p:spPr>
      </p:pic>
      <p:sp>
        <p:nvSpPr>
          <p:cNvPr id="24" name="文本框 23">
            <a:extLst>
              <a:ext uri="{FF2B5EF4-FFF2-40B4-BE49-F238E27FC236}">
                <a16:creationId xmlns:a16="http://schemas.microsoft.com/office/drawing/2014/main" id="{2D9A3E59-C6C8-4F1C-9D13-F541ED7F9BF4}"/>
              </a:ext>
            </a:extLst>
          </p:cNvPr>
          <p:cNvSpPr txBox="1"/>
          <p:nvPr/>
        </p:nvSpPr>
        <p:spPr>
          <a:xfrm>
            <a:off x="5724128" y="2529103"/>
            <a:ext cx="1814920" cy="369332"/>
          </a:xfrm>
          <a:prstGeom prst="rect">
            <a:avLst/>
          </a:prstGeom>
          <a:noFill/>
        </p:spPr>
        <p:txBody>
          <a:bodyPr wrap="none" rtlCol="0">
            <a:spAutoFit/>
          </a:bodyPr>
          <a:lstStyle/>
          <a:p>
            <a:r>
              <a:rPr lang="en-US" altLang="zh-CN" b="1" dirty="0">
                <a:solidFill>
                  <a:srgbClr val="00B0F0"/>
                </a:solidFill>
              </a:rPr>
              <a:t>1325</a:t>
            </a:r>
            <a:r>
              <a:rPr lang="zh-CN" altLang="en-US" b="1" dirty="0">
                <a:solidFill>
                  <a:srgbClr val="00B0F0"/>
                </a:solidFill>
              </a:rPr>
              <a:t>个相同事件</a:t>
            </a:r>
          </a:p>
        </p:txBody>
      </p:sp>
      <p:pic>
        <p:nvPicPr>
          <p:cNvPr id="25" name="图片 24">
            <a:extLst>
              <a:ext uri="{FF2B5EF4-FFF2-40B4-BE49-F238E27FC236}">
                <a16:creationId xmlns:a16="http://schemas.microsoft.com/office/drawing/2014/main" id="{A7D392AE-9491-46F3-AAEF-638150A7458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106" t="3206" r="8203"/>
          <a:stretch/>
        </p:blipFill>
        <p:spPr>
          <a:xfrm>
            <a:off x="611560" y="4374391"/>
            <a:ext cx="3168352" cy="1928738"/>
          </a:xfrm>
          <a:prstGeom prst="rect">
            <a:avLst/>
          </a:prstGeom>
          <a:ln>
            <a:solidFill>
              <a:srgbClr val="3333FF"/>
            </a:solidFill>
          </a:ln>
        </p:spPr>
      </p:pic>
      <p:sp>
        <p:nvSpPr>
          <p:cNvPr id="2" name="矩形 1">
            <a:extLst>
              <a:ext uri="{FF2B5EF4-FFF2-40B4-BE49-F238E27FC236}">
                <a16:creationId xmlns:a16="http://schemas.microsoft.com/office/drawing/2014/main" id="{04E6432F-65B7-4EBC-8AB3-9F7585660421}"/>
              </a:ext>
            </a:extLst>
          </p:cNvPr>
          <p:cNvSpPr/>
          <p:nvPr/>
        </p:nvSpPr>
        <p:spPr>
          <a:xfrm>
            <a:off x="270222" y="6355900"/>
            <a:ext cx="4032448" cy="364074"/>
          </a:xfrm>
          <a:prstGeom prst="rect">
            <a:avLst/>
          </a:prstGeom>
        </p:spPr>
        <p:txBody>
          <a:bodyPr wrap="square">
            <a:spAutoFit/>
          </a:bodyPr>
          <a:lstStyle/>
          <a:p>
            <a:pPr marL="285750" indent="-285750">
              <a:lnSpc>
                <a:spcPct val="120000"/>
              </a:lnSpc>
              <a:spcAft>
                <a:spcPts val="600"/>
              </a:spcAft>
              <a:buFont typeface="Arial" panose="020B0604020202020204" pitchFamily="34" charset="0"/>
              <a:buChar char="•"/>
            </a:pPr>
            <a:r>
              <a:rPr lang="zh-CN" altLang="en-US" sz="1600" b="1"/>
              <a:t>对于相同事件深度上准确度有较大提高</a:t>
            </a:r>
            <a:endParaRPr lang="zh-CN" altLang="en-US" sz="1600" b="1" dirty="0"/>
          </a:p>
        </p:txBody>
      </p:sp>
    </p:spTree>
    <p:extLst>
      <p:ext uri="{BB962C8B-B14F-4D97-AF65-F5344CB8AC3E}">
        <p14:creationId xmlns:p14="http://schemas.microsoft.com/office/powerpoint/2010/main" val="339556105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283BB37-38C1-484C-8395-DE3779308CE8}"/>
              </a:ext>
            </a:extLst>
          </p:cNvPr>
          <p:cNvSpPr>
            <a:spLocks noGrp="1"/>
          </p:cNvSpPr>
          <p:nvPr>
            <p:ph type="sldNum" sz="quarter" idx="4"/>
          </p:nvPr>
        </p:nvSpPr>
        <p:spPr>
          <a:xfrm>
            <a:off x="7956376" y="6356350"/>
            <a:ext cx="1044748" cy="365125"/>
          </a:xfrm>
        </p:spPr>
        <p:txBody>
          <a:bodyPr/>
          <a:lstStyle/>
          <a:p>
            <a:fld id="{75F6CC0F-0E0A-B746-A9DE-949064A788B3}" type="slidenum">
              <a:rPr lang="x-none" smtClean="0"/>
              <a:pPr/>
              <a:t>9</a:t>
            </a:fld>
            <a:endParaRPr lang="x-none" dirty="0"/>
          </a:p>
        </p:txBody>
      </p:sp>
      <p:sp>
        <p:nvSpPr>
          <p:cNvPr id="14" name="标题 1">
            <a:extLst>
              <a:ext uri="{FF2B5EF4-FFF2-40B4-BE49-F238E27FC236}">
                <a16:creationId xmlns:a16="http://schemas.microsoft.com/office/drawing/2014/main" id="{68FAC15A-2FF7-4CC2-8639-CC482CFE7446}"/>
              </a:ext>
            </a:extLst>
          </p:cNvPr>
          <p:cNvSpPr txBox="1">
            <a:spLocks/>
          </p:cNvSpPr>
          <p:nvPr/>
        </p:nvSpPr>
        <p:spPr>
          <a:xfrm>
            <a:off x="179512" y="136525"/>
            <a:ext cx="836890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zh-CN" altLang="en-US" sz="3200"/>
              <a:t>数据的实时传输</a:t>
            </a:r>
            <a:endParaRPr lang="zh-CN" altLang="zh-CN" sz="3200" dirty="0"/>
          </a:p>
        </p:txBody>
      </p:sp>
      <p:pic>
        <p:nvPicPr>
          <p:cNvPr id="15" name="DF0957B">
            <a:hlinkClick r:id="" action="ppaction://media"/>
            <a:extLst>
              <a:ext uri="{FF2B5EF4-FFF2-40B4-BE49-F238E27FC236}">
                <a16:creationId xmlns:a16="http://schemas.microsoft.com/office/drawing/2014/main" id="{A1103B42-16B7-4BB3-AC77-98EEE2AA68E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95536" y="980728"/>
            <a:ext cx="8501830" cy="4471986"/>
          </a:xfrm>
          <a:prstGeom prst="rect">
            <a:avLst/>
          </a:prstGeom>
        </p:spPr>
      </p:pic>
      <p:sp>
        <p:nvSpPr>
          <p:cNvPr id="20" name="文本框 19">
            <a:extLst>
              <a:ext uri="{FF2B5EF4-FFF2-40B4-BE49-F238E27FC236}">
                <a16:creationId xmlns:a16="http://schemas.microsoft.com/office/drawing/2014/main" id="{E346CFAB-B205-4989-BD1B-E52EC52C5488}"/>
              </a:ext>
            </a:extLst>
          </p:cNvPr>
          <p:cNvSpPr txBox="1"/>
          <p:nvPr/>
        </p:nvSpPr>
        <p:spPr>
          <a:xfrm>
            <a:off x="395536" y="5616476"/>
            <a:ext cx="8690600" cy="646331"/>
          </a:xfrm>
          <a:prstGeom prst="rect">
            <a:avLst/>
          </a:prstGeom>
          <a:solidFill>
            <a:schemeClr val="accent1">
              <a:lumMod val="40000"/>
              <a:lumOff val="60000"/>
            </a:schemeClr>
          </a:solidFill>
          <a:ln>
            <a:solidFill>
              <a:schemeClr val="tx1"/>
            </a:solidFill>
          </a:ln>
        </p:spPr>
        <p:txBody>
          <a:bodyPr wrap="square" rtlCol="0">
            <a:spAutoFit/>
          </a:bodyPr>
          <a:lstStyle/>
          <a:p>
            <a:r>
              <a:rPr lang="en-US" altLang="zh-CN" dirty="0"/>
              <a:t>15</a:t>
            </a:r>
            <a:r>
              <a:rPr lang="zh-CN" altLang="en-US" dirty="0"/>
              <a:t>个仪器全部连续正常工作，无故障；</a:t>
            </a:r>
            <a:r>
              <a:rPr lang="en-US" altLang="zh-CN" dirty="0"/>
              <a:t>13</a:t>
            </a:r>
            <a:r>
              <a:rPr lang="zh-CN" altLang="en-US" dirty="0"/>
              <a:t>个台站</a:t>
            </a:r>
            <a:r>
              <a:rPr lang="en-US" altLang="zh-CN" dirty="0"/>
              <a:t>21</a:t>
            </a:r>
            <a:r>
              <a:rPr lang="zh-CN" altLang="en-US" dirty="0"/>
              <a:t>天左右内部电池耗尽，</a:t>
            </a:r>
            <a:r>
              <a:rPr lang="en-US" altLang="zh-CN" dirty="0"/>
              <a:t>2</a:t>
            </a:r>
            <a:r>
              <a:rPr lang="zh-CN" altLang="en-US" dirty="0"/>
              <a:t>个外接民用电台站一直在回传数据</a:t>
            </a:r>
          </a:p>
        </p:txBody>
      </p:sp>
    </p:spTree>
    <p:extLst>
      <p:ext uri="{BB962C8B-B14F-4D97-AF65-F5344CB8AC3E}">
        <p14:creationId xmlns:p14="http://schemas.microsoft.com/office/powerpoint/2010/main" val="204926430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589"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5"/>
                                        </p:tgtEl>
                                      </p:cBhvr>
                                    </p:cmd>
                                  </p:childTnLst>
                                </p:cTn>
                              </p:par>
                            </p:childTnLst>
                          </p:cTn>
                        </p:par>
                      </p:childTnLst>
                    </p:cTn>
                  </p:par>
                </p:childTnLst>
              </p:cTn>
              <p:nextCondLst>
                <p:cond evt="onClick" delay="0">
                  <p:tgtEl>
                    <p:spTgt spid="15"/>
                  </p:tgtEl>
                </p:cond>
              </p:nextCondLst>
            </p:seq>
            <p:video>
              <p:cMediaNode vol="80000">
                <p:cTn id="12" repeatCount="indefinite" fill="hold" display="0">
                  <p:stCondLst>
                    <p:cond delay="indefinite"/>
                  </p:stCondLst>
                </p:cTn>
                <p:tgtEl>
                  <p:spTgt spid="15"/>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283BB37-38C1-484C-8395-DE3779308CE8}"/>
              </a:ext>
            </a:extLst>
          </p:cNvPr>
          <p:cNvSpPr>
            <a:spLocks noGrp="1"/>
          </p:cNvSpPr>
          <p:nvPr>
            <p:ph type="sldNum" sz="quarter" idx="4"/>
          </p:nvPr>
        </p:nvSpPr>
        <p:spPr>
          <a:xfrm>
            <a:off x="7956376" y="6356350"/>
            <a:ext cx="1044748" cy="365125"/>
          </a:xfrm>
        </p:spPr>
        <p:txBody>
          <a:bodyPr/>
          <a:lstStyle/>
          <a:p>
            <a:fld id="{75F6CC0F-0E0A-B746-A9DE-949064A788B3}" type="slidenum">
              <a:rPr lang="x-none" smtClean="0"/>
              <a:pPr/>
              <a:t>10</a:t>
            </a:fld>
            <a:endParaRPr lang="x-none" dirty="0"/>
          </a:p>
        </p:txBody>
      </p:sp>
      <p:sp>
        <p:nvSpPr>
          <p:cNvPr id="14" name="标题 1">
            <a:extLst>
              <a:ext uri="{FF2B5EF4-FFF2-40B4-BE49-F238E27FC236}">
                <a16:creationId xmlns:a16="http://schemas.microsoft.com/office/drawing/2014/main" id="{68FAC15A-2FF7-4CC2-8639-CC482CFE7446}"/>
              </a:ext>
            </a:extLst>
          </p:cNvPr>
          <p:cNvSpPr txBox="1">
            <a:spLocks/>
          </p:cNvSpPr>
          <p:nvPr/>
        </p:nvSpPr>
        <p:spPr>
          <a:xfrm>
            <a:off x="179512" y="136525"/>
            <a:ext cx="836890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zh-CN" altLang="en-US" sz="3200"/>
              <a:t>数据的智能处理</a:t>
            </a:r>
            <a:endParaRPr lang="zh-CN" altLang="zh-CN" sz="3200" dirty="0"/>
          </a:p>
        </p:txBody>
      </p:sp>
      <p:pic>
        <p:nvPicPr>
          <p:cNvPr id="7" name="图片 6">
            <a:extLst>
              <a:ext uri="{FF2B5EF4-FFF2-40B4-BE49-F238E27FC236}">
                <a16:creationId xmlns:a16="http://schemas.microsoft.com/office/drawing/2014/main" id="{29A38022-A83C-495F-B455-7E10C1A4EB66}"/>
              </a:ext>
            </a:extLst>
          </p:cNvPr>
          <p:cNvPicPr>
            <a:picLocks noChangeAspect="1"/>
          </p:cNvPicPr>
          <p:nvPr/>
        </p:nvPicPr>
        <p:blipFill>
          <a:blip r:embed="rId3"/>
          <a:stretch>
            <a:fillRect/>
          </a:stretch>
        </p:blipFill>
        <p:spPr>
          <a:xfrm>
            <a:off x="329685" y="2420888"/>
            <a:ext cx="4752528" cy="2304256"/>
          </a:xfrm>
          <a:prstGeom prst="rect">
            <a:avLst/>
          </a:prstGeom>
          <a:ln>
            <a:solidFill>
              <a:schemeClr val="tx1"/>
            </a:solidFill>
          </a:ln>
        </p:spPr>
      </p:pic>
      <p:sp>
        <p:nvSpPr>
          <p:cNvPr id="8" name="文本框 7">
            <a:extLst>
              <a:ext uri="{FF2B5EF4-FFF2-40B4-BE49-F238E27FC236}">
                <a16:creationId xmlns:a16="http://schemas.microsoft.com/office/drawing/2014/main" id="{45F4585C-F022-4833-A5B3-D1147C320CC3}"/>
              </a:ext>
            </a:extLst>
          </p:cNvPr>
          <p:cNvSpPr txBox="1"/>
          <p:nvPr/>
        </p:nvSpPr>
        <p:spPr>
          <a:xfrm flipH="1">
            <a:off x="329685" y="942560"/>
            <a:ext cx="5066979" cy="847220"/>
          </a:xfrm>
          <a:prstGeom prst="rect">
            <a:avLst/>
          </a:prstGeom>
          <a:solidFill>
            <a:schemeClr val="accent1">
              <a:lumMod val="40000"/>
              <a:lumOff val="60000"/>
            </a:schemeClr>
          </a:solidFill>
        </p:spPr>
        <p:txBody>
          <a:bodyPr wrap="square" rtlCol="0">
            <a:spAutoFit/>
          </a:bodyPr>
          <a:lstStyle>
            <a:defPPr>
              <a:defRPr lang="zh-CN"/>
            </a:defPPr>
          </a:lstStyle>
          <a:p>
            <a:pPr>
              <a:lnSpc>
                <a:spcPct val="120000"/>
              </a:lnSpc>
            </a:pPr>
            <a:r>
              <a:rPr lang="en-US" altLang="zh-CN" sz="1400" dirty="0"/>
              <a:t>AI</a:t>
            </a:r>
            <a:r>
              <a:rPr lang="zh-CN" altLang="en-US" sz="1400" dirty="0">
                <a:solidFill>
                  <a:srgbClr val="FF0000"/>
                </a:solidFill>
              </a:rPr>
              <a:t>震相拾取</a:t>
            </a:r>
            <a:r>
              <a:rPr lang="zh-CN" altLang="en-US" sz="1400" dirty="0"/>
              <a:t>的</a:t>
            </a:r>
            <a:r>
              <a:rPr lang="en-US" altLang="zh-CN" sz="1400" dirty="0"/>
              <a:t>U-Net</a:t>
            </a:r>
            <a:r>
              <a:rPr lang="zh-CN" altLang="en-US" sz="1400" dirty="0"/>
              <a:t>借鉴</a:t>
            </a:r>
            <a:r>
              <a:rPr lang="en-US" altLang="zh-CN" sz="1400" dirty="0"/>
              <a:t>Zhu et al. (2019)</a:t>
            </a:r>
            <a:r>
              <a:rPr lang="zh-CN" altLang="en-US" sz="1400" dirty="0"/>
              <a:t>，但已用本课题组基于自行布设的密集台阵人工拾取的</a:t>
            </a:r>
            <a:r>
              <a:rPr lang="en-US" altLang="zh-CN" sz="1400" dirty="0"/>
              <a:t>100</a:t>
            </a:r>
            <a:r>
              <a:rPr lang="zh-CN" altLang="en-US" sz="1400" dirty="0"/>
              <a:t>万个震相从头训练，对于密集台阵震相数据有着非常好的效果（</a:t>
            </a:r>
            <a:r>
              <a:rPr lang="en-US" altLang="zh-CN" sz="1400" dirty="0"/>
              <a:t>Chen et al., 2021, </a:t>
            </a:r>
            <a:r>
              <a:rPr lang="zh-CN" altLang="en-US" sz="1400" dirty="0"/>
              <a:t>在审）</a:t>
            </a:r>
          </a:p>
        </p:txBody>
      </p:sp>
      <p:sp>
        <p:nvSpPr>
          <p:cNvPr id="9" name="文本框 8">
            <a:extLst>
              <a:ext uri="{FF2B5EF4-FFF2-40B4-BE49-F238E27FC236}">
                <a16:creationId xmlns:a16="http://schemas.microsoft.com/office/drawing/2014/main" id="{9F6D5A9E-E98A-48FE-A549-55A52E005353}"/>
              </a:ext>
            </a:extLst>
          </p:cNvPr>
          <p:cNvSpPr txBox="1"/>
          <p:nvPr/>
        </p:nvSpPr>
        <p:spPr>
          <a:xfrm flipH="1">
            <a:off x="617716" y="1958485"/>
            <a:ext cx="4339650" cy="369332"/>
          </a:xfrm>
          <a:prstGeom prst="rect">
            <a:avLst/>
          </a:prstGeom>
          <a:solidFill>
            <a:schemeClr val="accent1">
              <a:lumMod val="40000"/>
              <a:lumOff val="60000"/>
            </a:schemeClr>
          </a:solidFill>
        </p:spPr>
        <p:txBody>
          <a:bodyPr wrap="none" rtlCol="0">
            <a:spAutoFit/>
          </a:bodyPr>
          <a:lstStyle>
            <a:defPPr>
              <a:defRPr lang="zh-CN"/>
            </a:defPPr>
          </a:lstStyle>
          <a:p>
            <a:r>
              <a:rPr lang="zh-CN" altLang="en-US" dirty="0"/>
              <a:t>网页端实时显示地震定位结果及地震震级</a:t>
            </a:r>
          </a:p>
        </p:txBody>
      </p:sp>
      <p:grpSp>
        <p:nvGrpSpPr>
          <p:cNvPr id="10" name="组合 9">
            <a:extLst>
              <a:ext uri="{FF2B5EF4-FFF2-40B4-BE49-F238E27FC236}">
                <a16:creationId xmlns:a16="http://schemas.microsoft.com/office/drawing/2014/main" id="{8BE4D387-B8F2-4F00-9D02-26C656F54F4F}"/>
              </a:ext>
            </a:extLst>
          </p:cNvPr>
          <p:cNvGrpSpPr/>
          <p:nvPr/>
        </p:nvGrpSpPr>
        <p:grpSpPr>
          <a:xfrm>
            <a:off x="977757" y="1958485"/>
            <a:ext cx="7637207" cy="4848884"/>
            <a:chOff x="985803" y="2320417"/>
            <a:chExt cx="7637207" cy="4848884"/>
          </a:xfrm>
        </p:grpSpPr>
        <p:sp>
          <p:nvSpPr>
            <p:cNvPr id="11" name="矩形 10">
              <a:extLst>
                <a:ext uri="{FF2B5EF4-FFF2-40B4-BE49-F238E27FC236}">
                  <a16:creationId xmlns:a16="http://schemas.microsoft.com/office/drawing/2014/main" id="{BDF8BA5F-4801-4B9B-8B2D-291FD509B5DD}"/>
                </a:ext>
              </a:extLst>
            </p:cNvPr>
            <p:cNvSpPr/>
            <p:nvPr/>
          </p:nvSpPr>
          <p:spPr>
            <a:xfrm>
              <a:off x="2774322" y="2320417"/>
              <a:ext cx="926520" cy="36933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a:extLst>
                <a:ext uri="{FF2B5EF4-FFF2-40B4-BE49-F238E27FC236}">
                  <a16:creationId xmlns:a16="http://schemas.microsoft.com/office/drawing/2014/main" id="{DB77C1F5-DC04-4A23-8706-99EFD2498678}"/>
                </a:ext>
              </a:extLst>
            </p:cNvPr>
            <p:cNvGrpSpPr/>
            <p:nvPr/>
          </p:nvGrpSpPr>
          <p:grpSpPr>
            <a:xfrm>
              <a:off x="985803" y="2689749"/>
              <a:ext cx="7637207" cy="4479552"/>
              <a:chOff x="985803" y="2689749"/>
              <a:chExt cx="7637207" cy="4479552"/>
            </a:xfrm>
          </p:grpSpPr>
          <p:pic>
            <p:nvPicPr>
              <p:cNvPr id="13" name="图片 12">
                <a:extLst>
                  <a:ext uri="{FF2B5EF4-FFF2-40B4-BE49-F238E27FC236}">
                    <a16:creationId xmlns:a16="http://schemas.microsoft.com/office/drawing/2014/main" id="{3D5DD556-B427-4BE8-8156-2C66481A11A3}"/>
                  </a:ext>
                </a:extLst>
              </p:cNvPr>
              <p:cNvPicPr>
                <a:picLocks noChangeAspect="1"/>
              </p:cNvPicPr>
              <p:nvPr/>
            </p:nvPicPr>
            <p:blipFill rotWithShape="1">
              <a:blip r:embed="rId4"/>
              <a:srcRect b="25992"/>
              <a:stretch/>
            </p:blipFill>
            <p:spPr>
              <a:xfrm>
                <a:off x="1075002" y="5733897"/>
                <a:ext cx="3135728" cy="1435404"/>
              </a:xfrm>
              <a:prstGeom prst="rect">
                <a:avLst/>
              </a:prstGeom>
              <a:ln>
                <a:solidFill>
                  <a:schemeClr val="tx1"/>
                </a:solidFill>
              </a:ln>
            </p:spPr>
          </p:pic>
          <p:sp>
            <p:nvSpPr>
              <p:cNvPr id="16" name="文本框 15">
                <a:extLst>
                  <a:ext uri="{FF2B5EF4-FFF2-40B4-BE49-F238E27FC236}">
                    <a16:creationId xmlns:a16="http://schemas.microsoft.com/office/drawing/2014/main" id="{D92FEC5F-3810-4321-B30C-981A75B5B615}"/>
                  </a:ext>
                </a:extLst>
              </p:cNvPr>
              <p:cNvSpPr txBox="1"/>
              <p:nvPr/>
            </p:nvSpPr>
            <p:spPr>
              <a:xfrm flipH="1">
                <a:off x="985803" y="5118099"/>
                <a:ext cx="3314126" cy="584775"/>
              </a:xfrm>
              <a:prstGeom prst="rect">
                <a:avLst/>
              </a:prstGeom>
              <a:solidFill>
                <a:schemeClr val="accent1">
                  <a:lumMod val="40000"/>
                  <a:lumOff val="60000"/>
                </a:schemeClr>
              </a:solidFill>
            </p:spPr>
            <p:txBody>
              <a:bodyPr wrap="square" rtlCol="0">
                <a:spAutoFit/>
              </a:bodyPr>
              <a:lstStyle>
                <a:defPPr>
                  <a:defRPr lang="zh-CN"/>
                </a:defPPr>
              </a:lstStyle>
              <a:p>
                <a:r>
                  <a:rPr lang="zh-CN" altLang="en-US" sz="1600" dirty="0"/>
                  <a:t>系统实时自动反演所有</a:t>
                </a:r>
                <a:r>
                  <a:rPr lang="en-US" altLang="zh-CN" sz="1600" dirty="0"/>
                  <a:t>M0.5</a:t>
                </a:r>
                <a:r>
                  <a:rPr lang="zh-CN" altLang="en-US" sz="1600" dirty="0"/>
                  <a:t>级</a:t>
                </a:r>
                <a:endParaRPr lang="en-US" altLang="zh-CN" sz="1600" dirty="0"/>
              </a:p>
              <a:p>
                <a:r>
                  <a:rPr lang="zh-CN" altLang="en-US" sz="1600" dirty="0"/>
                  <a:t>以上地震的震源机制</a:t>
                </a:r>
              </a:p>
            </p:txBody>
          </p:sp>
          <p:cxnSp>
            <p:nvCxnSpPr>
              <p:cNvPr id="17" name="直接箭头连接符 16">
                <a:extLst>
                  <a:ext uri="{FF2B5EF4-FFF2-40B4-BE49-F238E27FC236}">
                    <a16:creationId xmlns:a16="http://schemas.microsoft.com/office/drawing/2014/main" id="{B85B4EE9-B42A-4DC9-B405-21C8A848A4A4}"/>
                  </a:ext>
                </a:extLst>
              </p:cNvPr>
              <p:cNvCxnSpPr>
                <a:cxnSpLocks/>
              </p:cNvCxnSpPr>
              <p:nvPr/>
            </p:nvCxnSpPr>
            <p:spPr>
              <a:xfrm flipH="1">
                <a:off x="2844801" y="2689749"/>
                <a:ext cx="301242" cy="276641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文本框 17">
                <a:extLst>
                  <a:ext uri="{FF2B5EF4-FFF2-40B4-BE49-F238E27FC236}">
                    <a16:creationId xmlns:a16="http://schemas.microsoft.com/office/drawing/2014/main" id="{1FE23F31-B784-4C1A-9FA6-F9D0BB99617E}"/>
                  </a:ext>
                </a:extLst>
              </p:cNvPr>
              <p:cNvSpPr txBox="1"/>
              <p:nvPr/>
            </p:nvSpPr>
            <p:spPr>
              <a:xfrm>
                <a:off x="5600553" y="6465717"/>
                <a:ext cx="3022457" cy="523220"/>
              </a:xfrm>
              <a:prstGeom prst="rect">
                <a:avLst/>
              </a:prstGeom>
              <a:solidFill>
                <a:schemeClr val="accent1">
                  <a:lumMod val="40000"/>
                  <a:lumOff val="60000"/>
                </a:schemeClr>
              </a:solidFill>
            </p:spPr>
            <p:txBody>
              <a:bodyPr wrap="square" rtlCol="0">
                <a:spAutoFit/>
              </a:bodyPr>
              <a:lstStyle/>
              <a:p>
                <a:r>
                  <a:rPr lang="zh-CN" altLang="en-US" sz="1400" dirty="0"/>
                  <a:t>全波形匹配方法：</a:t>
                </a:r>
                <a:endParaRPr lang="en-US" altLang="zh-CN" sz="1400" dirty="0"/>
              </a:p>
              <a:p>
                <a:r>
                  <a:rPr lang="en-US" altLang="zh-CN" sz="1400" dirty="0"/>
                  <a:t>Li et al., 2011a, 2011b; Tan et al., 2018</a:t>
                </a:r>
                <a:endParaRPr lang="zh-CN" altLang="en-US" sz="1400" dirty="0"/>
              </a:p>
            </p:txBody>
          </p:sp>
        </p:grpSp>
      </p:grpSp>
      <p:grpSp>
        <p:nvGrpSpPr>
          <p:cNvPr id="19" name="组合 18">
            <a:extLst>
              <a:ext uri="{FF2B5EF4-FFF2-40B4-BE49-F238E27FC236}">
                <a16:creationId xmlns:a16="http://schemas.microsoft.com/office/drawing/2014/main" id="{E9A8D792-1A10-4D57-A463-AB81D3C0B4AD}"/>
              </a:ext>
            </a:extLst>
          </p:cNvPr>
          <p:cNvGrpSpPr/>
          <p:nvPr/>
        </p:nvGrpSpPr>
        <p:grpSpPr>
          <a:xfrm>
            <a:off x="4202683" y="1268760"/>
            <a:ext cx="4689795" cy="4820906"/>
            <a:chOff x="4749751" y="2361273"/>
            <a:chExt cx="4016846" cy="4302049"/>
          </a:xfrm>
        </p:grpSpPr>
        <p:pic>
          <p:nvPicPr>
            <p:cNvPr id="21" name="图片 20">
              <a:extLst>
                <a:ext uri="{FF2B5EF4-FFF2-40B4-BE49-F238E27FC236}">
                  <a16:creationId xmlns:a16="http://schemas.microsoft.com/office/drawing/2014/main" id="{CFE69D4F-4401-4E26-9DBE-61E265070908}"/>
                </a:ext>
              </a:extLst>
            </p:cNvPr>
            <p:cNvPicPr>
              <a:picLocks noChangeAspect="1"/>
            </p:cNvPicPr>
            <p:nvPr/>
          </p:nvPicPr>
          <p:blipFill rotWithShape="1">
            <a:blip r:embed="rId5"/>
            <a:srcRect l="61911"/>
            <a:stretch/>
          </p:blipFill>
          <p:spPr>
            <a:xfrm>
              <a:off x="6111631" y="2361273"/>
              <a:ext cx="2654966" cy="4206064"/>
            </a:xfrm>
            <a:prstGeom prst="rect">
              <a:avLst/>
            </a:prstGeom>
          </p:spPr>
        </p:pic>
        <p:cxnSp>
          <p:nvCxnSpPr>
            <p:cNvPr id="22" name="直接箭头连接符 21">
              <a:extLst>
                <a:ext uri="{FF2B5EF4-FFF2-40B4-BE49-F238E27FC236}">
                  <a16:creationId xmlns:a16="http://schemas.microsoft.com/office/drawing/2014/main" id="{31478097-2625-472C-A4F3-C7C39EC0E293}"/>
                </a:ext>
              </a:extLst>
            </p:cNvPr>
            <p:cNvCxnSpPr>
              <a:cxnSpLocks/>
              <a:stCxn id="13" idx="3"/>
              <a:endCxn id="21" idx="1"/>
            </p:cNvCxnSpPr>
            <p:nvPr/>
          </p:nvCxnSpPr>
          <p:spPr>
            <a:xfrm flipV="1">
              <a:off x="4749751" y="4464305"/>
              <a:ext cx="1361880" cy="219901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4091916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right)">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283BB37-38C1-484C-8395-DE3779308CE8}"/>
              </a:ext>
            </a:extLst>
          </p:cNvPr>
          <p:cNvSpPr>
            <a:spLocks noGrp="1"/>
          </p:cNvSpPr>
          <p:nvPr>
            <p:ph type="sldNum" sz="quarter" idx="4"/>
          </p:nvPr>
        </p:nvSpPr>
        <p:spPr>
          <a:xfrm>
            <a:off x="7956376" y="6356350"/>
            <a:ext cx="1044748" cy="365125"/>
          </a:xfrm>
        </p:spPr>
        <p:txBody>
          <a:bodyPr/>
          <a:lstStyle/>
          <a:p>
            <a:fld id="{75F6CC0F-0E0A-B746-A9DE-949064A788B3}" type="slidenum">
              <a:rPr lang="x-none" smtClean="0"/>
              <a:pPr/>
              <a:t>11</a:t>
            </a:fld>
            <a:endParaRPr lang="x-none" dirty="0"/>
          </a:p>
        </p:txBody>
      </p:sp>
      <p:sp>
        <p:nvSpPr>
          <p:cNvPr id="14" name="标题 1">
            <a:extLst>
              <a:ext uri="{FF2B5EF4-FFF2-40B4-BE49-F238E27FC236}">
                <a16:creationId xmlns:a16="http://schemas.microsoft.com/office/drawing/2014/main" id="{68FAC15A-2FF7-4CC2-8639-CC482CFE7446}"/>
              </a:ext>
            </a:extLst>
          </p:cNvPr>
          <p:cNvSpPr txBox="1">
            <a:spLocks/>
          </p:cNvSpPr>
          <p:nvPr/>
        </p:nvSpPr>
        <p:spPr>
          <a:xfrm>
            <a:off x="179512" y="136525"/>
            <a:ext cx="836890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zh-CN" altLang="en-US" sz="3200"/>
              <a:t>数据的智能处理</a:t>
            </a:r>
            <a:endParaRPr lang="zh-CN" altLang="zh-CN" sz="3200" dirty="0"/>
          </a:p>
        </p:txBody>
      </p:sp>
      <p:sp>
        <p:nvSpPr>
          <p:cNvPr id="20" name="矩形 19">
            <a:extLst>
              <a:ext uri="{FF2B5EF4-FFF2-40B4-BE49-F238E27FC236}">
                <a16:creationId xmlns:a16="http://schemas.microsoft.com/office/drawing/2014/main" id="{D1C60DE7-23E6-4254-8162-32AC3A302DA8}"/>
              </a:ext>
            </a:extLst>
          </p:cNvPr>
          <p:cNvSpPr/>
          <p:nvPr/>
        </p:nvSpPr>
        <p:spPr>
          <a:xfrm>
            <a:off x="6149094" y="1052736"/>
            <a:ext cx="2840174" cy="3450304"/>
          </a:xfrm>
          <a:prstGeom prst="rect">
            <a:avLst/>
          </a:prstGeom>
        </p:spPr>
        <p:txBody>
          <a:bodyPr wrap="square">
            <a:spAutoFit/>
          </a:bodyPr>
          <a:lstStyle/>
          <a:p>
            <a:pPr marL="285750" indent="-285750">
              <a:lnSpc>
                <a:spcPct val="150000"/>
              </a:lnSpc>
              <a:spcAft>
                <a:spcPts val="600"/>
              </a:spcAft>
              <a:buFont typeface="Arial" panose="020B0604020202020204" pitchFamily="34" charset="0"/>
              <a:buChar char="•"/>
            </a:pPr>
            <a:r>
              <a:rPr lang="zh-CN" altLang="en-US" dirty="0"/>
              <a:t>将漾濞布设的4g实时台阵</a:t>
            </a:r>
            <a:r>
              <a:rPr lang="zh-CN" altLang="en-US" b="1" dirty="0"/>
              <a:t>5月29日</a:t>
            </a:r>
            <a:r>
              <a:rPr lang="zh-CN" altLang="en-US" dirty="0"/>
              <a:t>的监测数据进行人工震相拾取，并与</a:t>
            </a:r>
            <a:r>
              <a:rPr lang="en-US" altLang="zh-CN" dirty="0"/>
              <a:t>AI</a:t>
            </a:r>
            <a:r>
              <a:rPr lang="zh-CN" altLang="en-US" dirty="0"/>
              <a:t>实时自动结果进行比对</a:t>
            </a:r>
            <a:endParaRPr lang="en-US" altLang="zh-CN" dirty="0"/>
          </a:p>
          <a:p>
            <a:pPr marL="285750" indent="-285750">
              <a:lnSpc>
                <a:spcPct val="150000"/>
              </a:lnSpc>
              <a:spcAft>
                <a:spcPts val="600"/>
              </a:spcAft>
              <a:buFont typeface="Arial" panose="020B0604020202020204" pitchFamily="34" charset="0"/>
              <a:buChar char="•"/>
            </a:pPr>
            <a:r>
              <a:rPr lang="zh-CN" altLang="en-US" dirty="0"/>
              <a:t>定位速度模型来自</a:t>
            </a:r>
            <a:r>
              <a:rPr lang="en-US" altLang="zh-CN" dirty="0">
                <a:latin typeface="Times New Roman" panose="02020603050405020304" pitchFamily="18" charset="0"/>
                <a:cs typeface="Times New Roman" panose="02020603050405020304" pitchFamily="18" charset="0"/>
              </a:rPr>
              <a:t>SWChinaCVM-1.0 </a:t>
            </a:r>
            <a:r>
              <a:rPr lang="en-US" altLang="zh-CN" dirty="0"/>
              <a:t>(Liu et al., 2021; Yao, </a:t>
            </a:r>
            <a:r>
              <a:rPr lang="en-US" altLang="zh-CN"/>
              <a:t>2020)</a:t>
            </a:r>
            <a:endParaRPr lang="en-US" altLang="zh-CN" dirty="0"/>
          </a:p>
        </p:txBody>
      </p:sp>
      <p:pic>
        <p:nvPicPr>
          <p:cNvPr id="23" name="图片 22">
            <a:extLst>
              <a:ext uri="{FF2B5EF4-FFF2-40B4-BE49-F238E27FC236}">
                <a16:creationId xmlns:a16="http://schemas.microsoft.com/office/drawing/2014/main" id="{887FDCAD-F118-4976-B4C3-683E8F530E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957" y="908867"/>
            <a:ext cx="5849861" cy="3984926"/>
          </a:xfrm>
          <a:prstGeom prst="rect">
            <a:avLst/>
          </a:prstGeom>
        </p:spPr>
      </p:pic>
      <p:sp>
        <p:nvSpPr>
          <p:cNvPr id="2" name="矩形 1">
            <a:extLst>
              <a:ext uri="{FF2B5EF4-FFF2-40B4-BE49-F238E27FC236}">
                <a16:creationId xmlns:a16="http://schemas.microsoft.com/office/drawing/2014/main" id="{F11FAC0C-A7E6-4FBA-9BAA-6AD55A60F7D4}"/>
              </a:ext>
            </a:extLst>
          </p:cNvPr>
          <p:cNvSpPr/>
          <p:nvPr/>
        </p:nvSpPr>
        <p:spPr>
          <a:xfrm>
            <a:off x="1619672" y="4895590"/>
            <a:ext cx="5904656" cy="1368323"/>
          </a:xfrm>
          <a:prstGeom prst="rect">
            <a:avLst/>
          </a:prstGeom>
        </p:spPr>
        <p:txBody>
          <a:bodyPr wrap="square">
            <a:spAutoFit/>
          </a:bodyPr>
          <a:lstStyle/>
          <a:p>
            <a:pPr marL="285750" indent="-285750">
              <a:lnSpc>
                <a:spcPct val="150000"/>
              </a:lnSpc>
              <a:spcAft>
                <a:spcPts val="600"/>
              </a:spcAft>
              <a:buFont typeface="Arial" panose="020B0604020202020204" pitchFamily="34" charset="0"/>
              <a:buChar char="•"/>
            </a:pPr>
            <a:r>
              <a:rPr lang="zh-CN" altLang="en-US">
                <a:solidFill>
                  <a:srgbClr val="9F9FFF"/>
                </a:solidFill>
              </a:rPr>
              <a:t>蓝圈代表AI自动识别和定位的580个地震，</a:t>
            </a:r>
            <a:r>
              <a:rPr lang="zh-CN" altLang="en-US">
                <a:solidFill>
                  <a:srgbClr val="FF0000"/>
                </a:solidFill>
              </a:rPr>
              <a:t>红点代表人工精处理的338个地震（花费两天半的时间）</a:t>
            </a:r>
            <a:endParaRPr lang="en-US" altLang="zh-CN">
              <a:solidFill>
                <a:srgbClr val="FF0000"/>
              </a:solidFill>
            </a:endParaRPr>
          </a:p>
          <a:p>
            <a:pPr marL="285750" indent="-285750">
              <a:lnSpc>
                <a:spcPct val="150000"/>
              </a:lnSpc>
              <a:spcAft>
                <a:spcPts val="600"/>
              </a:spcAft>
              <a:buFont typeface="Arial" panose="020B0604020202020204" pitchFamily="34" charset="0"/>
              <a:buChar char="•"/>
            </a:pPr>
            <a:r>
              <a:rPr lang="zh-CN" altLang="en-US"/>
              <a:t>AI实时自动处理与人工精处理的结果非常接近</a:t>
            </a:r>
            <a:endParaRPr lang="zh-CN" altLang="en-US" dirty="0"/>
          </a:p>
        </p:txBody>
      </p:sp>
    </p:spTree>
    <p:extLst>
      <p:ext uri="{BB962C8B-B14F-4D97-AF65-F5344CB8AC3E}">
        <p14:creationId xmlns:p14="http://schemas.microsoft.com/office/powerpoint/2010/main" val="618125091"/>
      </p:ext>
    </p:extLst>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283BB37-38C1-484C-8395-DE3779308CE8}"/>
              </a:ext>
            </a:extLst>
          </p:cNvPr>
          <p:cNvSpPr>
            <a:spLocks noGrp="1"/>
          </p:cNvSpPr>
          <p:nvPr>
            <p:ph type="sldNum" sz="quarter" idx="4"/>
          </p:nvPr>
        </p:nvSpPr>
        <p:spPr>
          <a:xfrm>
            <a:off x="7956376" y="6356350"/>
            <a:ext cx="1044748" cy="365125"/>
          </a:xfrm>
        </p:spPr>
        <p:txBody>
          <a:bodyPr/>
          <a:lstStyle/>
          <a:p>
            <a:fld id="{75F6CC0F-0E0A-B746-A9DE-949064A788B3}" type="slidenum">
              <a:rPr lang="x-none" smtClean="0"/>
              <a:pPr/>
              <a:t>12</a:t>
            </a:fld>
            <a:endParaRPr lang="x-none" dirty="0"/>
          </a:p>
        </p:txBody>
      </p:sp>
      <p:sp>
        <p:nvSpPr>
          <p:cNvPr id="14" name="标题 1">
            <a:extLst>
              <a:ext uri="{FF2B5EF4-FFF2-40B4-BE49-F238E27FC236}">
                <a16:creationId xmlns:a16="http://schemas.microsoft.com/office/drawing/2014/main" id="{68FAC15A-2FF7-4CC2-8639-CC482CFE7446}"/>
              </a:ext>
            </a:extLst>
          </p:cNvPr>
          <p:cNvSpPr txBox="1">
            <a:spLocks/>
          </p:cNvSpPr>
          <p:nvPr/>
        </p:nvSpPr>
        <p:spPr>
          <a:xfrm>
            <a:off x="179512" y="136525"/>
            <a:ext cx="836890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zh-CN" altLang="en-US" sz="3200"/>
              <a:t>实时自动监测及反馈系统</a:t>
            </a:r>
            <a:endParaRPr lang="zh-CN" altLang="zh-CN" sz="3200" dirty="0"/>
          </a:p>
        </p:txBody>
      </p:sp>
      <p:pic>
        <p:nvPicPr>
          <p:cNvPr id="4" name="图片 3">
            <a:extLst>
              <a:ext uri="{FF2B5EF4-FFF2-40B4-BE49-F238E27FC236}">
                <a16:creationId xmlns:a16="http://schemas.microsoft.com/office/drawing/2014/main" id="{14A78379-0E12-4CA9-A780-EBE79DE652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973" y="1068963"/>
            <a:ext cx="8659924" cy="4423744"/>
          </a:xfrm>
          <a:prstGeom prst="rect">
            <a:avLst/>
          </a:prstGeom>
        </p:spPr>
      </p:pic>
      <p:sp>
        <p:nvSpPr>
          <p:cNvPr id="5" name="文本框 4">
            <a:extLst>
              <a:ext uri="{FF2B5EF4-FFF2-40B4-BE49-F238E27FC236}">
                <a16:creationId xmlns:a16="http://schemas.microsoft.com/office/drawing/2014/main" id="{BD48AFE4-0B9C-4CCB-B089-1488181B7329}"/>
              </a:ext>
            </a:extLst>
          </p:cNvPr>
          <p:cNvSpPr txBox="1"/>
          <p:nvPr/>
        </p:nvSpPr>
        <p:spPr>
          <a:xfrm>
            <a:off x="1825094" y="5744705"/>
            <a:ext cx="5493812" cy="646331"/>
          </a:xfrm>
          <a:prstGeom prst="rect">
            <a:avLst/>
          </a:prstGeom>
          <a:noFill/>
          <a:ln>
            <a:solidFill>
              <a:srgbClr val="FF0000"/>
            </a:solidFill>
          </a:ln>
        </p:spPr>
        <p:txBody>
          <a:bodyPr wrap="none" rtlCol="0">
            <a:spAutoFit/>
          </a:bodyPr>
          <a:lstStyle/>
          <a:p>
            <a:r>
              <a:rPr lang="zh-CN" altLang="en-US"/>
              <a:t>基本实现了一个对于高密度台站的实时监测反馈系统</a:t>
            </a:r>
            <a:endParaRPr lang="en-US" altLang="zh-CN"/>
          </a:p>
          <a:p>
            <a:r>
              <a:rPr lang="zh-CN" altLang="en-US"/>
              <a:t>从数据采集</a:t>
            </a:r>
            <a:r>
              <a:rPr lang="en-US" altLang="zh-CN"/>
              <a:t>—&gt;</a:t>
            </a:r>
            <a:r>
              <a:rPr lang="zh-CN" altLang="en-US"/>
              <a:t>数据处理</a:t>
            </a:r>
            <a:r>
              <a:rPr lang="en-US" altLang="zh-CN"/>
              <a:t>—&gt;</a:t>
            </a:r>
            <a:r>
              <a:rPr lang="zh-CN" altLang="en-US"/>
              <a:t>数据的解释、应用</a:t>
            </a:r>
          </a:p>
        </p:txBody>
      </p:sp>
    </p:spTree>
    <p:extLst>
      <p:ext uri="{BB962C8B-B14F-4D97-AF65-F5344CB8AC3E}">
        <p14:creationId xmlns:p14="http://schemas.microsoft.com/office/powerpoint/2010/main" val="859437250"/>
      </p:ext>
    </p:extLst>
  </p:cSld>
  <p:clrMapOvr>
    <a:masterClrMapping/>
  </p:clrMapOvr>
  <p:transition spd="med">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283BB37-38C1-484C-8395-DE3779308CE8}"/>
              </a:ext>
            </a:extLst>
          </p:cNvPr>
          <p:cNvSpPr>
            <a:spLocks noGrp="1"/>
          </p:cNvSpPr>
          <p:nvPr>
            <p:ph type="sldNum" sz="quarter" idx="4"/>
          </p:nvPr>
        </p:nvSpPr>
        <p:spPr>
          <a:xfrm>
            <a:off x="7956376" y="6356350"/>
            <a:ext cx="1044748" cy="365125"/>
          </a:xfrm>
        </p:spPr>
        <p:txBody>
          <a:bodyPr/>
          <a:lstStyle/>
          <a:p>
            <a:fld id="{75F6CC0F-0E0A-B746-A9DE-949064A788B3}" type="slidenum">
              <a:rPr lang="x-none" smtClean="0"/>
              <a:pPr/>
              <a:t>13</a:t>
            </a:fld>
            <a:endParaRPr lang="x-none" dirty="0"/>
          </a:p>
        </p:txBody>
      </p:sp>
      <p:sp>
        <p:nvSpPr>
          <p:cNvPr id="14" name="标题 1">
            <a:extLst>
              <a:ext uri="{FF2B5EF4-FFF2-40B4-BE49-F238E27FC236}">
                <a16:creationId xmlns:a16="http://schemas.microsoft.com/office/drawing/2014/main" id="{68FAC15A-2FF7-4CC2-8639-CC482CFE7446}"/>
              </a:ext>
            </a:extLst>
          </p:cNvPr>
          <p:cNvSpPr txBox="1">
            <a:spLocks/>
          </p:cNvSpPr>
          <p:nvPr/>
        </p:nvSpPr>
        <p:spPr>
          <a:xfrm>
            <a:off x="179512" y="136525"/>
            <a:ext cx="836890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en-US" altLang="zh-CN" sz="3200"/>
              <a:t>4G</a:t>
            </a:r>
            <a:r>
              <a:rPr lang="zh-CN" altLang="en-US" sz="3200"/>
              <a:t>实时传输地震仪其它的典型应用场景</a:t>
            </a:r>
            <a:endParaRPr lang="zh-CN" altLang="zh-CN" sz="3200" dirty="0"/>
          </a:p>
        </p:txBody>
      </p:sp>
      <p:grpSp>
        <p:nvGrpSpPr>
          <p:cNvPr id="7" name="组合 6">
            <a:extLst>
              <a:ext uri="{FF2B5EF4-FFF2-40B4-BE49-F238E27FC236}">
                <a16:creationId xmlns:a16="http://schemas.microsoft.com/office/drawing/2014/main" id="{9D65733D-D502-4045-B32C-B88E7E76CBA7}"/>
              </a:ext>
            </a:extLst>
          </p:cNvPr>
          <p:cNvGrpSpPr/>
          <p:nvPr/>
        </p:nvGrpSpPr>
        <p:grpSpPr>
          <a:xfrm>
            <a:off x="4248596" y="1124744"/>
            <a:ext cx="4752528" cy="4769599"/>
            <a:chOff x="5848703" y="682920"/>
            <a:chExt cx="6097155" cy="5924293"/>
          </a:xfrm>
        </p:grpSpPr>
        <p:pic>
          <p:nvPicPr>
            <p:cNvPr id="8" name="Picture 2" descr="https://timgsa.baidu.com/timg?image&amp;quality=80&amp;size=b9999_10000&amp;sec=1592755583267&amp;di=485d8742eea003cc870f27ce689cc410&amp;imgtype=0&amp;src=http%3A%2F%2Fpt.fjsen.com%2Fxw%2Fimages%2Fattachement%2Fjpg%2Fsite2%2F20130724%2F00e04c35b0251359d05211.jpg">
              <a:extLst>
                <a:ext uri="{FF2B5EF4-FFF2-40B4-BE49-F238E27FC236}">
                  <a16:creationId xmlns:a16="http://schemas.microsoft.com/office/drawing/2014/main" id="{D1D67138-757A-4653-85C2-3B5AE4AE9963}"/>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8998033" y="4651053"/>
              <a:ext cx="2947825" cy="1956160"/>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9" name="矩形 8">
              <a:extLst>
                <a:ext uri="{FF2B5EF4-FFF2-40B4-BE49-F238E27FC236}">
                  <a16:creationId xmlns:a16="http://schemas.microsoft.com/office/drawing/2014/main" id="{9DEAD493-AD1B-4073-B5D4-51D138B51933}"/>
                </a:ext>
              </a:extLst>
            </p:cNvPr>
            <p:cNvSpPr/>
            <p:nvPr/>
          </p:nvSpPr>
          <p:spPr>
            <a:xfrm>
              <a:off x="9706685" y="4178311"/>
              <a:ext cx="1893149" cy="420516"/>
            </a:xfrm>
            <a:prstGeom prst="rect">
              <a:avLst/>
            </a:prstGeom>
            <a:solidFill>
              <a:schemeClr val="accent1">
                <a:lumMod val="40000"/>
                <a:lumOff val="60000"/>
              </a:schemeClr>
            </a:solidFill>
            <a:ln>
              <a:solidFill>
                <a:schemeClr val="tx1"/>
              </a:solidFill>
            </a:ln>
          </p:spPr>
          <p:txBody>
            <a:bodyPr wrap="square">
              <a:spAutoFit/>
            </a:bodyPr>
            <a:lstStyle/>
            <a:p>
              <a:r>
                <a:rPr lang="zh-CN" altLang="en-US" sz="1600" dirty="0"/>
                <a:t>煤矿安全监测</a:t>
              </a:r>
            </a:p>
          </p:txBody>
        </p:sp>
        <p:pic>
          <p:nvPicPr>
            <p:cNvPr id="10" name="Picture 4" descr="https://timgsa.baidu.com/timg?image&amp;quality=80&amp;size=b9999_10000&amp;sec=1592755667957&amp;di=dd860583f05e089b87d756b60450a2be&amp;imgtype=0&amp;src=http%3A%2F%2Fszb.gzrbs.com.cn%2Fgzrb%2Fgzrb%2Frb%2F20160202%2F07_07_0660.jpg">
              <a:extLst>
                <a:ext uri="{FF2B5EF4-FFF2-40B4-BE49-F238E27FC236}">
                  <a16:creationId xmlns:a16="http://schemas.microsoft.com/office/drawing/2014/main" id="{8B6DED5E-DB1A-4DC7-B229-94C1706C8636}"/>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048356" y="1216335"/>
              <a:ext cx="2870191" cy="1917072"/>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1" name="Picture 6" descr="https://timgsa.baidu.com/timg?image&amp;quality=80&amp;size=b9999_10000&amp;sec=1592755771097&amp;di=8dd59248836b961ef2204c2dc37a1369&amp;imgtype=0&amp;src=http%3A%2F%2Fn.sinaimg.cn%2Fsinacn08%2F144%2Fw564h380%2F20181021%2Fdabb-hmrasqt3222995.jpg">
              <a:extLst>
                <a:ext uri="{FF2B5EF4-FFF2-40B4-BE49-F238E27FC236}">
                  <a16:creationId xmlns:a16="http://schemas.microsoft.com/office/drawing/2014/main" id="{926B96BC-459B-4E3D-BB42-373841395289}"/>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5848703" y="2624574"/>
              <a:ext cx="2952063" cy="1934885"/>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2" name="矩形 11">
              <a:extLst>
                <a:ext uri="{FF2B5EF4-FFF2-40B4-BE49-F238E27FC236}">
                  <a16:creationId xmlns:a16="http://schemas.microsoft.com/office/drawing/2014/main" id="{53D217EB-2613-4F9C-B0AF-212947C6DF93}"/>
                </a:ext>
              </a:extLst>
            </p:cNvPr>
            <p:cNvSpPr/>
            <p:nvPr/>
          </p:nvSpPr>
          <p:spPr>
            <a:xfrm>
              <a:off x="9706685" y="682920"/>
              <a:ext cx="1878180" cy="420516"/>
            </a:xfrm>
            <a:prstGeom prst="rect">
              <a:avLst/>
            </a:prstGeom>
            <a:solidFill>
              <a:schemeClr val="accent1">
                <a:lumMod val="40000"/>
                <a:lumOff val="60000"/>
              </a:schemeClr>
            </a:solidFill>
            <a:ln>
              <a:solidFill>
                <a:schemeClr val="tx1"/>
              </a:solidFill>
            </a:ln>
          </p:spPr>
          <p:txBody>
            <a:bodyPr wrap="square">
              <a:spAutoFit/>
            </a:bodyPr>
            <a:lstStyle/>
            <a:p>
              <a:r>
                <a:rPr lang="zh-CN" altLang="zh-CN" sz="1600" dirty="0"/>
                <a:t>水库大坝安全</a:t>
              </a:r>
              <a:endParaRPr lang="en-US" altLang="zh-CN" sz="1600" dirty="0"/>
            </a:p>
          </p:txBody>
        </p:sp>
        <p:sp>
          <p:nvSpPr>
            <p:cNvPr id="13" name="矩形 12">
              <a:extLst>
                <a:ext uri="{FF2B5EF4-FFF2-40B4-BE49-F238E27FC236}">
                  <a16:creationId xmlns:a16="http://schemas.microsoft.com/office/drawing/2014/main" id="{1E2B22E5-4670-4EC0-A7F4-9A0570AF6285}"/>
                </a:ext>
              </a:extLst>
            </p:cNvPr>
            <p:cNvSpPr/>
            <p:nvPr/>
          </p:nvSpPr>
          <p:spPr>
            <a:xfrm>
              <a:off x="6494517" y="2068997"/>
              <a:ext cx="1940858" cy="420516"/>
            </a:xfrm>
            <a:prstGeom prst="rect">
              <a:avLst/>
            </a:prstGeom>
            <a:solidFill>
              <a:schemeClr val="accent1">
                <a:lumMod val="40000"/>
                <a:lumOff val="60000"/>
              </a:schemeClr>
            </a:solidFill>
            <a:ln>
              <a:solidFill>
                <a:schemeClr val="tx1"/>
              </a:solidFill>
            </a:ln>
          </p:spPr>
          <p:txBody>
            <a:bodyPr wrap="square">
              <a:spAutoFit/>
            </a:bodyPr>
            <a:lstStyle/>
            <a:p>
              <a:r>
                <a:rPr lang="zh-CN" altLang="zh-CN" sz="1600" dirty="0"/>
                <a:t>道路边坡</a:t>
              </a:r>
              <a:r>
                <a:rPr lang="zh-CN" altLang="en-US" sz="1600" dirty="0"/>
                <a:t>失</a:t>
              </a:r>
              <a:r>
                <a:rPr lang="zh-CN" altLang="zh-CN" sz="1600" dirty="0"/>
                <a:t>稳</a:t>
              </a:r>
              <a:endParaRPr lang="en-US" altLang="zh-CN" sz="1600" dirty="0"/>
            </a:p>
          </p:txBody>
        </p:sp>
      </p:grpSp>
      <p:pic>
        <p:nvPicPr>
          <p:cNvPr id="15" name="图片 14" descr="0.12.png">
            <a:extLst>
              <a:ext uri="{FF2B5EF4-FFF2-40B4-BE49-F238E27FC236}">
                <a16:creationId xmlns:a16="http://schemas.microsoft.com/office/drawing/2014/main" id="{97A782A4-A0FD-477E-A3B2-98F71C75F0C6}"/>
              </a:ext>
            </a:extLst>
          </p:cNvPr>
          <p:cNvPicPr>
            <a:picLocks noChangeAspect="1"/>
          </p:cNvPicPr>
          <p:nvPr/>
        </p:nvPicPr>
        <p:blipFill>
          <a:blip r:embed="rId6" cstate="print"/>
          <a:stretch>
            <a:fillRect/>
          </a:stretch>
        </p:blipFill>
        <p:spPr>
          <a:xfrm>
            <a:off x="521234" y="1905614"/>
            <a:ext cx="3505517" cy="2443483"/>
          </a:xfrm>
          <a:prstGeom prst="rect">
            <a:avLst/>
          </a:prstGeom>
        </p:spPr>
      </p:pic>
      <p:sp>
        <p:nvSpPr>
          <p:cNvPr id="16" name="文本框 15">
            <a:extLst>
              <a:ext uri="{FF2B5EF4-FFF2-40B4-BE49-F238E27FC236}">
                <a16:creationId xmlns:a16="http://schemas.microsoft.com/office/drawing/2014/main" id="{B34DB29C-2788-4161-89F6-5128AACD83DC}"/>
              </a:ext>
            </a:extLst>
          </p:cNvPr>
          <p:cNvSpPr txBox="1"/>
          <p:nvPr/>
        </p:nvSpPr>
        <p:spPr>
          <a:xfrm>
            <a:off x="716169" y="1218982"/>
            <a:ext cx="3003048" cy="584775"/>
          </a:xfrm>
          <a:prstGeom prst="rect">
            <a:avLst/>
          </a:prstGeom>
          <a:solidFill>
            <a:schemeClr val="accent1">
              <a:lumMod val="40000"/>
              <a:lumOff val="60000"/>
            </a:schemeClr>
          </a:solidFill>
          <a:ln>
            <a:solidFill>
              <a:schemeClr val="tx1"/>
            </a:solidFill>
          </a:ln>
        </p:spPr>
        <p:txBody>
          <a:bodyPr wrap="square" rtlCol="0">
            <a:spAutoFit/>
          </a:bodyPr>
          <a:lstStyle/>
          <a:p>
            <a:pPr algn="ctr"/>
            <a:r>
              <a:rPr lang="zh-CN" altLang="en-US" sz="1600" b="1" dirty="0"/>
              <a:t>实时介质及断层区域</a:t>
            </a:r>
            <a:r>
              <a:rPr lang="zh-CN" altLang="en-US" sz="1600" b="1"/>
              <a:t>速度变化</a:t>
            </a:r>
            <a:endParaRPr lang="en-US" altLang="zh-CN" sz="1600" b="1"/>
          </a:p>
          <a:p>
            <a:pPr algn="ctr"/>
            <a:r>
              <a:rPr lang="zh-CN" altLang="en-US" sz="1600" b="1"/>
              <a:t>（</a:t>
            </a:r>
            <a:r>
              <a:rPr lang="zh-CN" altLang="en-US" sz="1600" b="1" dirty="0"/>
              <a:t>背景噪声、走时层析）</a:t>
            </a:r>
          </a:p>
        </p:txBody>
      </p:sp>
      <p:pic>
        <p:nvPicPr>
          <p:cNvPr id="17" name="图片 16">
            <a:extLst>
              <a:ext uri="{FF2B5EF4-FFF2-40B4-BE49-F238E27FC236}">
                <a16:creationId xmlns:a16="http://schemas.microsoft.com/office/drawing/2014/main" id="{E84C5F5A-6975-4291-BEBD-D3FC630071BD}"/>
              </a:ext>
            </a:extLst>
          </p:cNvPr>
          <p:cNvPicPr>
            <a:picLocks noChangeAspect="1"/>
          </p:cNvPicPr>
          <p:nvPr/>
        </p:nvPicPr>
        <p:blipFill rotWithShape="1">
          <a:blip r:embed="rId7"/>
          <a:srcRect t="72736"/>
          <a:stretch/>
        </p:blipFill>
        <p:spPr bwMode="auto">
          <a:xfrm>
            <a:off x="477300" y="4457833"/>
            <a:ext cx="3866886" cy="152810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15534811"/>
      </p:ext>
    </p:extLst>
  </p:cSld>
  <p:clrMapOvr>
    <a:masterClrMapping/>
  </p:clrMapOvr>
  <p:transition spd="med">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283BB37-38C1-484C-8395-DE3779308CE8}"/>
              </a:ext>
            </a:extLst>
          </p:cNvPr>
          <p:cNvSpPr>
            <a:spLocks noGrp="1"/>
          </p:cNvSpPr>
          <p:nvPr>
            <p:ph type="sldNum" sz="quarter" idx="4"/>
          </p:nvPr>
        </p:nvSpPr>
        <p:spPr>
          <a:xfrm>
            <a:off x="7956376" y="6356350"/>
            <a:ext cx="1044748" cy="365125"/>
          </a:xfrm>
        </p:spPr>
        <p:txBody>
          <a:bodyPr/>
          <a:lstStyle/>
          <a:p>
            <a:fld id="{75F6CC0F-0E0A-B746-A9DE-949064A788B3}" type="slidenum">
              <a:rPr lang="x-none" smtClean="0"/>
              <a:pPr/>
              <a:t>14</a:t>
            </a:fld>
            <a:endParaRPr lang="x-none" dirty="0"/>
          </a:p>
        </p:txBody>
      </p:sp>
      <p:sp>
        <p:nvSpPr>
          <p:cNvPr id="14" name="标题 1">
            <a:extLst>
              <a:ext uri="{FF2B5EF4-FFF2-40B4-BE49-F238E27FC236}">
                <a16:creationId xmlns:a16="http://schemas.microsoft.com/office/drawing/2014/main" id="{68FAC15A-2FF7-4CC2-8639-CC482CFE7446}"/>
              </a:ext>
            </a:extLst>
          </p:cNvPr>
          <p:cNvSpPr txBox="1">
            <a:spLocks/>
          </p:cNvSpPr>
          <p:nvPr/>
        </p:nvSpPr>
        <p:spPr>
          <a:xfrm>
            <a:off x="179512" y="136525"/>
            <a:ext cx="836890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zh-CN" altLang="en-US" sz="3200"/>
              <a:t>六分量北斗地震仪</a:t>
            </a:r>
            <a:endParaRPr lang="zh-CN" altLang="zh-CN" sz="3200" dirty="0"/>
          </a:p>
        </p:txBody>
      </p:sp>
      <p:pic>
        <p:nvPicPr>
          <p:cNvPr id="1026" name="Picture 2" descr="http://pride.whu.edu.cn/userfiles/image/table1.png">
            <a:extLst>
              <a:ext uri="{FF2B5EF4-FFF2-40B4-BE49-F238E27FC236}">
                <a16:creationId xmlns:a16="http://schemas.microsoft.com/office/drawing/2014/main" id="{63766A17-8622-4E37-AEA5-20C3AE01EC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897426"/>
            <a:ext cx="3600327" cy="2073222"/>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a:extLst>
              <a:ext uri="{FF2B5EF4-FFF2-40B4-BE49-F238E27FC236}">
                <a16:creationId xmlns:a16="http://schemas.microsoft.com/office/drawing/2014/main" id="{07C5F545-DC6B-4EDB-B70E-12AA54A05F1D}"/>
              </a:ext>
            </a:extLst>
          </p:cNvPr>
          <p:cNvSpPr/>
          <p:nvPr/>
        </p:nvSpPr>
        <p:spPr>
          <a:xfrm>
            <a:off x="467544" y="1063928"/>
            <a:ext cx="4572000" cy="4585871"/>
          </a:xfrm>
          <a:prstGeom prst="rect">
            <a:avLst/>
          </a:prstGeom>
        </p:spPr>
        <p:txBody>
          <a:bodyPr>
            <a:spAutoFit/>
          </a:bodyPr>
          <a:lstStyle/>
          <a:p>
            <a:r>
              <a:rPr lang="en-US" altLang="zh-CN">
                <a:latin typeface="AdvTTe45e47d2"/>
              </a:rPr>
              <a:t>GPS+</a:t>
            </a:r>
            <a:r>
              <a:rPr lang="zh-CN" altLang="en-US">
                <a:latin typeface="AdvTTe45e47d2"/>
              </a:rPr>
              <a:t>加速度计数据</a:t>
            </a:r>
            <a:endParaRPr lang="en-US" altLang="zh-CN">
              <a:latin typeface="AdvTTe45e47d2"/>
            </a:endParaRPr>
          </a:p>
          <a:p>
            <a:r>
              <a:rPr lang="zh-CN" altLang="en-US">
                <a:latin typeface="AdvTTe45e47d2"/>
              </a:rPr>
              <a:t>（位移三分量</a:t>
            </a:r>
            <a:r>
              <a:rPr lang="en-US" altLang="zh-CN">
                <a:latin typeface="AdvTTe45e47d2"/>
              </a:rPr>
              <a:t>+</a:t>
            </a:r>
            <a:r>
              <a:rPr lang="zh-CN" altLang="en-US">
                <a:latin typeface="AdvTTe45e47d2"/>
              </a:rPr>
              <a:t>速度三分量）</a:t>
            </a:r>
            <a:endParaRPr lang="en-US" altLang="zh-CN">
              <a:latin typeface="AdvTTe45e47d2"/>
            </a:endParaRPr>
          </a:p>
          <a:p>
            <a:endParaRPr lang="en-US" altLang="zh-CN">
              <a:latin typeface="AdvTTe45e47d2"/>
            </a:endParaRPr>
          </a:p>
          <a:p>
            <a:endParaRPr lang="en-US" altLang="zh-CN">
              <a:latin typeface="AdvTTe45e47d2"/>
            </a:endParaRPr>
          </a:p>
          <a:p>
            <a:r>
              <a:rPr lang="zh-CN" altLang="en-US" sz="2000" b="1">
                <a:latin typeface="AdvTTe45e47d2"/>
              </a:rPr>
              <a:t>以往的仪器：</a:t>
            </a:r>
            <a:endParaRPr lang="en-US" altLang="zh-CN" sz="2000" b="1">
              <a:latin typeface="AdvTTe45e47d2"/>
            </a:endParaRPr>
          </a:p>
          <a:p>
            <a:r>
              <a:rPr lang="en-US" altLang="zh-CN">
                <a:latin typeface="AdvTTe45e47d2"/>
              </a:rPr>
              <a:t>(1) </a:t>
            </a:r>
            <a:r>
              <a:rPr lang="zh-CN" altLang="en-US">
                <a:latin typeface="AdvTTe45e47d2"/>
              </a:rPr>
              <a:t>地震仪：强震、近距离条件下，测量结果或受到仪器倾斜影响。</a:t>
            </a:r>
            <a:endParaRPr lang="en-US" altLang="zh-CN">
              <a:latin typeface="AdvTTe45e47d2"/>
            </a:endParaRPr>
          </a:p>
          <a:p>
            <a:r>
              <a:rPr lang="en-US" altLang="zh-CN">
                <a:latin typeface="AdvTTe45e47d2"/>
              </a:rPr>
              <a:t>(2) GPS</a:t>
            </a:r>
            <a:r>
              <a:rPr lang="zh-CN" altLang="en-US">
                <a:latin typeface="AdvTTe45e47d2"/>
              </a:rPr>
              <a:t>接收机：测量频率（带宽太低）</a:t>
            </a:r>
            <a:r>
              <a:rPr lang="en-US" altLang="zh-CN">
                <a:latin typeface="AdvTTe45e47d2"/>
              </a:rPr>
              <a:t>1Hz</a:t>
            </a:r>
          </a:p>
          <a:p>
            <a:r>
              <a:rPr lang="en-US" altLang="zh-CN">
                <a:latin typeface="AdvTTe45e47d2"/>
              </a:rPr>
              <a:t>(3) PPP</a:t>
            </a:r>
            <a:r>
              <a:rPr lang="zh-CN" altLang="en-US">
                <a:latin typeface="AdvTTe45e47d2"/>
              </a:rPr>
              <a:t>精确单点定位：生成需要时间，速度太慢</a:t>
            </a:r>
            <a:endParaRPr lang="en-US" altLang="zh-CN">
              <a:latin typeface="AdvTTe45e47d2"/>
            </a:endParaRPr>
          </a:p>
          <a:p>
            <a:endParaRPr lang="en-US" altLang="zh-CN">
              <a:latin typeface="AdvTTe45e47d2"/>
            </a:endParaRPr>
          </a:p>
          <a:p>
            <a:r>
              <a:rPr lang="zh-CN" altLang="en-US" sz="2000" b="1">
                <a:latin typeface="AdvTTe45e47d2"/>
              </a:rPr>
              <a:t>六分量地震仪的特色：</a:t>
            </a:r>
            <a:endParaRPr lang="en-US" altLang="zh-CN" sz="2000" b="1">
              <a:latin typeface="AdvTTe45e47d2"/>
            </a:endParaRPr>
          </a:p>
          <a:p>
            <a:r>
              <a:rPr lang="zh-CN" altLang="en-US">
                <a:latin typeface="AdvTTe45e47d2"/>
              </a:rPr>
              <a:t>不依赖</a:t>
            </a:r>
            <a:r>
              <a:rPr lang="en-US" altLang="zh-CN">
                <a:latin typeface="AdvTTe45e47d2"/>
              </a:rPr>
              <a:t>GPS</a:t>
            </a:r>
            <a:r>
              <a:rPr lang="zh-CN" altLang="en-US">
                <a:latin typeface="AdvTTe45e47d2"/>
              </a:rPr>
              <a:t>参考台站、精确的卫星轨道和时钟数据，依靠单个台站仪器，实时获得地震数据。</a:t>
            </a:r>
            <a:endParaRPr lang="en-US" altLang="zh-CN">
              <a:latin typeface="AdvTTe45e47d2"/>
            </a:endParaRPr>
          </a:p>
          <a:p>
            <a:endParaRPr lang="en-US" altLang="zh-CN">
              <a:latin typeface="AdvTTe45e47d2"/>
            </a:endParaRPr>
          </a:p>
        </p:txBody>
      </p:sp>
      <p:pic>
        <p:nvPicPr>
          <p:cNvPr id="4" name="图片 3">
            <a:extLst>
              <a:ext uri="{FF2B5EF4-FFF2-40B4-BE49-F238E27FC236}">
                <a16:creationId xmlns:a16="http://schemas.microsoft.com/office/drawing/2014/main" id="{24FE176A-E997-4F9E-84B2-ACF892A84BD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195" r="2149"/>
          <a:stretch/>
        </p:blipFill>
        <p:spPr>
          <a:xfrm>
            <a:off x="4933180" y="3217610"/>
            <a:ext cx="4067944" cy="2888465"/>
          </a:xfrm>
          <a:prstGeom prst="rect">
            <a:avLst/>
          </a:prstGeom>
        </p:spPr>
      </p:pic>
      <p:sp>
        <p:nvSpPr>
          <p:cNvPr id="5" name="矩形 4">
            <a:extLst>
              <a:ext uri="{FF2B5EF4-FFF2-40B4-BE49-F238E27FC236}">
                <a16:creationId xmlns:a16="http://schemas.microsoft.com/office/drawing/2014/main" id="{7CC5A6F1-2FC9-4144-9B86-D065542E458B}"/>
              </a:ext>
            </a:extLst>
          </p:cNvPr>
          <p:cNvSpPr/>
          <p:nvPr/>
        </p:nvSpPr>
        <p:spPr>
          <a:xfrm>
            <a:off x="5790219" y="6171691"/>
            <a:ext cx="2460032" cy="338554"/>
          </a:xfrm>
          <a:prstGeom prst="rect">
            <a:avLst/>
          </a:prstGeom>
        </p:spPr>
        <p:txBody>
          <a:bodyPr wrap="none">
            <a:spAutoFit/>
          </a:bodyPr>
          <a:lstStyle/>
          <a:p>
            <a:r>
              <a:rPr lang="en-US" altLang="zh-CN" sz="1600">
                <a:latin typeface="AdvTTaf7f9f4f.B"/>
              </a:rPr>
              <a:t>(Yuanming Shu,</a:t>
            </a:r>
            <a:r>
              <a:rPr lang="zh-CN" altLang="en-US" sz="1600">
                <a:latin typeface="AdvTTaf7f9f4f.B"/>
              </a:rPr>
              <a:t> </a:t>
            </a:r>
            <a:r>
              <a:rPr lang="en-US" altLang="zh-CN" sz="1600">
                <a:latin typeface="AdvTTaf7f9f4f.B"/>
              </a:rPr>
              <a:t>et.al,</a:t>
            </a:r>
            <a:r>
              <a:rPr lang="zh-CN" altLang="en-US" sz="1600">
                <a:latin typeface="AdvTTaf7f9f4f.B"/>
              </a:rPr>
              <a:t> </a:t>
            </a:r>
            <a:r>
              <a:rPr lang="en-US" altLang="zh-CN" sz="1600">
                <a:latin typeface="AdvTTaf7f9f4f.B"/>
              </a:rPr>
              <a:t>2018)</a:t>
            </a:r>
            <a:endParaRPr lang="zh-CN" altLang="en-US" sz="1600"/>
          </a:p>
        </p:txBody>
      </p:sp>
    </p:spTree>
    <p:extLst>
      <p:ext uri="{BB962C8B-B14F-4D97-AF65-F5344CB8AC3E}">
        <p14:creationId xmlns:p14="http://schemas.microsoft.com/office/powerpoint/2010/main" val="499169624"/>
      </p:ext>
    </p:extLst>
  </p:cSld>
  <p:clrMapOvr>
    <a:masterClrMapping/>
  </p:clrMapOvr>
  <p:transition spd="med">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283BB37-38C1-484C-8395-DE3779308CE8}"/>
              </a:ext>
            </a:extLst>
          </p:cNvPr>
          <p:cNvSpPr>
            <a:spLocks noGrp="1"/>
          </p:cNvSpPr>
          <p:nvPr>
            <p:ph type="sldNum" sz="quarter" idx="4"/>
          </p:nvPr>
        </p:nvSpPr>
        <p:spPr>
          <a:xfrm>
            <a:off x="7956376" y="6356350"/>
            <a:ext cx="1044748" cy="365125"/>
          </a:xfrm>
        </p:spPr>
        <p:txBody>
          <a:bodyPr/>
          <a:lstStyle/>
          <a:p>
            <a:fld id="{75F6CC0F-0E0A-B746-A9DE-949064A788B3}" type="slidenum">
              <a:rPr lang="x-none" smtClean="0"/>
              <a:pPr/>
              <a:t>15</a:t>
            </a:fld>
            <a:endParaRPr lang="x-none" dirty="0"/>
          </a:p>
        </p:txBody>
      </p:sp>
      <p:sp>
        <p:nvSpPr>
          <p:cNvPr id="14" name="标题 1">
            <a:extLst>
              <a:ext uri="{FF2B5EF4-FFF2-40B4-BE49-F238E27FC236}">
                <a16:creationId xmlns:a16="http://schemas.microsoft.com/office/drawing/2014/main" id="{68FAC15A-2FF7-4CC2-8639-CC482CFE7446}"/>
              </a:ext>
            </a:extLst>
          </p:cNvPr>
          <p:cNvSpPr txBox="1">
            <a:spLocks/>
          </p:cNvSpPr>
          <p:nvPr/>
        </p:nvSpPr>
        <p:spPr>
          <a:xfrm>
            <a:off x="179512" y="136525"/>
            <a:ext cx="836890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zh-CN" altLang="en-US" sz="3200"/>
              <a:t>六分量北斗地震仪</a:t>
            </a:r>
            <a:endParaRPr lang="zh-CN" altLang="zh-CN" sz="3200" dirty="0"/>
          </a:p>
        </p:txBody>
      </p:sp>
      <p:pic>
        <p:nvPicPr>
          <p:cNvPr id="7" name="图片 6">
            <a:extLst>
              <a:ext uri="{FF2B5EF4-FFF2-40B4-BE49-F238E27FC236}">
                <a16:creationId xmlns:a16="http://schemas.microsoft.com/office/drawing/2014/main" id="{AAA19896-BA17-443D-8328-32CEEB4BA78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963" r="4907"/>
          <a:stretch/>
        </p:blipFill>
        <p:spPr>
          <a:xfrm>
            <a:off x="323528" y="1404756"/>
            <a:ext cx="4176464" cy="3374819"/>
          </a:xfrm>
          <a:prstGeom prst="rect">
            <a:avLst/>
          </a:prstGeom>
        </p:spPr>
      </p:pic>
      <p:pic>
        <p:nvPicPr>
          <p:cNvPr id="9" name="图片 8">
            <a:extLst>
              <a:ext uri="{FF2B5EF4-FFF2-40B4-BE49-F238E27FC236}">
                <a16:creationId xmlns:a16="http://schemas.microsoft.com/office/drawing/2014/main" id="{8723E359-4E13-4244-81F7-4716FF7B9C9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863" r="5213"/>
          <a:stretch/>
        </p:blipFill>
        <p:spPr>
          <a:xfrm>
            <a:off x="4547780" y="1528566"/>
            <a:ext cx="4449457" cy="3251009"/>
          </a:xfrm>
          <a:prstGeom prst="rect">
            <a:avLst/>
          </a:prstGeom>
        </p:spPr>
      </p:pic>
      <p:pic>
        <p:nvPicPr>
          <p:cNvPr id="11" name="图片 10">
            <a:extLst>
              <a:ext uri="{FF2B5EF4-FFF2-40B4-BE49-F238E27FC236}">
                <a16:creationId xmlns:a16="http://schemas.microsoft.com/office/drawing/2014/main" id="{27325BDF-992E-4037-ADC6-84DF2C3EA91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362" r="1176"/>
          <a:stretch/>
        </p:blipFill>
        <p:spPr>
          <a:xfrm>
            <a:off x="323528" y="4886790"/>
            <a:ext cx="8820472" cy="1242081"/>
          </a:xfrm>
          <a:prstGeom prst="rect">
            <a:avLst/>
          </a:prstGeom>
        </p:spPr>
      </p:pic>
    </p:spTree>
    <p:extLst>
      <p:ext uri="{BB962C8B-B14F-4D97-AF65-F5344CB8AC3E}">
        <p14:creationId xmlns:p14="http://schemas.microsoft.com/office/powerpoint/2010/main" val="2648189679"/>
      </p:ext>
    </p:extLst>
  </p:cSld>
  <p:clrMapOvr>
    <a:masterClrMapping/>
  </p:clrMapOvr>
  <p:transition spd="med">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283BB37-38C1-484C-8395-DE3779308CE8}"/>
              </a:ext>
            </a:extLst>
          </p:cNvPr>
          <p:cNvSpPr>
            <a:spLocks noGrp="1"/>
          </p:cNvSpPr>
          <p:nvPr>
            <p:ph type="sldNum" sz="quarter" idx="4"/>
          </p:nvPr>
        </p:nvSpPr>
        <p:spPr>
          <a:xfrm>
            <a:off x="7956376" y="6356350"/>
            <a:ext cx="1044748" cy="365125"/>
          </a:xfrm>
        </p:spPr>
        <p:txBody>
          <a:bodyPr/>
          <a:lstStyle/>
          <a:p>
            <a:fld id="{75F6CC0F-0E0A-B746-A9DE-949064A788B3}" type="slidenum">
              <a:rPr lang="x-none" smtClean="0"/>
              <a:pPr/>
              <a:t>16</a:t>
            </a:fld>
            <a:endParaRPr lang="x-none" dirty="0"/>
          </a:p>
        </p:txBody>
      </p:sp>
      <p:sp>
        <p:nvSpPr>
          <p:cNvPr id="14" name="标题 1">
            <a:extLst>
              <a:ext uri="{FF2B5EF4-FFF2-40B4-BE49-F238E27FC236}">
                <a16:creationId xmlns:a16="http://schemas.microsoft.com/office/drawing/2014/main" id="{68FAC15A-2FF7-4CC2-8639-CC482CFE7446}"/>
              </a:ext>
            </a:extLst>
          </p:cNvPr>
          <p:cNvSpPr txBox="1">
            <a:spLocks/>
          </p:cNvSpPr>
          <p:nvPr/>
        </p:nvSpPr>
        <p:spPr>
          <a:xfrm>
            <a:off x="179512" y="136525"/>
            <a:ext cx="836890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zh-CN" altLang="en-US" sz="3200"/>
              <a:t>六分量北斗地震仪</a:t>
            </a:r>
            <a:endParaRPr lang="zh-CN" altLang="zh-CN" sz="3200" dirty="0"/>
          </a:p>
        </p:txBody>
      </p:sp>
      <p:pic>
        <p:nvPicPr>
          <p:cNvPr id="7" name="图片 6">
            <a:extLst>
              <a:ext uri="{FF2B5EF4-FFF2-40B4-BE49-F238E27FC236}">
                <a16:creationId xmlns:a16="http://schemas.microsoft.com/office/drawing/2014/main" id="{F6E88C20-7A29-49F3-97C4-A5D4294FE2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576" y="908720"/>
            <a:ext cx="7537688" cy="5726726"/>
          </a:xfrm>
          <a:prstGeom prst="rect">
            <a:avLst/>
          </a:prstGeom>
        </p:spPr>
      </p:pic>
    </p:spTree>
    <p:extLst>
      <p:ext uri="{BB962C8B-B14F-4D97-AF65-F5344CB8AC3E}">
        <p14:creationId xmlns:p14="http://schemas.microsoft.com/office/powerpoint/2010/main" val="2984872563"/>
      </p:ext>
    </p:extLst>
  </p:cSld>
  <p:clrMapOvr>
    <a:masterClrMapping/>
  </p:clrMapOvr>
  <p:transition spd="med">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283BB37-38C1-484C-8395-DE3779308CE8}"/>
              </a:ext>
            </a:extLst>
          </p:cNvPr>
          <p:cNvSpPr>
            <a:spLocks noGrp="1"/>
          </p:cNvSpPr>
          <p:nvPr>
            <p:ph type="sldNum" sz="quarter" idx="4"/>
          </p:nvPr>
        </p:nvSpPr>
        <p:spPr>
          <a:xfrm>
            <a:off x="7956376" y="6356350"/>
            <a:ext cx="1044748" cy="365125"/>
          </a:xfrm>
        </p:spPr>
        <p:txBody>
          <a:bodyPr/>
          <a:lstStyle/>
          <a:p>
            <a:fld id="{75F6CC0F-0E0A-B746-A9DE-949064A788B3}" type="slidenum">
              <a:rPr lang="x-none" smtClean="0"/>
              <a:pPr/>
              <a:t>17</a:t>
            </a:fld>
            <a:endParaRPr lang="x-none" dirty="0"/>
          </a:p>
        </p:txBody>
      </p:sp>
      <p:sp>
        <p:nvSpPr>
          <p:cNvPr id="14" name="标题 1">
            <a:extLst>
              <a:ext uri="{FF2B5EF4-FFF2-40B4-BE49-F238E27FC236}">
                <a16:creationId xmlns:a16="http://schemas.microsoft.com/office/drawing/2014/main" id="{68FAC15A-2FF7-4CC2-8639-CC482CFE7446}"/>
              </a:ext>
            </a:extLst>
          </p:cNvPr>
          <p:cNvSpPr txBox="1">
            <a:spLocks/>
          </p:cNvSpPr>
          <p:nvPr/>
        </p:nvSpPr>
        <p:spPr>
          <a:xfrm>
            <a:off x="179512" y="153096"/>
            <a:ext cx="836890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zh-CN" altLang="en-US" sz="3200"/>
              <a:t>总结</a:t>
            </a:r>
            <a:endParaRPr lang="zh-CN" altLang="zh-CN" sz="3200" dirty="0"/>
          </a:p>
        </p:txBody>
      </p:sp>
      <p:sp>
        <p:nvSpPr>
          <p:cNvPr id="10" name="文本框 9">
            <a:extLst>
              <a:ext uri="{FF2B5EF4-FFF2-40B4-BE49-F238E27FC236}">
                <a16:creationId xmlns:a16="http://schemas.microsoft.com/office/drawing/2014/main" id="{95333396-9FA9-4870-9358-30608CB5CC2C}"/>
              </a:ext>
            </a:extLst>
          </p:cNvPr>
          <p:cNvSpPr txBox="1"/>
          <p:nvPr/>
        </p:nvSpPr>
        <p:spPr>
          <a:xfrm>
            <a:off x="567408" y="2033294"/>
            <a:ext cx="8148706" cy="1292662"/>
          </a:xfrm>
          <a:prstGeom prst="rect">
            <a:avLst/>
          </a:prstGeom>
          <a:noFill/>
        </p:spPr>
        <p:txBody>
          <a:bodyPr wrap="none" rtlCol="0">
            <a:spAutoFit/>
          </a:bodyPr>
          <a:lstStyle/>
          <a:p>
            <a:r>
              <a:rPr lang="en-US" altLang="zh-CN" sz="2400" b="1">
                <a:solidFill>
                  <a:srgbClr val="3333FF"/>
                </a:solidFill>
              </a:rPr>
              <a:t>4G</a:t>
            </a:r>
            <a:r>
              <a:rPr lang="zh-CN" altLang="en-US" sz="2400" b="1">
                <a:solidFill>
                  <a:srgbClr val="3333FF"/>
                </a:solidFill>
              </a:rPr>
              <a:t>实时传输节点式地震仪优势</a:t>
            </a:r>
            <a:r>
              <a:rPr lang="zh-CN" altLang="en-US"/>
              <a:t>：</a:t>
            </a:r>
            <a:endParaRPr lang="en-US" altLang="zh-CN"/>
          </a:p>
          <a:p>
            <a:r>
              <a:rPr lang="en-US" altLang="zh-CN"/>
              <a:t>	</a:t>
            </a:r>
            <a:r>
              <a:rPr lang="zh-CN" altLang="en-US"/>
              <a:t>（</a:t>
            </a:r>
            <a:r>
              <a:rPr lang="en-US" altLang="zh-CN"/>
              <a:t>1</a:t>
            </a:r>
            <a:r>
              <a:rPr lang="zh-CN" altLang="en-US"/>
              <a:t>）易布设高密度台站，大幅提升数据量，获得高精度结果</a:t>
            </a:r>
            <a:endParaRPr lang="en-US" altLang="zh-CN"/>
          </a:p>
          <a:p>
            <a:r>
              <a:rPr lang="en-US" altLang="zh-CN"/>
              <a:t>	</a:t>
            </a:r>
            <a:r>
              <a:rPr lang="zh-CN" altLang="en-US"/>
              <a:t>（</a:t>
            </a:r>
            <a:r>
              <a:rPr lang="en-US" altLang="zh-CN"/>
              <a:t>2</a:t>
            </a:r>
            <a:r>
              <a:rPr lang="zh-CN" altLang="en-US"/>
              <a:t>）有形成闭环的数据传输处理共享系统，简化人工，提升效率</a:t>
            </a:r>
            <a:endParaRPr lang="en-US" altLang="zh-CN">
              <a:solidFill>
                <a:srgbClr val="FF0000"/>
              </a:solidFill>
            </a:endParaRPr>
          </a:p>
          <a:p>
            <a:r>
              <a:rPr lang="en-US" altLang="zh-CN">
                <a:solidFill>
                  <a:srgbClr val="FF0000"/>
                </a:solidFill>
              </a:rPr>
              <a:t>	</a:t>
            </a:r>
            <a:r>
              <a:rPr lang="zh-CN" altLang="en-US"/>
              <a:t>（</a:t>
            </a:r>
            <a:r>
              <a:rPr lang="en-US" altLang="zh-CN"/>
              <a:t>3</a:t>
            </a:r>
            <a:r>
              <a:rPr lang="zh-CN" altLang="en-US"/>
              <a:t>）使对于目标的实时监控成为可能（并且单个课题组就可以完成）</a:t>
            </a:r>
          </a:p>
        </p:txBody>
      </p:sp>
      <p:sp>
        <p:nvSpPr>
          <p:cNvPr id="23" name="文本框 22">
            <a:extLst>
              <a:ext uri="{FF2B5EF4-FFF2-40B4-BE49-F238E27FC236}">
                <a16:creationId xmlns:a16="http://schemas.microsoft.com/office/drawing/2014/main" id="{873B126B-7014-4962-A77E-4912BB42242B}"/>
              </a:ext>
            </a:extLst>
          </p:cNvPr>
          <p:cNvSpPr txBox="1"/>
          <p:nvPr/>
        </p:nvSpPr>
        <p:spPr>
          <a:xfrm>
            <a:off x="567408" y="3588175"/>
            <a:ext cx="8568952" cy="2123658"/>
          </a:xfrm>
          <a:prstGeom prst="rect">
            <a:avLst/>
          </a:prstGeom>
          <a:noFill/>
        </p:spPr>
        <p:txBody>
          <a:bodyPr wrap="square" rtlCol="0">
            <a:spAutoFit/>
          </a:bodyPr>
          <a:lstStyle/>
          <a:p>
            <a:r>
              <a:rPr lang="zh-CN" altLang="en-US" sz="2400" b="1">
                <a:solidFill>
                  <a:srgbClr val="3333FF"/>
                </a:solidFill>
              </a:rPr>
              <a:t>启示</a:t>
            </a:r>
            <a:r>
              <a:rPr lang="zh-CN" altLang="en-US"/>
              <a:t>：</a:t>
            </a:r>
            <a:endParaRPr lang="en-US" altLang="zh-CN"/>
          </a:p>
          <a:p>
            <a:r>
              <a:rPr lang="en-US" altLang="zh-CN"/>
              <a:t>	</a:t>
            </a:r>
            <a:r>
              <a:rPr lang="zh-CN" altLang="en-US"/>
              <a:t>（</a:t>
            </a:r>
            <a:r>
              <a:rPr lang="en-US" altLang="zh-CN"/>
              <a:t>1</a:t>
            </a:r>
            <a:r>
              <a:rPr lang="zh-CN" altLang="en-US"/>
              <a:t>）应加强跨学科跨院系的合作，用新思路催生新的地球物理观测方法。</a:t>
            </a:r>
            <a:endParaRPr lang="en-US" altLang="zh-CN"/>
          </a:p>
          <a:p>
            <a:r>
              <a:rPr lang="en-US" altLang="zh-CN"/>
              <a:t>	</a:t>
            </a:r>
          </a:p>
          <a:p>
            <a:r>
              <a:rPr lang="en-US" altLang="zh-CN"/>
              <a:t>	</a:t>
            </a:r>
            <a:r>
              <a:rPr lang="zh-CN" altLang="en-US"/>
              <a:t>（</a:t>
            </a:r>
            <a:r>
              <a:rPr lang="en-US" altLang="zh-CN"/>
              <a:t>2</a:t>
            </a:r>
            <a:r>
              <a:rPr lang="zh-CN" altLang="en-US"/>
              <a:t>）需要有系统化的思维，减少人工，优化步骤。</a:t>
            </a:r>
            <a:endParaRPr lang="en-US" altLang="zh-CN"/>
          </a:p>
          <a:p>
            <a:r>
              <a:rPr lang="en-US" altLang="zh-CN"/>
              <a:t>	</a:t>
            </a:r>
          </a:p>
          <a:p>
            <a:r>
              <a:rPr lang="en-US" altLang="zh-CN"/>
              <a:t>	</a:t>
            </a:r>
            <a:r>
              <a:rPr lang="zh-CN" altLang="en-US"/>
              <a:t>（</a:t>
            </a:r>
            <a:r>
              <a:rPr lang="en-US" altLang="zh-CN"/>
              <a:t>3</a:t>
            </a:r>
            <a:r>
              <a:rPr lang="zh-CN" altLang="en-US"/>
              <a:t>）积极同友校和业界同行交流，实现合作共赢。</a:t>
            </a:r>
            <a:endParaRPr lang="en-US" altLang="zh-CN"/>
          </a:p>
          <a:p>
            <a:r>
              <a:rPr lang="en-US" altLang="zh-CN"/>
              <a:t>	</a:t>
            </a:r>
            <a:endParaRPr lang="zh-CN" altLang="en-US"/>
          </a:p>
        </p:txBody>
      </p:sp>
      <p:sp>
        <p:nvSpPr>
          <p:cNvPr id="2" name="文本框 1">
            <a:extLst>
              <a:ext uri="{FF2B5EF4-FFF2-40B4-BE49-F238E27FC236}">
                <a16:creationId xmlns:a16="http://schemas.microsoft.com/office/drawing/2014/main" id="{134372E8-FF6C-4945-9BA8-81DC578BB481}"/>
              </a:ext>
            </a:extLst>
          </p:cNvPr>
          <p:cNvSpPr txBox="1"/>
          <p:nvPr/>
        </p:nvSpPr>
        <p:spPr>
          <a:xfrm>
            <a:off x="783593" y="1124744"/>
            <a:ext cx="7576814" cy="646331"/>
          </a:xfrm>
          <a:prstGeom prst="rect">
            <a:avLst/>
          </a:prstGeom>
          <a:noFill/>
          <a:ln>
            <a:solidFill>
              <a:srgbClr val="FF0000"/>
            </a:solidFill>
          </a:ln>
        </p:spPr>
        <p:txBody>
          <a:bodyPr wrap="square" rtlCol="0">
            <a:spAutoFit/>
          </a:bodyPr>
          <a:lstStyle/>
          <a:p>
            <a:pPr algn="ctr"/>
            <a:r>
              <a:rPr lang="zh-CN" altLang="en-US"/>
              <a:t>对于当今地震学界对于高质量、时空覆盖高、第一手获取的数据越发追求</a:t>
            </a:r>
            <a:endParaRPr lang="en-US" altLang="zh-CN"/>
          </a:p>
          <a:p>
            <a:pPr algn="ctr"/>
            <a:r>
              <a:rPr lang="zh-CN" altLang="en-US"/>
              <a:t>使用于不同情况的仪器，越发受到重视和关注</a:t>
            </a:r>
          </a:p>
        </p:txBody>
      </p:sp>
    </p:spTree>
    <p:extLst>
      <p:ext uri="{BB962C8B-B14F-4D97-AF65-F5344CB8AC3E}">
        <p14:creationId xmlns:p14="http://schemas.microsoft.com/office/powerpoint/2010/main" val="2233011710"/>
      </p:ext>
    </p:extLst>
  </p:cSld>
  <p:clrMapOvr>
    <a:masterClrMapping/>
  </p:clrMapOvr>
  <p:transition spd="med">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08CCC16-DA6C-4EBB-A756-81148ECC9C99}"/>
              </a:ext>
            </a:extLst>
          </p:cNvPr>
          <p:cNvSpPr>
            <a:spLocks noGrp="1"/>
          </p:cNvSpPr>
          <p:nvPr>
            <p:ph type="sldNum" sz="quarter" idx="4"/>
          </p:nvPr>
        </p:nvSpPr>
        <p:spPr/>
        <p:txBody>
          <a:bodyPr/>
          <a:lstStyle/>
          <a:p>
            <a:fld id="{75F6CC0F-0E0A-B746-A9DE-949064A788B3}" type="slidenum">
              <a:rPr lang="x-none" smtClean="0"/>
              <a:pPr/>
              <a:t>18</a:t>
            </a:fld>
            <a:endParaRPr lang="x-none" dirty="0"/>
          </a:p>
        </p:txBody>
      </p:sp>
      <p:sp>
        <p:nvSpPr>
          <p:cNvPr id="7" name="标题 1">
            <a:extLst>
              <a:ext uri="{FF2B5EF4-FFF2-40B4-BE49-F238E27FC236}">
                <a16:creationId xmlns:a16="http://schemas.microsoft.com/office/drawing/2014/main" id="{A380F836-A938-4D9A-BCE9-E77F2EA93E47}"/>
              </a:ext>
            </a:extLst>
          </p:cNvPr>
          <p:cNvSpPr txBox="1">
            <a:spLocks/>
          </p:cNvSpPr>
          <p:nvPr/>
        </p:nvSpPr>
        <p:spPr>
          <a:xfrm>
            <a:off x="179512" y="153096"/>
            <a:ext cx="836890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en-US" altLang="zh-CN" sz="3200"/>
              <a:t>165days stacking result</a:t>
            </a:r>
            <a:endParaRPr lang="zh-CN" altLang="zh-CN" sz="3200" dirty="0"/>
          </a:p>
        </p:txBody>
      </p:sp>
      <p:pic>
        <p:nvPicPr>
          <p:cNvPr id="5" name="图片 4">
            <a:extLst>
              <a:ext uri="{FF2B5EF4-FFF2-40B4-BE49-F238E27FC236}">
                <a16:creationId xmlns:a16="http://schemas.microsoft.com/office/drawing/2014/main" id="{F82A13CC-BDB1-47DB-B0A1-CC7C3F275C3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408" t="4415" r="7040" b="8344"/>
          <a:stretch/>
        </p:blipFill>
        <p:spPr>
          <a:xfrm>
            <a:off x="346576" y="1221460"/>
            <a:ext cx="8654548" cy="4680520"/>
          </a:xfrm>
          <a:prstGeom prst="rect">
            <a:avLst/>
          </a:prstGeom>
        </p:spPr>
      </p:pic>
    </p:spTree>
    <p:extLst>
      <p:ext uri="{BB962C8B-B14F-4D97-AF65-F5344CB8AC3E}">
        <p14:creationId xmlns:p14="http://schemas.microsoft.com/office/powerpoint/2010/main" val="236657231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08CCC16-DA6C-4EBB-A756-81148ECC9C99}"/>
              </a:ext>
            </a:extLst>
          </p:cNvPr>
          <p:cNvSpPr>
            <a:spLocks noGrp="1"/>
          </p:cNvSpPr>
          <p:nvPr>
            <p:ph type="sldNum" sz="quarter" idx="4"/>
          </p:nvPr>
        </p:nvSpPr>
        <p:spPr/>
        <p:txBody>
          <a:bodyPr/>
          <a:lstStyle/>
          <a:p>
            <a:fld id="{75F6CC0F-0E0A-B746-A9DE-949064A788B3}" type="slidenum">
              <a:rPr lang="x-none" smtClean="0"/>
              <a:pPr/>
              <a:t>19</a:t>
            </a:fld>
            <a:endParaRPr lang="x-none" dirty="0"/>
          </a:p>
        </p:txBody>
      </p:sp>
      <p:sp>
        <p:nvSpPr>
          <p:cNvPr id="7" name="标题 1">
            <a:extLst>
              <a:ext uri="{FF2B5EF4-FFF2-40B4-BE49-F238E27FC236}">
                <a16:creationId xmlns:a16="http://schemas.microsoft.com/office/drawing/2014/main" id="{A380F836-A938-4D9A-BCE9-E77F2EA93E47}"/>
              </a:ext>
            </a:extLst>
          </p:cNvPr>
          <p:cNvSpPr txBox="1">
            <a:spLocks/>
          </p:cNvSpPr>
          <p:nvPr/>
        </p:nvSpPr>
        <p:spPr>
          <a:xfrm>
            <a:off x="179512" y="153096"/>
            <a:ext cx="836890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en-US" altLang="zh-CN" sz="3200"/>
              <a:t>165days stacking result</a:t>
            </a:r>
            <a:endParaRPr lang="zh-CN" altLang="zh-CN" sz="3200" dirty="0"/>
          </a:p>
        </p:txBody>
      </p:sp>
      <p:pic>
        <p:nvPicPr>
          <p:cNvPr id="5" name="图片 4">
            <a:extLst>
              <a:ext uri="{FF2B5EF4-FFF2-40B4-BE49-F238E27FC236}">
                <a16:creationId xmlns:a16="http://schemas.microsoft.com/office/drawing/2014/main" id="{45289CC8-C0D0-4FFF-876F-3034F189ACF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838" r="7475"/>
          <a:stretch/>
        </p:blipFill>
        <p:spPr>
          <a:xfrm>
            <a:off x="467544" y="1005217"/>
            <a:ext cx="8368902" cy="5179452"/>
          </a:xfrm>
          <a:prstGeom prst="rect">
            <a:avLst/>
          </a:prstGeom>
        </p:spPr>
      </p:pic>
    </p:spTree>
    <p:extLst>
      <p:ext uri="{BB962C8B-B14F-4D97-AF65-F5344CB8AC3E}">
        <p14:creationId xmlns:p14="http://schemas.microsoft.com/office/powerpoint/2010/main" val="502443436"/>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08CCC16-DA6C-4EBB-A756-81148ECC9C99}"/>
              </a:ext>
            </a:extLst>
          </p:cNvPr>
          <p:cNvSpPr>
            <a:spLocks noGrp="1"/>
          </p:cNvSpPr>
          <p:nvPr>
            <p:ph type="sldNum" sz="quarter" idx="4"/>
          </p:nvPr>
        </p:nvSpPr>
        <p:spPr/>
        <p:txBody>
          <a:bodyPr/>
          <a:lstStyle/>
          <a:p>
            <a:fld id="{75F6CC0F-0E0A-B746-A9DE-949064A788B3}" type="slidenum">
              <a:rPr lang="x-none" smtClean="0"/>
              <a:pPr/>
              <a:t>20</a:t>
            </a:fld>
            <a:endParaRPr lang="x-none" dirty="0"/>
          </a:p>
        </p:txBody>
      </p:sp>
      <p:sp>
        <p:nvSpPr>
          <p:cNvPr id="7" name="标题 1">
            <a:extLst>
              <a:ext uri="{FF2B5EF4-FFF2-40B4-BE49-F238E27FC236}">
                <a16:creationId xmlns:a16="http://schemas.microsoft.com/office/drawing/2014/main" id="{A380F836-A938-4D9A-BCE9-E77F2EA93E47}"/>
              </a:ext>
            </a:extLst>
          </p:cNvPr>
          <p:cNvSpPr txBox="1">
            <a:spLocks/>
          </p:cNvSpPr>
          <p:nvPr/>
        </p:nvSpPr>
        <p:spPr>
          <a:xfrm>
            <a:off x="179512" y="153096"/>
            <a:ext cx="836890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en-US" altLang="zh-CN" sz="3200"/>
              <a:t>165days stacking result</a:t>
            </a:r>
            <a:endParaRPr lang="zh-CN" altLang="zh-CN" sz="3200" dirty="0"/>
          </a:p>
        </p:txBody>
      </p:sp>
      <p:pic>
        <p:nvPicPr>
          <p:cNvPr id="4" name="图片 3">
            <a:extLst>
              <a:ext uri="{FF2B5EF4-FFF2-40B4-BE49-F238E27FC236}">
                <a16:creationId xmlns:a16="http://schemas.microsoft.com/office/drawing/2014/main" id="{B006A9BA-9F59-4168-B811-BF53F6FA63E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625" r="6687"/>
          <a:stretch/>
        </p:blipFill>
        <p:spPr>
          <a:xfrm>
            <a:off x="612192" y="997567"/>
            <a:ext cx="8388932" cy="5191849"/>
          </a:xfrm>
          <a:prstGeom prst="rect">
            <a:avLst/>
          </a:prstGeom>
        </p:spPr>
      </p:pic>
    </p:spTree>
    <p:extLst>
      <p:ext uri="{BB962C8B-B14F-4D97-AF65-F5344CB8AC3E}">
        <p14:creationId xmlns:p14="http://schemas.microsoft.com/office/powerpoint/2010/main" val="401090569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08CCC16-DA6C-4EBB-A756-81148ECC9C99}"/>
              </a:ext>
            </a:extLst>
          </p:cNvPr>
          <p:cNvSpPr>
            <a:spLocks noGrp="1"/>
          </p:cNvSpPr>
          <p:nvPr>
            <p:ph type="sldNum" sz="quarter" idx="4"/>
          </p:nvPr>
        </p:nvSpPr>
        <p:spPr/>
        <p:txBody>
          <a:bodyPr/>
          <a:lstStyle/>
          <a:p>
            <a:fld id="{75F6CC0F-0E0A-B746-A9DE-949064A788B3}" type="slidenum">
              <a:rPr lang="x-none" smtClean="0"/>
              <a:pPr/>
              <a:t>21</a:t>
            </a:fld>
            <a:endParaRPr lang="x-none" dirty="0"/>
          </a:p>
        </p:txBody>
      </p:sp>
      <p:pic>
        <p:nvPicPr>
          <p:cNvPr id="4" name="图片 3">
            <a:extLst>
              <a:ext uri="{FF2B5EF4-FFF2-40B4-BE49-F238E27FC236}">
                <a16:creationId xmlns:a16="http://schemas.microsoft.com/office/drawing/2014/main" id="{B32046D5-B265-47BB-8CC2-8A0C585B2C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400" t="5399" r="6852" b="4616"/>
          <a:stretch/>
        </p:blipFill>
        <p:spPr>
          <a:xfrm>
            <a:off x="441108" y="1916832"/>
            <a:ext cx="4680520" cy="3599810"/>
          </a:xfrm>
          <a:prstGeom prst="rect">
            <a:avLst/>
          </a:prstGeom>
        </p:spPr>
      </p:pic>
      <p:pic>
        <p:nvPicPr>
          <p:cNvPr id="6" name="图片 5">
            <a:extLst>
              <a:ext uri="{FF2B5EF4-FFF2-40B4-BE49-F238E27FC236}">
                <a16:creationId xmlns:a16="http://schemas.microsoft.com/office/drawing/2014/main" id="{82490F75-D378-4967-8093-D0D3D267D267}"/>
              </a:ext>
            </a:extLst>
          </p:cNvPr>
          <p:cNvPicPr>
            <a:picLocks noChangeAspect="1"/>
          </p:cNvPicPr>
          <p:nvPr/>
        </p:nvPicPr>
        <p:blipFill rotWithShape="1">
          <a:blip r:embed="rId4">
            <a:extLst>
              <a:ext uri="{28A0092B-C50C-407E-A947-70E740481C1C}">
                <a14:useLocalDpi xmlns:a14="http://schemas.microsoft.com/office/drawing/2010/main" val="0"/>
              </a:ext>
            </a:extLst>
          </a:blip>
          <a:srcRect l="16519" t="4114" r="14059" b="5607"/>
          <a:stretch/>
        </p:blipFill>
        <p:spPr>
          <a:xfrm>
            <a:off x="5220072" y="1916832"/>
            <a:ext cx="3690879" cy="3599810"/>
          </a:xfrm>
          <a:prstGeom prst="rect">
            <a:avLst/>
          </a:prstGeom>
        </p:spPr>
      </p:pic>
      <p:sp>
        <p:nvSpPr>
          <p:cNvPr id="7" name="标题 1">
            <a:extLst>
              <a:ext uri="{FF2B5EF4-FFF2-40B4-BE49-F238E27FC236}">
                <a16:creationId xmlns:a16="http://schemas.microsoft.com/office/drawing/2014/main" id="{A380F836-A938-4D9A-BCE9-E77F2EA93E47}"/>
              </a:ext>
            </a:extLst>
          </p:cNvPr>
          <p:cNvSpPr txBox="1">
            <a:spLocks/>
          </p:cNvSpPr>
          <p:nvPr/>
        </p:nvSpPr>
        <p:spPr>
          <a:xfrm>
            <a:off x="179512" y="153096"/>
            <a:ext cx="836890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en-US" altLang="zh-CN" sz="3200"/>
              <a:t>Antarctic data</a:t>
            </a:r>
            <a:endParaRPr lang="zh-CN" altLang="zh-CN" sz="3200" dirty="0"/>
          </a:p>
        </p:txBody>
      </p:sp>
      <p:sp>
        <p:nvSpPr>
          <p:cNvPr id="8" name="文本框 7">
            <a:extLst>
              <a:ext uri="{FF2B5EF4-FFF2-40B4-BE49-F238E27FC236}">
                <a16:creationId xmlns:a16="http://schemas.microsoft.com/office/drawing/2014/main" id="{2EEE1F8A-09FE-41C6-9B30-669042048F21}"/>
              </a:ext>
            </a:extLst>
          </p:cNvPr>
          <p:cNvSpPr txBox="1"/>
          <p:nvPr/>
        </p:nvSpPr>
        <p:spPr>
          <a:xfrm>
            <a:off x="6588224" y="5397446"/>
            <a:ext cx="1107996" cy="369332"/>
          </a:xfrm>
          <a:prstGeom prst="rect">
            <a:avLst/>
          </a:prstGeom>
          <a:noFill/>
        </p:spPr>
        <p:txBody>
          <a:bodyPr wrap="none" rtlCol="0">
            <a:spAutoFit/>
          </a:bodyPr>
          <a:lstStyle/>
          <a:p>
            <a:r>
              <a:rPr lang="zh-CN" altLang="en-US"/>
              <a:t>台站位置</a:t>
            </a:r>
          </a:p>
        </p:txBody>
      </p:sp>
      <p:sp>
        <p:nvSpPr>
          <p:cNvPr id="9" name="文本框 8">
            <a:extLst>
              <a:ext uri="{FF2B5EF4-FFF2-40B4-BE49-F238E27FC236}">
                <a16:creationId xmlns:a16="http://schemas.microsoft.com/office/drawing/2014/main" id="{9983BB9B-ABEA-4BC3-8BC7-B06C63CFFFBB}"/>
              </a:ext>
            </a:extLst>
          </p:cNvPr>
          <p:cNvSpPr txBox="1"/>
          <p:nvPr/>
        </p:nvSpPr>
        <p:spPr>
          <a:xfrm>
            <a:off x="1714466" y="5516642"/>
            <a:ext cx="2376264" cy="369332"/>
          </a:xfrm>
          <a:prstGeom prst="rect">
            <a:avLst/>
          </a:prstGeom>
          <a:noFill/>
        </p:spPr>
        <p:txBody>
          <a:bodyPr wrap="square" rtlCol="0">
            <a:spAutoFit/>
          </a:bodyPr>
          <a:lstStyle/>
          <a:p>
            <a:r>
              <a:rPr lang="zh-CN" altLang="en-US"/>
              <a:t>各台站数据时间范围</a:t>
            </a:r>
          </a:p>
        </p:txBody>
      </p:sp>
    </p:spTree>
    <p:extLst>
      <p:ext uri="{BB962C8B-B14F-4D97-AF65-F5344CB8AC3E}">
        <p14:creationId xmlns:p14="http://schemas.microsoft.com/office/powerpoint/2010/main" val="296913010"/>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08CCC16-DA6C-4EBB-A756-81148ECC9C99}"/>
              </a:ext>
            </a:extLst>
          </p:cNvPr>
          <p:cNvSpPr>
            <a:spLocks noGrp="1"/>
          </p:cNvSpPr>
          <p:nvPr>
            <p:ph type="sldNum" sz="quarter" idx="4"/>
          </p:nvPr>
        </p:nvSpPr>
        <p:spPr/>
        <p:txBody>
          <a:bodyPr/>
          <a:lstStyle/>
          <a:p>
            <a:fld id="{75F6CC0F-0E0A-B746-A9DE-949064A788B3}" type="slidenum">
              <a:rPr lang="x-none" smtClean="0"/>
              <a:pPr/>
              <a:t>22</a:t>
            </a:fld>
            <a:endParaRPr lang="x-none" dirty="0"/>
          </a:p>
        </p:txBody>
      </p:sp>
      <p:sp>
        <p:nvSpPr>
          <p:cNvPr id="7" name="标题 1">
            <a:extLst>
              <a:ext uri="{FF2B5EF4-FFF2-40B4-BE49-F238E27FC236}">
                <a16:creationId xmlns:a16="http://schemas.microsoft.com/office/drawing/2014/main" id="{A380F836-A938-4D9A-BCE9-E77F2EA93E47}"/>
              </a:ext>
            </a:extLst>
          </p:cNvPr>
          <p:cNvSpPr txBox="1">
            <a:spLocks/>
          </p:cNvSpPr>
          <p:nvPr/>
        </p:nvSpPr>
        <p:spPr>
          <a:xfrm>
            <a:off x="179512" y="153096"/>
            <a:ext cx="836890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en-US" altLang="zh-CN" sz="3200"/>
              <a:t>Resp data</a:t>
            </a:r>
          </a:p>
          <a:p>
            <a:endParaRPr lang="zh-CN" altLang="zh-CN" sz="3200" dirty="0"/>
          </a:p>
        </p:txBody>
      </p:sp>
      <p:pic>
        <p:nvPicPr>
          <p:cNvPr id="5" name="图片 4">
            <a:extLst>
              <a:ext uri="{FF2B5EF4-FFF2-40B4-BE49-F238E27FC236}">
                <a16:creationId xmlns:a16="http://schemas.microsoft.com/office/drawing/2014/main" id="{FD1BCC07-A030-40DF-B666-5C61136CAC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1202" y="3174302"/>
            <a:ext cx="6961596" cy="2541881"/>
          </a:xfrm>
          <a:prstGeom prst="rect">
            <a:avLst/>
          </a:prstGeom>
        </p:spPr>
      </p:pic>
      <p:pic>
        <p:nvPicPr>
          <p:cNvPr id="11" name="图片 10">
            <a:extLst>
              <a:ext uri="{FF2B5EF4-FFF2-40B4-BE49-F238E27FC236}">
                <a16:creationId xmlns:a16="http://schemas.microsoft.com/office/drawing/2014/main" id="{D38D5E60-B6AC-49BC-829A-9AAA434782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6394" y="1772816"/>
            <a:ext cx="7571212" cy="952525"/>
          </a:xfrm>
          <a:prstGeom prst="rect">
            <a:avLst/>
          </a:prstGeom>
        </p:spPr>
      </p:pic>
    </p:spTree>
    <p:extLst>
      <p:ext uri="{BB962C8B-B14F-4D97-AF65-F5344CB8AC3E}">
        <p14:creationId xmlns:p14="http://schemas.microsoft.com/office/powerpoint/2010/main" val="4039901344"/>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08CCC16-DA6C-4EBB-A756-81148ECC9C99}"/>
              </a:ext>
            </a:extLst>
          </p:cNvPr>
          <p:cNvSpPr>
            <a:spLocks noGrp="1"/>
          </p:cNvSpPr>
          <p:nvPr>
            <p:ph type="sldNum" sz="quarter" idx="4"/>
          </p:nvPr>
        </p:nvSpPr>
        <p:spPr/>
        <p:txBody>
          <a:bodyPr/>
          <a:lstStyle/>
          <a:p>
            <a:fld id="{75F6CC0F-0E0A-B746-A9DE-949064A788B3}" type="slidenum">
              <a:rPr lang="x-none" smtClean="0"/>
              <a:pPr/>
              <a:t>23</a:t>
            </a:fld>
            <a:endParaRPr lang="x-none" dirty="0"/>
          </a:p>
        </p:txBody>
      </p:sp>
      <p:sp>
        <p:nvSpPr>
          <p:cNvPr id="7" name="标题 1">
            <a:extLst>
              <a:ext uri="{FF2B5EF4-FFF2-40B4-BE49-F238E27FC236}">
                <a16:creationId xmlns:a16="http://schemas.microsoft.com/office/drawing/2014/main" id="{A380F836-A938-4D9A-BCE9-E77F2EA93E47}"/>
              </a:ext>
            </a:extLst>
          </p:cNvPr>
          <p:cNvSpPr txBox="1">
            <a:spLocks/>
          </p:cNvSpPr>
          <p:nvPr/>
        </p:nvSpPr>
        <p:spPr>
          <a:xfrm>
            <a:off x="179512" y="153096"/>
            <a:ext cx="8368902" cy="680441"/>
          </a:xfrm>
          <a:prstGeom prst="rect">
            <a:avLst/>
          </a:prstGeom>
        </p:spPr>
        <p:txBody>
          <a:bodyPr>
            <a:noAutofit/>
          </a:bodyPr>
          <a:lstStyle>
            <a:defPPr>
              <a:defRPr lang="zh-CN"/>
            </a:defPPr>
            <a:lvl1pPr defTabSz="914400">
              <a:spcBef>
                <a:spcPts val="75"/>
              </a:spcBef>
              <a:defRPr sz="4000" b="1">
                <a:solidFill>
                  <a:srgbClr val="002060"/>
                </a:solidFill>
                <a:latin typeface="黑体" panose="02010609060101010101" pitchFamily="49" charset="-122"/>
                <a:ea typeface="黑体" panose="02010609060101010101" pitchFamily="49" charset="-122"/>
                <a:cs typeface="宋体" panose="02010600030101010101" pitchFamily="2" charset="-122"/>
              </a:defRPr>
            </a:lvl1pPr>
            <a:lvl2pPr>
              <a:spcBef>
                <a:spcPts val="75"/>
              </a:spcBef>
              <a:defRPr sz="3800" b="1">
                <a:solidFill>
                  <a:srgbClr val="2D0515"/>
                </a:solidFill>
                <a:latin typeface="Lucida Grande" charset="0"/>
                <a:cs typeface="宋体" panose="02010600030101010101" pitchFamily="2" charset="-122"/>
              </a:defRPr>
            </a:lvl2pPr>
            <a:lvl3pPr>
              <a:spcBef>
                <a:spcPts val="75"/>
              </a:spcBef>
              <a:defRPr sz="3800" b="1">
                <a:solidFill>
                  <a:srgbClr val="2D0515"/>
                </a:solidFill>
                <a:latin typeface="Lucida Grande" charset="0"/>
                <a:cs typeface="宋体" panose="02010600030101010101" pitchFamily="2" charset="-122"/>
              </a:defRPr>
            </a:lvl3pPr>
            <a:lvl4pPr>
              <a:spcBef>
                <a:spcPts val="75"/>
              </a:spcBef>
              <a:defRPr sz="3800" b="1">
                <a:solidFill>
                  <a:srgbClr val="2D0515"/>
                </a:solidFill>
                <a:latin typeface="Lucida Grande" charset="0"/>
                <a:cs typeface="宋体" panose="02010600030101010101" pitchFamily="2" charset="-122"/>
              </a:defRPr>
            </a:lvl4pPr>
            <a:lvl5pPr>
              <a:spcBef>
                <a:spcPts val="75"/>
              </a:spcBef>
              <a:defRPr sz="3800" b="1">
                <a:solidFill>
                  <a:srgbClr val="2D0515"/>
                </a:solidFill>
                <a:latin typeface="Lucida Grande" charset="0"/>
                <a:cs typeface="宋体" panose="02010600030101010101" pitchFamily="2" charset="-122"/>
              </a:defRPr>
            </a:lvl5pPr>
            <a:lvl6pPr marL="321310" fontAlgn="base">
              <a:spcBef>
                <a:spcPts val="80"/>
              </a:spcBef>
              <a:spcAft>
                <a:spcPct val="0"/>
              </a:spcAft>
              <a:defRPr sz="3800" b="1">
                <a:solidFill>
                  <a:srgbClr val="2D0515"/>
                </a:solidFill>
                <a:latin typeface="Lucida Grande" charset="0"/>
              </a:defRPr>
            </a:lvl6pPr>
            <a:lvl7pPr marL="642620" fontAlgn="base">
              <a:spcBef>
                <a:spcPts val="80"/>
              </a:spcBef>
              <a:spcAft>
                <a:spcPct val="0"/>
              </a:spcAft>
              <a:defRPr sz="3800" b="1">
                <a:solidFill>
                  <a:srgbClr val="2D0515"/>
                </a:solidFill>
                <a:latin typeface="Lucida Grande" charset="0"/>
              </a:defRPr>
            </a:lvl7pPr>
            <a:lvl8pPr marL="964565" fontAlgn="base">
              <a:spcBef>
                <a:spcPts val="80"/>
              </a:spcBef>
              <a:spcAft>
                <a:spcPct val="0"/>
              </a:spcAft>
              <a:defRPr sz="3800" b="1">
                <a:solidFill>
                  <a:srgbClr val="2D0515"/>
                </a:solidFill>
                <a:latin typeface="Lucida Grande" charset="0"/>
              </a:defRPr>
            </a:lvl8pPr>
            <a:lvl9pPr marL="1285875" fontAlgn="base">
              <a:spcBef>
                <a:spcPts val="80"/>
              </a:spcBef>
              <a:spcAft>
                <a:spcPct val="0"/>
              </a:spcAft>
              <a:defRPr sz="3800" b="1">
                <a:solidFill>
                  <a:srgbClr val="2D0515"/>
                </a:solidFill>
                <a:latin typeface="Lucida Grande" charset="0"/>
              </a:defRPr>
            </a:lvl9pPr>
          </a:lstStyle>
          <a:p>
            <a:r>
              <a:rPr lang="en-US" altLang="zh-CN" sz="3200"/>
              <a:t>Resp data</a:t>
            </a:r>
          </a:p>
          <a:p>
            <a:endParaRPr lang="zh-CN" altLang="zh-CN" sz="3200" dirty="0"/>
          </a:p>
        </p:txBody>
      </p:sp>
      <p:pic>
        <p:nvPicPr>
          <p:cNvPr id="4" name="图片 3">
            <a:extLst>
              <a:ext uri="{FF2B5EF4-FFF2-40B4-BE49-F238E27FC236}">
                <a16:creationId xmlns:a16="http://schemas.microsoft.com/office/drawing/2014/main" id="{EA4C9729-8E0A-4578-AF3B-5CF2CE9B95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995392"/>
            <a:ext cx="3433171" cy="2627697"/>
          </a:xfrm>
          <a:prstGeom prst="rect">
            <a:avLst/>
          </a:prstGeom>
        </p:spPr>
      </p:pic>
      <p:pic>
        <p:nvPicPr>
          <p:cNvPr id="10" name="图片 9">
            <a:extLst>
              <a:ext uri="{FF2B5EF4-FFF2-40B4-BE49-F238E27FC236}">
                <a16:creationId xmlns:a16="http://schemas.microsoft.com/office/drawing/2014/main" id="{DD1A7C7B-25A5-448D-890F-2B2C4FCEB91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56699" y="952483"/>
            <a:ext cx="3653627" cy="2722749"/>
          </a:xfrm>
          <a:prstGeom prst="rect">
            <a:avLst/>
          </a:prstGeom>
        </p:spPr>
      </p:pic>
      <p:pic>
        <p:nvPicPr>
          <p:cNvPr id="13" name="图片 12">
            <a:extLst>
              <a:ext uri="{FF2B5EF4-FFF2-40B4-BE49-F238E27FC236}">
                <a16:creationId xmlns:a16="http://schemas.microsoft.com/office/drawing/2014/main" id="{742E5A82-F0A7-4816-9FC8-F7722280C22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3529" y="3598252"/>
            <a:ext cx="3567014" cy="2722750"/>
          </a:xfrm>
          <a:prstGeom prst="rect">
            <a:avLst/>
          </a:prstGeom>
        </p:spPr>
      </p:pic>
    </p:spTree>
    <p:extLst>
      <p:ext uri="{BB962C8B-B14F-4D97-AF65-F5344CB8AC3E}">
        <p14:creationId xmlns:p14="http://schemas.microsoft.com/office/powerpoint/2010/main" val="1186773543"/>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6D96D994-8FE7-4E91-8DC0-96EABD79994C}"/>
              </a:ext>
            </a:extLst>
          </p:cNvPr>
          <p:cNvSpPr txBox="1"/>
          <p:nvPr/>
        </p:nvSpPr>
        <p:spPr>
          <a:xfrm>
            <a:off x="2987824" y="2996952"/>
            <a:ext cx="4608512" cy="523220"/>
          </a:xfrm>
          <a:prstGeom prst="rect">
            <a:avLst/>
          </a:prstGeom>
          <a:noFill/>
        </p:spPr>
        <p:txBody>
          <a:bodyPr wrap="square" rtlCol="0">
            <a:spAutoFit/>
          </a:bodyPr>
          <a:lstStyle/>
          <a:p>
            <a:r>
              <a:rPr lang="zh-CN" altLang="en-US" sz="2800" b="1"/>
              <a:t>谢谢，请批评指正！</a:t>
            </a:r>
          </a:p>
        </p:txBody>
      </p:sp>
    </p:spTree>
    <p:extLst>
      <p:ext uri="{BB962C8B-B14F-4D97-AF65-F5344CB8AC3E}">
        <p14:creationId xmlns:p14="http://schemas.microsoft.com/office/powerpoint/2010/main" val="2608203482"/>
      </p:ext>
    </p:extLst>
  </p:cSld>
  <p:clrMapOvr>
    <a:masterClrMapping/>
  </p:clrMapOvr>
  <p:transition spd="med">
    <p:pull/>
  </p:transition>
</p:sld>
</file>

<file path=ppt/theme/theme1.xml><?xml version="1.0" encoding="utf-8"?>
<a:theme xmlns:a="http://schemas.openxmlformats.org/drawingml/2006/main" name="Title 拷贝">
  <a:themeElements>
    <a:clrScheme name="">
      <a:dk1>
        <a:srgbClr val="FFFFFF"/>
      </a:dk1>
      <a:lt1>
        <a:srgbClr val="FFFFFF"/>
      </a:lt1>
      <a:dk2>
        <a:srgbClr val="000000"/>
      </a:dk2>
      <a:lt2>
        <a:srgbClr val="000000"/>
      </a:lt2>
      <a:accent1>
        <a:srgbClr val="E66714"/>
      </a:accent1>
      <a:accent2>
        <a:srgbClr val="333399"/>
      </a:accent2>
      <a:accent3>
        <a:srgbClr val="AAAAAA"/>
      </a:accent3>
      <a:accent4>
        <a:srgbClr val="DADADA"/>
      </a:accent4>
      <a:accent5>
        <a:srgbClr val="F0B8AA"/>
      </a:accent5>
      <a:accent6>
        <a:srgbClr val="2D2D8A"/>
      </a:accent6>
      <a:hlink>
        <a:srgbClr val="009999"/>
      </a:hlink>
      <a:folHlink>
        <a:srgbClr val="99CC00"/>
      </a:folHlink>
    </a:clrScheme>
    <a:fontScheme name="Title 拷贝">
      <a:majorFont>
        <a:latin typeface="Optima"/>
        <a:ea typeface="宋体"/>
        <a:cs typeface=""/>
      </a:majorFont>
      <a:minorFont>
        <a:latin typeface="Optima"/>
        <a:ea typeface="宋体"/>
        <a:cs typeface=""/>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E66714"/>
        </a:solidFill>
        <a:ln>
          <a:noFill/>
        </a:ln>
      </a:spPr>
      <a:bodyPr vert="horz" wrap="square" lIns="91440" tIns="45720" rIns="91440" bIns="45720" numCol="1" anchor="t"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zh-CN" altLang="en-US" sz="3800" b="0" i="0" u="none" strike="noStrike" cap="none" normalizeH="0" baseline="0">
            <a:ln>
              <a:noFill/>
            </a:ln>
            <a:solidFill>
              <a:srgbClr val="FFFFFF"/>
            </a:solidFill>
            <a:effectLst/>
            <a:latin typeface="Helvetica" charset="0"/>
            <a:ea typeface="宋体" panose="02010600030101010101" pitchFamily="2" charset="-122"/>
            <a:sym typeface="Helvetica" charset="0"/>
          </a:defRPr>
        </a:defPPr>
      </a:lstStyle>
    </a:spDef>
    <a:lnDef>
      <a:spPr bwMode="auto">
        <a:xfrm>
          <a:off x="0" y="0"/>
          <a:ext cx="1" cy="1"/>
        </a:xfrm>
        <a:custGeom>
          <a:avLst/>
          <a:gdLst/>
          <a:ahLst/>
          <a:cxnLst/>
          <a:rect l="0" t="0" r="0" b="0"/>
          <a:pathLst/>
        </a:custGeom>
        <a:solidFill>
          <a:srgbClr val="E66714"/>
        </a:solidFill>
        <a:ln>
          <a:noFill/>
        </a:ln>
      </a:spPr>
      <a:bodyPr vert="horz" wrap="square" lIns="91440" tIns="45720" rIns="91440" bIns="45720" numCol="1" anchor="t"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zh-CN" altLang="en-US" sz="3800" b="0" i="0" u="none" strike="noStrike" cap="none" normalizeH="0" baseline="0">
            <a:ln>
              <a:noFill/>
            </a:ln>
            <a:solidFill>
              <a:srgbClr val="FFFFFF"/>
            </a:solidFill>
            <a:effectLst/>
            <a:latin typeface="Helvetica" charset="0"/>
            <a:ea typeface="宋体" panose="02010600030101010101" pitchFamily="2" charset="-122"/>
            <a:sym typeface="Helvetica" charset="0"/>
          </a:defRPr>
        </a:defPPr>
      </a:lstStyle>
    </a:lnDef>
  </a:objectDefaults>
  <a:extraClrSchemeLst>
    <a:extraClrScheme>
      <a:clrScheme name="Title 拷贝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19628</TotalTime>
  <Words>2353</Words>
  <Application>Microsoft Office PowerPoint</Application>
  <PresentationFormat>全屏显示(4:3)</PresentationFormat>
  <Paragraphs>253</Paragraphs>
  <Slides>25</Slides>
  <Notes>25</Notes>
  <HiddenSlides>3</HiddenSlides>
  <MMClips>1</MMClips>
  <ScaleCrop>false</ScaleCrop>
  <HeadingPairs>
    <vt:vector size="8" baseType="variant">
      <vt:variant>
        <vt:lpstr>已用的字体</vt:lpstr>
      </vt:variant>
      <vt:variant>
        <vt:i4>14</vt:i4>
      </vt:variant>
      <vt:variant>
        <vt:lpstr>主题</vt:lpstr>
      </vt:variant>
      <vt:variant>
        <vt:i4>2</vt:i4>
      </vt:variant>
      <vt:variant>
        <vt:lpstr>幻灯片标题</vt:lpstr>
      </vt:variant>
      <vt:variant>
        <vt:i4>25</vt:i4>
      </vt:variant>
      <vt:variant>
        <vt:lpstr>自定义放映</vt:lpstr>
      </vt:variant>
      <vt:variant>
        <vt:i4>1</vt:i4>
      </vt:variant>
    </vt:vector>
  </HeadingPairs>
  <TitlesOfParts>
    <vt:vector size="42" baseType="lpstr">
      <vt:lpstr>AdvTTaf7f9f4f.B</vt:lpstr>
      <vt:lpstr>AdvTTe45e47d2</vt:lpstr>
      <vt:lpstr>Lucida Grande</vt:lpstr>
      <vt:lpstr>MyriadPro-Bold</vt:lpstr>
      <vt:lpstr>Optima</vt:lpstr>
      <vt:lpstr>黑体</vt:lpstr>
      <vt:lpstr>黑体</vt:lpstr>
      <vt:lpstr>宋体</vt:lpstr>
      <vt:lpstr>Arial</vt:lpstr>
      <vt:lpstr>Calibri</vt:lpstr>
      <vt:lpstr>Cambria Math</vt:lpstr>
      <vt:lpstr>Helvetica</vt:lpstr>
      <vt:lpstr>Times New Roman</vt:lpstr>
      <vt:lpstr>Wingdings</vt:lpstr>
      <vt:lpstr>Title 拷贝</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自定义放映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Administrator</cp:lastModifiedBy>
  <cp:revision>3851</cp:revision>
  <dcterms:created xsi:type="dcterms:W3CDTF">2017-05-09T06:49:00Z</dcterms:created>
  <dcterms:modified xsi:type="dcterms:W3CDTF">2021-11-29T10:40:31Z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2052-11.1.0.8907</vt:lpwstr>
  </property>
</Properties>
</file>