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Override3.xml" ContentType="application/vnd.openxmlformats-officedocument.themeOverride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69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90" r:id="rId21"/>
    <p:sldId id="291" r:id="rId22"/>
    <p:sldId id="292" r:id="rId23"/>
    <p:sldId id="293" r:id="rId24"/>
    <p:sldId id="294" r:id="rId25"/>
    <p:sldId id="26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4F9"/>
    <a:srgbClr val="E6E6E6"/>
    <a:srgbClr val="FFC400"/>
    <a:srgbClr val="BD40A4"/>
    <a:srgbClr val="123156"/>
    <a:srgbClr val="747ADC"/>
    <a:srgbClr val="DFE6F1"/>
    <a:srgbClr val="D1DBEA"/>
    <a:srgbClr val="B0C1E0"/>
    <a:srgbClr val="E8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65" autoAdjust="0"/>
    <p:restoredTop sz="96182" autoAdjust="0"/>
  </p:normalViewPr>
  <p:slideViewPr>
    <p:cSldViewPr snapToGrid="0">
      <p:cViewPr varScale="1">
        <p:scale>
          <a:sx n="87" d="100"/>
          <a:sy n="87" d="100"/>
        </p:scale>
        <p:origin x="226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任意多边形: 形状 303">
            <a:extLst>
              <a:ext uri="{FF2B5EF4-FFF2-40B4-BE49-F238E27FC236}">
                <a16:creationId xmlns:a16="http://schemas.microsoft.com/office/drawing/2014/main" id="{79C95C24-E70A-4963-9404-FBF1E662458F}"/>
              </a:ext>
            </a:extLst>
          </p:cNvPr>
          <p:cNvSpPr/>
          <p:nvPr userDrawn="1"/>
        </p:nvSpPr>
        <p:spPr>
          <a:xfrm>
            <a:off x="-1" y="469702"/>
            <a:ext cx="1654629" cy="3309258"/>
          </a:xfrm>
          <a:custGeom>
            <a:avLst/>
            <a:gdLst>
              <a:gd name="connsiteX0" fmla="*/ 0 w 1161612"/>
              <a:gd name="connsiteY0" fmla="*/ 0 h 2323224"/>
              <a:gd name="connsiteX1" fmla="*/ 1161612 w 1161612"/>
              <a:gd name="connsiteY1" fmla="*/ 1161612 h 2323224"/>
              <a:gd name="connsiteX2" fmla="*/ 0 w 1161612"/>
              <a:gd name="connsiteY2" fmla="*/ 2323224 h 232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612" h="2323224">
                <a:moveTo>
                  <a:pt x="0" y="0"/>
                </a:moveTo>
                <a:cubicBezTo>
                  <a:pt x="641541" y="0"/>
                  <a:pt x="1161612" y="520071"/>
                  <a:pt x="1161612" y="1161612"/>
                </a:cubicBezTo>
                <a:cubicBezTo>
                  <a:pt x="1161612" y="1803153"/>
                  <a:pt x="641541" y="2323224"/>
                  <a:pt x="0" y="2323224"/>
                </a:cubicBezTo>
                <a:close/>
              </a:path>
            </a:pathLst>
          </a:custGeom>
          <a:solidFill>
            <a:srgbClr val="F1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Freeform 301_1">
            <a:extLst>
              <a:ext uri="{FF2B5EF4-FFF2-40B4-BE49-F238E27FC236}">
                <a16:creationId xmlns:a16="http://schemas.microsoft.com/office/drawing/2014/main" id="{4558FACA-7F12-40AC-BD90-879072271DB8}"/>
              </a:ext>
            </a:extLst>
          </p:cNvPr>
          <p:cNvSpPr/>
          <p:nvPr userDrawn="1"/>
        </p:nvSpPr>
        <p:spPr>
          <a:xfrm>
            <a:off x="4191000" y="5077"/>
            <a:ext cx="8016311" cy="3437551"/>
          </a:xfrm>
          <a:custGeom>
            <a:avLst/>
            <a:gdLst>
              <a:gd name="connsiteX0" fmla="*/ 0 w 3440415"/>
              <a:gd name="connsiteY0" fmla="*/ 0 h 3390900"/>
              <a:gd name="connsiteX1" fmla="*/ 3440415 w 3440415"/>
              <a:gd name="connsiteY1" fmla="*/ 0 h 3390900"/>
              <a:gd name="connsiteX2" fmla="*/ 3440415 w 3440415"/>
              <a:gd name="connsiteY2" fmla="*/ 3390900 h 3390900"/>
              <a:gd name="connsiteX3" fmla="*/ 3193 w 3440415"/>
              <a:gd name="connsiteY3" fmla="*/ 12631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415" h="3390900">
                <a:moveTo>
                  <a:pt x="0" y="0"/>
                </a:moveTo>
                <a:lnTo>
                  <a:pt x="3440415" y="0"/>
                </a:lnTo>
                <a:lnTo>
                  <a:pt x="3440415" y="3390900"/>
                </a:lnTo>
                <a:cubicBezTo>
                  <a:pt x="1599017" y="3390900"/>
                  <a:pt x="95373" y="1944800"/>
                  <a:pt x="3193" y="126310"/>
                </a:cubicBezTo>
                <a:close/>
              </a:path>
            </a:pathLst>
          </a:custGeom>
          <a:solidFill>
            <a:srgbClr val="F1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任意多边形: 形状 301">
            <a:extLst>
              <a:ext uri="{FF2B5EF4-FFF2-40B4-BE49-F238E27FC236}">
                <a16:creationId xmlns:a16="http://schemas.microsoft.com/office/drawing/2014/main" id="{C18BB513-F0F3-42A8-892C-C43F93CC7E2D}"/>
              </a:ext>
            </a:extLst>
          </p:cNvPr>
          <p:cNvSpPr/>
          <p:nvPr userDrawn="1"/>
        </p:nvSpPr>
        <p:spPr>
          <a:xfrm>
            <a:off x="5842769" y="5077"/>
            <a:ext cx="6364542" cy="4716052"/>
          </a:xfrm>
          <a:custGeom>
            <a:avLst/>
            <a:gdLst>
              <a:gd name="connsiteX0" fmla="*/ 0 w 3440415"/>
              <a:gd name="connsiteY0" fmla="*/ 0 h 3390900"/>
              <a:gd name="connsiteX1" fmla="*/ 3440415 w 3440415"/>
              <a:gd name="connsiteY1" fmla="*/ 0 h 3390900"/>
              <a:gd name="connsiteX2" fmla="*/ 3440415 w 3440415"/>
              <a:gd name="connsiteY2" fmla="*/ 3390900 h 3390900"/>
              <a:gd name="connsiteX3" fmla="*/ 3193 w 3440415"/>
              <a:gd name="connsiteY3" fmla="*/ 12631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415" h="3390900">
                <a:moveTo>
                  <a:pt x="0" y="0"/>
                </a:moveTo>
                <a:lnTo>
                  <a:pt x="3440415" y="0"/>
                </a:lnTo>
                <a:lnTo>
                  <a:pt x="3440415" y="3390900"/>
                </a:lnTo>
                <a:cubicBezTo>
                  <a:pt x="1599017" y="3390900"/>
                  <a:pt x="95373" y="1944800"/>
                  <a:pt x="3193" y="1263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696657" y="4524100"/>
            <a:ext cx="5223383" cy="558799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696657" y="1130300"/>
            <a:ext cx="5223383" cy="3371712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99395" y="5828039"/>
            <a:ext cx="3019508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accent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732901" y="5828039"/>
            <a:ext cx="2187139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accent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grpSp>
        <p:nvGrpSpPr>
          <p:cNvPr id="9968" name="组合 9967">
            <a:extLst>
              <a:ext uri="{FF2B5EF4-FFF2-40B4-BE49-F238E27FC236}">
                <a16:creationId xmlns:a16="http://schemas.microsoft.com/office/drawing/2014/main" id="{5E710BF4-B93B-432F-8B67-840A9FA1D255}"/>
              </a:ext>
            </a:extLst>
          </p:cNvPr>
          <p:cNvGrpSpPr/>
          <p:nvPr userDrawn="1"/>
        </p:nvGrpSpPr>
        <p:grpSpPr>
          <a:xfrm>
            <a:off x="8550784" y="1552896"/>
            <a:ext cx="2944558" cy="3673318"/>
            <a:chOff x="8876478" y="1692941"/>
            <a:chExt cx="2348532" cy="2929779"/>
          </a:xfrm>
        </p:grpSpPr>
        <p:grpSp>
          <p:nvGrpSpPr>
            <p:cNvPr id="9967" name="组合 9966">
              <a:extLst>
                <a:ext uri="{FF2B5EF4-FFF2-40B4-BE49-F238E27FC236}">
                  <a16:creationId xmlns:a16="http://schemas.microsoft.com/office/drawing/2014/main" id="{77F66DC8-1046-4E46-BB4F-1BCB022C5954}"/>
                </a:ext>
              </a:extLst>
            </p:cNvPr>
            <p:cNvGrpSpPr/>
            <p:nvPr userDrawn="1"/>
          </p:nvGrpSpPr>
          <p:grpSpPr>
            <a:xfrm>
              <a:off x="8876478" y="1692941"/>
              <a:ext cx="1401185" cy="1999402"/>
              <a:chOff x="7825308" y="991357"/>
              <a:chExt cx="1915276" cy="2732978"/>
            </a:xfrm>
          </p:grpSpPr>
          <p:sp>
            <p:nvSpPr>
              <p:cNvPr id="3330" name="Freeform 7">
                <a:extLst>
                  <a:ext uri="{FF2B5EF4-FFF2-40B4-BE49-F238E27FC236}">
                    <a16:creationId xmlns:a16="http://schemas.microsoft.com/office/drawing/2014/main" id="{C72F4660-E1F9-4D07-8695-2022F6BCF6E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563555" y="1928763"/>
                <a:ext cx="123077" cy="1795571"/>
              </a:xfrm>
              <a:custGeom>
                <a:avLst/>
                <a:gdLst>
                  <a:gd name="T0" fmla="*/ 0 w 73"/>
                  <a:gd name="T1" fmla="*/ 0 h 1065"/>
                  <a:gd name="T2" fmla="*/ 28 w 73"/>
                  <a:gd name="T3" fmla="*/ 1065 h 1065"/>
                  <a:gd name="T4" fmla="*/ 73 w 73"/>
                  <a:gd name="T5" fmla="*/ 1065 h 1065"/>
                  <a:gd name="T6" fmla="*/ 48 w 73"/>
                  <a:gd name="T7" fmla="*/ 0 h 1065"/>
                  <a:gd name="T8" fmla="*/ 0 w 73"/>
                  <a:gd name="T9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065">
                    <a:moveTo>
                      <a:pt x="0" y="0"/>
                    </a:moveTo>
                    <a:lnTo>
                      <a:pt x="28" y="1065"/>
                    </a:lnTo>
                    <a:lnTo>
                      <a:pt x="73" y="1065"/>
                    </a:lnTo>
                    <a:lnTo>
                      <a:pt x="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1" name="Freeform 8">
                <a:extLst>
                  <a:ext uri="{FF2B5EF4-FFF2-40B4-BE49-F238E27FC236}">
                    <a16:creationId xmlns:a16="http://schemas.microsoft.com/office/drawing/2014/main" id="{CF6A76D9-4478-480D-8E89-05C0E6841ED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329416" y="1923706"/>
                <a:ext cx="241096" cy="1800629"/>
              </a:xfrm>
              <a:custGeom>
                <a:avLst/>
                <a:gdLst>
                  <a:gd name="T0" fmla="*/ 0 w 143"/>
                  <a:gd name="T1" fmla="*/ 6 h 1068"/>
                  <a:gd name="T2" fmla="*/ 99 w 143"/>
                  <a:gd name="T3" fmla="*/ 1068 h 1068"/>
                  <a:gd name="T4" fmla="*/ 143 w 143"/>
                  <a:gd name="T5" fmla="*/ 1068 h 1068"/>
                  <a:gd name="T6" fmla="*/ 44 w 143"/>
                  <a:gd name="T7" fmla="*/ 0 h 1068"/>
                  <a:gd name="T8" fmla="*/ 0 w 143"/>
                  <a:gd name="T9" fmla="*/ 6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068">
                    <a:moveTo>
                      <a:pt x="0" y="6"/>
                    </a:moveTo>
                    <a:lnTo>
                      <a:pt x="99" y="1068"/>
                    </a:lnTo>
                    <a:lnTo>
                      <a:pt x="143" y="1068"/>
                    </a:lnTo>
                    <a:lnTo>
                      <a:pt x="44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2" name="Freeform 9">
                <a:extLst>
                  <a:ext uri="{FF2B5EF4-FFF2-40B4-BE49-F238E27FC236}">
                    <a16:creationId xmlns:a16="http://schemas.microsoft.com/office/drawing/2014/main" id="{47A7EC21-6502-430F-A9C3-3924D6FF73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076519" y="991357"/>
                <a:ext cx="1664065" cy="2201892"/>
              </a:xfrm>
              <a:custGeom>
                <a:avLst/>
                <a:gdLst>
                  <a:gd name="T0" fmla="*/ 0 w 987"/>
                  <a:gd name="T1" fmla="*/ 0 h 1306"/>
                  <a:gd name="T2" fmla="*/ 99 w 987"/>
                  <a:gd name="T3" fmla="*/ 1306 h 1306"/>
                  <a:gd name="T4" fmla="*/ 987 w 987"/>
                  <a:gd name="T5" fmla="*/ 1306 h 1306"/>
                  <a:gd name="T6" fmla="*/ 895 w 987"/>
                  <a:gd name="T7" fmla="*/ 0 h 1306"/>
                  <a:gd name="T8" fmla="*/ 0 w 987"/>
                  <a:gd name="T9" fmla="*/ 0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7" h="1306">
                    <a:moveTo>
                      <a:pt x="0" y="0"/>
                    </a:moveTo>
                    <a:lnTo>
                      <a:pt x="99" y="1306"/>
                    </a:lnTo>
                    <a:lnTo>
                      <a:pt x="987" y="1306"/>
                    </a:lnTo>
                    <a:lnTo>
                      <a:pt x="89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3" name="Freeform 10">
                <a:extLst>
                  <a:ext uri="{FF2B5EF4-FFF2-40B4-BE49-F238E27FC236}">
                    <a16:creationId xmlns:a16="http://schemas.microsoft.com/office/drawing/2014/main" id="{C9B5FF96-6774-4A96-AC9E-3EC3584AD31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833525" y="1923706"/>
                <a:ext cx="370916" cy="1800629"/>
              </a:xfrm>
              <a:custGeom>
                <a:avLst/>
                <a:gdLst>
                  <a:gd name="T0" fmla="*/ 0 w 220"/>
                  <a:gd name="T1" fmla="*/ 1068 h 1068"/>
                  <a:gd name="T2" fmla="*/ 45 w 220"/>
                  <a:gd name="T3" fmla="*/ 1068 h 1068"/>
                  <a:gd name="T4" fmla="*/ 220 w 220"/>
                  <a:gd name="T5" fmla="*/ 6 h 1068"/>
                  <a:gd name="T6" fmla="*/ 172 w 220"/>
                  <a:gd name="T7" fmla="*/ 0 h 1068"/>
                  <a:gd name="T8" fmla="*/ 0 w 220"/>
                  <a:gd name="T9" fmla="*/ 1068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068">
                    <a:moveTo>
                      <a:pt x="0" y="1068"/>
                    </a:moveTo>
                    <a:lnTo>
                      <a:pt x="45" y="1068"/>
                    </a:lnTo>
                    <a:lnTo>
                      <a:pt x="220" y="6"/>
                    </a:lnTo>
                    <a:lnTo>
                      <a:pt x="172" y="0"/>
                    </a:lnTo>
                    <a:lnTo>
                      <a:pt x="0" y="1068"/>
                    </a:lnTo>
                    <a:close/>
                  </a:path>
                </a:pathLst>
              </a:custGeom>
              <a:solidFill>
                <a:srgbClr val="DBDA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4" name="Freeform 11">
                <a:extLst>
                  <a:ext uri="{FF2B5EF4-FFF2-40B4-BE49-F238E27FC236}">
                    <a16:creationId xmlns:a16="http://schemas.microsoft.com/office/drawing/2014/main" id="{C8180AA4-DA35-4F8D-BEB9-3EB3E247DA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857341" y="1923706"/>
                <a:ext cx="369231" cy="1800629"/>
              </a:xfrm>
              <a:custGeom>
                <a:avLst/>
                <a:gdLst>
                  <a:gd name="T0" fmla="*/ 0 w 219"/>
                  <a:gd name="T1" fmla="*/ 1068 h 1068"/>
                  <a:gd name="T2" fmla="*/ 48 w 219"/>
                  <a:gd name="T3" fmla="*/ 1068 h 1068"/>
                  <a:gd name="T4" fmla="*/ 219 w 219"/>
                  <a:gd name="T5" fmla="*/ 6 h 1068"/>
                  <a:gd name="T6" fmla="*/ 175 w 219"/>
                  <a:gd name="T7" fmla="*/ 0 h 1068"/>
                  <a:gd name="T8" fmla="*/ 0 w 219"/>
                  <a:gd name="T9" fmla="*/ 1068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068">
                    <a:moveTo>
                      <a:pt x="0" y="1068"/>
                    </a:moveTo>
                    <a:lnTo>
                      <a:pt x="48" y="1068"/>
                    </a:lnTo>
                    <a:lnTo>
                      <a:pt x="219" y="6"/>
                    </a:lnTo>
                    <a:lnTo>
                      <a:pt x="175" y="0"/>
                    </a:lnTo>
                    <a:lnTo>
                      <a:pt x="0" y="1068"/>
                    </a:lnTo>
                    <a:close/>
                  </a:path>
                </a:pathLst>
              </a:custGeom>
              <a:solidFill>
                <a:srgbClr val="DBDA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5" name="Freeform 12">
                <a:extLst>
                  <a:ext uri="{FF2B5EF4-FFF2-40B4-BE49-F238E27FC236}">
                    <a16:creationId xmlns:a16="http://schemas.microsoft.com/office/drawing/2014/main" id="{E4C84F78-CF60-46CC-A0B6-D55D32F4BD0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825308" y="1168386"/>
                <a:ext cx="1615171" cy="1940566"/>
              </a:xfrm>
              <a:custGeom>
                <a:avLst/>
                <a:gdLst>
                  <a:gd name="T0" fmla="*/ 60 w 301"/>
                  <a:gd name="T1" fmla="*/ 0 h 362"/>
                  <a:gd name="T2" fmla="*/ 29 w 301"/>
                  <a:gd name="T3" fmla="*/ 27 h 362"/>
                  <a:gd name="T4" fmla="*/ 10 w 301"/>
                  <a:gd name="T5" fmla="*/ 209 h 362"/>
                  <a:gd name="T6" fmla="*/ 0 w 301"/>
                  <a:gd name="T7" fmla="*/ 362 h 362"/>
                  <a:gd name="T8" fmla="*/ 259 w 301"/>
                  <a:gd name="T9" fmla="*/ 362 h 362"/>
                  <a:gd name="T10" fmla="*/ 271 w 301"/>
                  <a:gd name="T11" fmla="*/ 223 h 362"/>
                  <a:gd name="T12" fmla="*/ 301 w 301"/>
                  <a:gd name="T13" fmla="*/ 0 h 362"/>
                  <a:gd name="T14" fmla="*/ 60 w 301"/>
                  <a:gd name="T1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1" h="362">
                    <a:moveTo>
                      <a:pt x="60" y="0"/>
                    </a:moveTo>
                    <a:cubicBezTo>
                      <a:pt x="50" y="2"/>
                      <a:pt x="36" y="16"/>
                      <a:pt x="29" y="27"/>
                    </a:cubicBezTo>
                    <a:cubicBezTo>
                      <a:pt x="6" y="66"/>
                      <a:pt x="1" y="144"/>
                      <a:pt x="10" y="209"/>
                    </a:cubicBezTo>
                    <a:cubicBezTo>
                      <a:pt x="20" y="280"/>
                      <a:pt x="9" y="330"/>
                      <a:pt x="0" y="362"/>
                    </a:cubicBezTo>
                    <a:cubicBezTo>
                      <a:pt x="259" y="362"/>
                      <a:pt x="259" y="362"/>
                      <a:pt x="259" y="362"/>
                    </a:cubicBezTo>
                    <a:cubicBezTo>
                      <a:pt x="268" y="336"/>
                      <a:pt x="281" y="292"/>
                      <a:pt x="271" y="223"/>
                    </a:cubicBezTo>
                    <a:cubicBezTo>
                      <a:pt x="258" y="125"/>
                      <a:pt x="275" y="49"/>
                      <a:pt x="30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6" name="Freeform 13">
                <a:extLst>
                  <a:ext uri="{FF2B5EF4-FFF2-40B4-BE49-F238E27FC236}">
                    <a16:creationId xmlns:a16="http://schemas.microsoft.com/office/drawing/2014/main" id="{A39DCC0A-9148-4698-9990-1A42F660125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044485" y="991357"/>
                <a:ext cx="1448259" cy="177029"/>
              </a:xfrm>
              <a:custGeom>
                <a:avLst/>
                <a:gdLst>
                  <a:gd name="T0" fmla="*/ 0 w 859"/>
                  <a:gd name="T1" fmla="*/ 105 h 105"/>
                  <a:gd name="T2" fmla="*/ 847 w 859"/>
                  <a:gd name="T3" fmla="*/ 105 h 105"/>
                  <a:gd name="T4" fmla="*/ 859 w 859"/>
                  <a:gd name="T5" fmla="*/ 0 h 105"/>
                  <a:gd name="T6" fmla="*/ 10 w 859"/>
                  <a:gd name="T7" fmla="*/ 0 h 105"/>
                  <a:gd name="T8" fmla="*/ 0 w 859"/>
                  <a:gd name="T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9" h="105">
                    <a:moveTo>
                      <a:pt x="0" y="105"/>
                    </a:moveTo>
                    <a:lnTo>
                      <a:pt x="847" y="105"/>
                    </a:lnTo>
                    <a:lnTo>
                      <a:pt x="859" y="0"/>
                    </a:lnTo>
                    <a:lnTo>
                      <a:pt x="10" y="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D1D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7" name="Rectangle 14">
                <a:extLst>
                  <a:ext uri="{FF2B5EF4-FFF2-40B4-BE49-F238E27FC236}">
                    <a16:creationId xmlns:a16="http://schemas.microsoft.com/office/drawing/2014/main" id="{3F3671BB-5DD9-491E-A0A4-214A732658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39427" y="1859639"/>
                <a:ext cx="80927" cy="150053"/>
              </a:xfrm>
              <a:prstGeom prst="rect">
                <a:avLst/>
              </a:prstGeom>
              <a:solidFill>
                <a:srgbClr val="DBDA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8" name="Freeform 15">
                <a:extLst>
                  <a:ext uri="{FF2B5EF4-FFF2-40B4-BE49-F238E27FC236}">
                    <a16:creationId xmlns:a16="http://schemas.microsoft.com/office/drawing/2014/main" id="{411D86E8-4036-4CA4-9BB8-16EB9136CF1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980418" y="1709586"/>
                <a:ext cx="198946" cy="182086"/>
              </a:xfrm>
              <a:custGeom>
                <a:avLst/>
                <a:gdLst>
                  <a:gd name="T0" fmla="*/ 0 w 118"/>
                  <a:gd name="T1" fmla="*/ 108 h 108"/>
                  <a:gd name="T2" fmla="*/ 118 w 118"/>
                  <a:gd name="T3" fmla="*/ 108 h 108"/>
                  <a:gd name="T4" fmla="*/ 57 w 118"/>
                  <a:gd name="T5" fmla="*/ 0 h 108"/>
                  <a:gd name="T6" fmla="*/ 0 w 118"/>
                  <a:gd name="T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108">
                    <a:moveTo>
                      <a:pt x="0" y="108"/>
                    </a:moveTo>
                    <a:lnTo>
                      <a:pt x="118" y="108"/>
                    </a:lnTo>
                    <a:lnTo>
                      <a:pt x="57" y="0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DBDA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9" name="Rectangle 16">
                <a:extLst>
                  <a:ext uri="{FF2B5EF4-FFF2-40B4-BE49-F238E27FC236}">
                    <a16:creationId xmlns:a16="http://schemas.microsoft.com/office/drawing/2014/main" id="{E9ECCC90-E7B7-4AF2-884C-D8E0A6B49C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344590" y="1731504"/>
                <a:ext cx="75870" cy="278188"/>
              </a:xfrm>
              <a:prstGeom prst="rect">
                <a:avLst/>
              </a:pr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1" name="Freeform 17">
                <a:extLst>
                  <a:ext uri="{FF2B5EF4-FFF2-40B4-BE49-F238E27FC236}">
                    <a16:creationId xmlns:a16="http://schemas.microsoft.com/office/drawing/2014/main" id="{DBC257F3-623A-40A3-AD12-7BD5D920E97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285580" y="1574707"/>
                <a:ext cx="193888" cy="182086"/>
              </a:xfrm>
              <a:custGeom>
                <a:avLst/>
                <a:gdLst>
                  <a:gd name="T0" fmla="*/ 0 w 115"/>
                  <a:gd name="T1" fmla="*/ 108 h 108"/>
                  <a:gd name="T2" fmla="*/ 115 w 115"/>
                  <a:gd name="T3" fmla="*/ 108 h 108"/>
                  <a:gd name="T4" fmla="*/ 58 w 115"/>
                  <a:gd name="T5" fmla="*/ 0 h 108"/>
                  <a:gd name="T6" fmla="*/ 0 w 115"/>
                  <a:gd name="T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08">
                    <a:moveTo>
                      <a:pt x="0" y="108"/>
                    </a:moveTo>
                    <a:lnTo>
                      <a:pt x="115" y="108"/>
                    </a:lnTo>
                    <a:lnTo>
                      <a:pt x="58" y="0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2" name="Rectangle 18">
                <a:extLst>
                  <a:ext uri="{FF2B5EF4-FFF2-40B4-BE49-F238E27FC236}">
                    <a16:creationId xmlns:a16="http://schemas.microsoft.com/office/drawing/2014/main" id="{3B65A7DA-9571-4E48-9EF8-A50A20F14D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629521" y="1606741"/>
                <a:ext cx="80927" cy="402950"/>
              </a:xfrm>
              <a:prstGeom prst="rect">
                <a:avLst/>
              </a:prstGeom>
              <a:solidFill>
                <a:srgbClr val="6855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3" name="Freeform 19">
                <a:extLst>
                  <a:ext uri="{FF2B5EF4-FFF2-40B4-BE49-F238E27FC236}">
                    <a16:creationId xmlns:a16="http://schemas.microsoft.com/office/drawing/2014/main" id="{59AB4AC4-0E98-4639-BCFA-59BB6E96627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570512" y="1456688"/>
                <a:ext cx="198946" cy="183773"/>
              </a:xfrm>
              <a:custGeom>
                <a:avLst/>
                <a:gdLst>
                  <a:gd name="T0" fmla="*/ 0 w 118"/>
                  <a:gd name="T1" fmla="*/ 109 h 109"/>
                  <a:gd name="T2" fmla="*/ 118 w 118"/>
                  <a:gd name="T3" fmla="*/ 109 h 109"/>
                  <a:gd name="T4" fmla="*/ 57 w 118"/>
                  <a:gd name="T5" fmla="*/ 0 h 109"/>
                  <a:gd name="T6" fmla="*/ 0 w 118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109">
                    <a:moveTo>
                      <a:pt x="0" y="109"/>
                    </a:moveTo>
                    <a:lnTo>
                      <a:pt x="118" y="109"/>
                    </a:lnTo>
                    <a:lnTo>
                      <a:pt x="57" y="0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6855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4" name="Rectangle 20">
                <a:extLst>
                  <a:ext uri="{FF2B5EF4-FFF2-40B4-BE49-F238E27FC236}">
                    <a16:creationId xmlns:a16="http://schemas.microsoft.com/office/drawing/2014/main" id="{6563E939-0849-4807-87A7-03BD01A127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78519" y="1478607"/>
                <a:ext cx="80927" cy="531085"/>
              </a:xfrm>
              <a:prstGeom prst="rect">
                <a:avLst/>
              </a:prstGeom>
              <a:solidFill>
                <a:srgbClr val="FFC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6" name="Freeform 21">
                <a:extLst>
                  <a:ext uri="{FF2B5EF4-FFF2-40B4-BE49-F238E27FC236}">
                    <a16:creationId xmlns:a16="http://schemas.microsoft.com/office/drawing/2014/main" id="{97C0755F-337C-46F3-8348-85B53F5A42B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919510" y="1323496"/>
                <a:ext cx="198946" cy="182086"/>
              </a:xfrm>
              <a:custGeom>
                <a:avLst/>
                <a:gdLst>
                  <a:gd name="T0" fmla="*/ 0 w 118"/>
                  <a:gd name="T1" fmla="*/ 108 h 108"/>
                  <a:gd name="T2" fmla="*/ 118 w 118"/>
                  <a:gd name="T3" fmla="*/ 108 h 108"/>
                  <a:gd name="T4" fmla="*/ 57 w 118"/>
                  <a:gd name="T5" fmla="*/ 0 h 108"/>
                  <a:gd name="T6" fmla="*/ 0 w 118"/>
                  <a:gd name="T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108">
                    <a:moveTo>
                      <a:pt x="0" y="108"/>
                    </a:moveTo>
                    <a:lnTo>
                      <a:pt x="118" y="108"/>
                    </a:lnTo>
                    <a:lnTo>
                      <a:pt x="57" y="0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FFC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7" name="Rectangle 22">
                <a:extLst>
                  <a:ext uri="{FF2B5EF4-FFF2-40B4-BE49-F238E27FC236}">
                    <a16:creationId xmlns:a16="http://schemas.microsoft.com/office/drawing/2014/main" id="{7524513F-4286-4D9A-8E2E-CBA9937071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105792"/>
                <a:ext cx="192202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8" name="Rectangle 23">
                <a:extLst>
                  <a:ext uri="{FF2B5EF4-FFF2-40B4-BE49-F238E27FC236}">
                    <a16:creationId xmlns:a16="http://schemas.microsoft.com/office/drawing/2014/main" id="{62AEB7D7-4053-4139-A1BC-24CE485E28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196835"/>
                <a:ext cx="288303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9" name="Rectangle 24">
                <a:extLst>
                  <a:ext uri="{FF2B5EF4-FFF2-40B4-BE49-F238E27FC236}">
                    <a16:creationId xmlns:a16="http://schemas.microsoft.com/office/drawing/2014/main" id="{C20A0D88-1B75-4EDE-BC8B-F19646415E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292324" y="2105792"/>
                <a:ext cx="278188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0" name="Rectangle 25">
                <a:extLst>
                  <a:ext uri="{FF2B5EF4-FFF2-40B4-BE49-F238E27FC236}">
                    <a16:creationId xmlns:a16="http://schemas.microsoft.com/office/drawing/2014/main" id="{202C635D-2CCB-4D17-9C23-178AFA6D34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607603" y="2105792"/>
                <a:ext cx="151738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1" name="Rectangle 26">
                <a:extLst>
                  <a:ext uri="{FF2B5EF4-FFF2-40B4-BE49-F238E27FC236}">
                    <a16:creationId xmlns:a16="http://schemas.microsoft.com/office/drawing/2014/main" id="{0C4C7ABD-4B31-4CC7-8A85-82F71533AEA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806549" y="2105792"/>
                <a:ext cx="188830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2" name="Rectangle 27">
                <a:extLst>
                  <a:ext uri="{FF2B5EF4-FFF2-40B4-BE49-F238E27FC236}">
                    <a16:creationId xmlns:a16="http://schemas.microsoft.com/office/drawing/2014/main" id="{86A809ED-2356-41E1-9729-EFD079AABA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575569" y="2196835"/>
                <a:ext cx="322023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3" name="Rectangle 28">
                <a:extLst>
                  <a:ext uri="{FF2B5EF4-FFF2-40B4-BE49-F238E27FC236}">
                    <a16:creationId xmlns:a16="http://schemas.microsoft.com/office/drawing/2014/main" id="{C790A1B4-D343-4E1E-949F-310F851EEE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282820"/>
                <a:ext cx="192202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4" name="Rectangle 29">
                <a:extLst>
                  <a:ext uri="{FF2B5EF4-FFF2-40B4-BE49-F238E27FC236}">
                    <a16:creationId xmlns:a16="http://schemas.microsoft.com/office/drawing/2014/main" id="{89F73014-F980-4052-88C4-64641D8F69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373863"/>
                <a:ext cx="578292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5" name="Rectangle 30">
                <a:extLst>
                  <a:ext uri="{FF2B5EF4-FFF2-40B4-BE49-F238E27FC236}">
                    <a16:creationId xmlns:a16="http://schemas.microsoft.com/office/drawing/2014/main" id="{1DCF441F-BB56-4E64-8C31-7703354E38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292324" y="2282820"/>
                <a:ext cx="354056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6" name="Rectangle 31">
                <a:extLst>
                  <a:ext uri="{FF2B5EF4-FFF2-40B4-BE49-F238E27FC236}">
                    <a16:creationId xmlns:a16="http://schemas.microsoft.com/office/drawing/2014/main" id="{71D50059-EC52-4DD2-BB4E-21CE3E7540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705390" y="2282820"/>
                <a:ext cx="192202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7" name="Rectangle 32">
                <a:extLst>
                  <a:ext uri="{FF2B5EF4-FFF2-40B4-BE49-F238E27FC236}">
                    <a16:creationId xmlns:a16="http://schemas.microsoft.com/office/drawing/2014/main" id="{BD1AA398-96B0-485C-B891-24A1ABB68F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61660" y="2282820"/>
                <a:ext cx="236037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8" name="Rectangle 33">
                <a:extLst>
                  <a:ext uri="{FF2B5EF4-FFF2-40B4-BE49-F238E27FC236}">
                    <a16:creationId xmlns:a16="http://schemas.microsoft.com/office/drawing/2014/main" id="{5E0DF7ED-2A35-45C4-BFCF-9B13680E93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661555" y="2373863"/>
                <a:ext cx="333824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9" name="Rectangle 34">
                <a:extLst>
                  <a:ext uri="{FF2B5EF4-FFF2-40B4-BE49-F238E27FC236}">
                    <a16:creationId xmlns:a16="http://schemas.microsoft.com/office/drawing/2014/main" id="{54B68F8B-62F5-40CB-9FCC-1A89B2C26C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366507" y="2196835"/>
                <a:ext cx="144994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4" name="Rectangle 35">
                <a:extLst>
                  <a:ext uri="{FF2B5EF4-FFF2-40B4-BE49-F238E27FC236}">
                    <a16:creationId xmlns:a16="http://schemas.microsoft.com/office/drawing/2014/main" id="{4908B28C-B322-4550-91C4-3436E13AA2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206340" y="2550891"/>
                <a:ext cx="165226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5" name="Rectangle 36">
                <a:extLst>
                  <a:ext uri="{FF2B5EF4-FFF2-40B4-BE49-F238E27FC236}">
                    <a16:creationId xmlns:a16="http://schemas.microsoft.com/office/drawing/2014/main" id="{3C778A39-0EBA-4DCE-82EE-D158832D91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462609" y="2550891"/>
                <a:ext cx="515910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6" name="Rectangle 37">
                <a:extLst>
                  <a:ext uri="{FF2B5EF4-FFF2-40B4-BE49-F238E27FC236}">
                    <a16:creationId xmlns:a16="http://schemas.microsoft.com/office/drawing/2014/main" id="{8E4D7981-044A-40B5-A44A-9C7C60B0CD7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990534" y="2641934"/>
                <a:ext cx="328767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7" name="Rectangle 38">
                <a:extLst>
                  <a:ext uri="{FF2B5EF4-FFF2-40B4-BE49-F238E27FC236}">
                    <a16:creationId xmlns:a16="http://schemas.microsoft.com/office/drawing/2014/main" id="{12E2E664-7600-41A5-B2CA-AFDDB9DDDE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732977"/>
                <a:ext cx="364172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8" name="Rectangle 39">
                <a:extLst>
                  <a:ext uri="{FF2B5EF4-FFF2-40B4-BE49-F238E27FC236}">
                    <a16:creationId xmlns:a16="http://schemas.microsoft.com/office/drawing/2014/main" id="{64105DA9-82E5-4BEA-9A4A-538CB7C7FC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024254" y="2818962"/>
                <a:ext cx="251212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9" name="Rectangle 40">
                <a:extLst>
                  <a:ext uri="{FF2B5EF4-FFF2-40B4-BE49-F238E27FC236}">
                    <a16:creationId xmlns:a16="http://schemas.microsoft.com/office/drawing/2014/main" id="{69C7AF39-FAD2-4D86-82F9-62452EE73C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462609" y="2732977"/>
                <a:ext cx="274816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0" name="Rectangle 41">
                <a:extLst>
                  <a:ext uri="{FF2B5EF4-FFF2-40B4-BE49-F238E27FC236}">
                    <a16:creationId xmlns:a16="http://schemas.microsoft.com/office/drawing/2014/main" id="{60EEE605-6576-4547-9CD6-C1895C5AB5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334474" y="2818962"/>
                <a:ext cx="472075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1" name="Rectangle 42">
                <a:extLst>
                  <a:ext uri="{FF2B5EF4-FFF2-40B4-BE49-F238E27FC236}">
                    <a16:creationId xmlns:a16="http://schemas.microsoft.com/office/drawing/2014/main" id="{99610F92-CC53-480B-8424-34F6565C32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855442" y="2818962"/>
                <a:ext cx="128135" cy="53951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2" name="Rectangle 43">
                <a:extLst>
                  <a:ext uri="{FF2B5EF4-FFF2-40B4-BE49-F238E27FC236}">
                    <a16:creationId xmlns:a16="http://schemas.microsoft.com/office/drawing/2014/main" id="{E744D11C-AFCC-42F8-9CDB-033774EE94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221513" y="2910005"/>
                <a:ext cx="236037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3" name="Rectangle 44">
                <a:extLst>
                  <a:ext uri="{FF2B5EF4-FFF2-40B4-BE49-F238E27FC236}">
                    <a16:creationId xmlns:a16="http://schemas.microsoft.com/office/drawing/2014/main" id="{5E8AF836-865C-4AA1-B30E-1B275B3EAF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496329" y="2910005"/>
                <a:ext cx="428239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4" name="Rectangle 45">
                <a:extLst>
                  <a:ext uri="{FF2B5EF4-FFF2-40B4-BE49-F238E27FC236}">
                    <a16:creationId xmlns:a16="http://schemas.microsoft.com/office/drawing/2014/main" id="{0EE251AD-D6F4-4053-8BEF-F7456CBAF2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8978519" y="2910005"/>
                <a:ext cx="134879" cy="48894"/>
              </a:xfrm>
              <a:prstGeom prst="rect">
                <a:avLst/>
              </a:prstGeom>
              <a:solidFill>
                <a:srgbClr val="B0C1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966" name="组合 9965">
              <a:extLst>
                <a:ext uri="{FF2B5EF4-FFF2-40B4-BE49-F238E27FC236}">
                  <a16:creationId xmlns:a16="http://schemas.microsoft.com/office/drawing/2014/main" id="{819B7765-9B52-484E-896B-154168913C57}"/>
                </a:ext>
              </a:extLst>
            </p:cNvPr>
            <p:cNvGrpSpPr/>
            <p:nvPr userDrawn="1"/>
          </p:nvGrpSpPr>
          <p:grpSpPr>
            <a:xfrm>
              <a:off x="9779285" y="1994157"/>
              <a:ext cx="1445725" cy="2628563"/>
              <a:chOff x="9485418" y="3213968"/>
              <a:chExt cx="1906785" cy="3466846"/>
            </a:xfrm>
          </p:grpSpPr>
          <p:sp>
            <p:nvSpPr>
              <p:cNvPr id="9835" name="Rectangle 49">
                <a:extLst>
                  <a:ext uri="{FF2B5EF4-FFF2-40B4-BE49-F238E27FC236}">
                    <a16:creationId xmlns:a16="http://schemas.microsoft.com/office/drawing/2014/main" id="{19910D07-5690-493B-A6FC-A8B3F9656D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59074" y="4164114"/>
                <a:ext cx="85106" cy="290576"/>
              </a:xfrm>
              <a:prstGeom prst="rect">
                <a:avLst/>
              </a:prstGeom>
              <a:solidFill>
                <a:srgbClr val="9EA6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6" name="Rectangle 50">
                <a:extLst>
                  <a:ext uri="{FF2B5EF4-FFF2-40B4-BE49-F238E27FC236}">
                    <a16:creationId xmlns:a16="http://schemas.microsoft.com/office/drawing/2014/main" id="{5F3918CE-D618-4098-8E79-EF8C092EA6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59074" y="4164114"/>
                <a:ext cx="85106" cy="290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8" name="Rectangle 75">
                <a:extLst>
                  <a:ext uri="{FF2B5EF4-FFF2-40B4-BE49-F238E27FC236}">
                    <a16:creationId xmlns:a16="http://schemas.microsoft.com/office/drawing/2014/main" id="{C7711406-2479-4979-8D43-8DEA63DFCE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71232" y="4589642"/>
                <a:ext cx="134954" cy="26748"/>
              </a:xfrm>
              <a:prstGeom prst="rect">
                <a:avLst/>
              </a:prstGeom>
              <a:solidFill>
                <a:srgbClr val="A1A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9" name="Rectangle 76">
                <a:extLst>
                  <a:ext uri="{FF2B5EF4-FFF2-40B4-BE49-F238E27FC236}">
                    <a16:creationId xmlns:a16="http://schemas.microsoft.com/office/drawing/2014/main" id="{C343A2E5-E79A-40F7-9FB9-3C83CC21E8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71232" y="4589642"/>
                <a:ext cx="134954" cy="26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6" name="Rectangle 83">
                <a:extLst>
                  <a:ext uri="{FF2B5EF4-FFF2-40B4-BE49-F238E27FC236}">
                    <a16:creationId xmlns:a16="http://schemas.microsoft.com/office/drawing/2014/main" id="{39EF79B6-AFF1-4C45-B1DA-40FA684784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71232" y="4674749"/>
                <a:ext cx="37690" cy="26748"/>
              </a:xfrm>
              <a:prstGeom prst="rect">
                <a:avLst/>
              </a:prstGeom>
              <a:solidFill>
                <a:srgbClr val="A1A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7" name="Rectangle 84">
                <a:extLst>
                  <a:ext uri="{FF2B5EF4-FFF2-40B4-BE49-F238E27FC236}">
                    <a16:creationId xmlns:a16="http://schemas.microsoft.com/office/drawing/2014/main" id="{8F128715-C5CD-4DED-9F68-7E4CEC5160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71232" y="4674749"/>
                <a:ext cx="37690" cy="26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3" name="Rectangle 87">
                <a:extLst>
                  <a:ext uri="{FF2B5EF4-FFF2-40B4-BE49-F238E27FC236}">
                    <a16:creationId xmlns:a16="http://schemas.microsoft.com/office/drawing/2014/main" id="{869086AE-39CA-482B-B664-99CD335788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85822" y="4747696"/>
                <a:ext cx="159270" cy="26748"/>
              </a:xfrm>
              <a:prstGeom prst="rect">
                <a:avLst/>
              </a:prstGeom>
              <a:solidFill>
                <a:srgbClr val="A1A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4" name="Rectangle 88">
                <a:extLst>
                  <a:ext uri="{FF2B5EF4-FFF2-40B4-BE49-F238E27FC236}">
                    <a16:creationId xmlns:a16="http://schemas.microsoft.com/office/drawing/2014/main" id="{8B6B51B7-3EF2-4653-9822-105688FC1F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085822" y="4747696"/>
                <a:ext cx="159270" cy="267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6" name="Freeform 159">
                <a:extLst>
                  <a:ext uri="{FF2B5EF4-FFF2-40B4-BE49-F238E27FC236}">
                    <a16:creationId xmlns:a16="http://schemas.microsoft.com/office/drawing/2014/main" id="{F3AC87E0-86E2-4E24-905E-C6C1084F3FF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660292" y="6540997"/>
                <a:ext cx="209117" cy="139817"/>
              </a:xfrm>
              <a:custGeom>
                <a:avLst/>
                <a:gdLst>
                  <a:gd name="T0" fmla="*/ 51 w 54"/>
                  <a:gd name="T1" fmla="*/ 9 h 36"/>
                  <a:gd name="T2" fmla="*/ 36 w 54"/>
                  <a:gd name="T3" fmla="*/ 0 h 36"/>
                  <a:gd name="T4" fmla="*/ 30 w 54"/>
                  <a:gd name="T5" fmla="*/ 8 h 36"/>
                  <a:gd name="T6" fmla="*/ 0 w 54"/>
                  <a:gd name="T7" fmla="*/ 27 h 36"/>
                  <a:gd name="T8" fmla="*/ 17 w 54"/>
                  <a:gd name="T9" fmla="*/ 36 h 36"/>
                  <a:gd name="T10" fmla="*/ 35 w 54"/>
                  <a:gd name="T11" fmla="*/ 34 h 36"/>
                  <a:gd name="T12" fmla="*/ 51 w 54"/>
                  <a:gd name="T13" fmla="*/ 25 h 36"/>
                  <a:gd name="T14" fmla="*/ 52 w 54"/>
                  <a:gd name="T15" fmla="*/ 15 h 36"/>
                  <a:gd name="T16" fmla="*/ 51 w 54"/>
                  <a:gd name="T17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6">
                    <a:moveTo>
                      <a:pt x="51" y="9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3" y="5"/>
                      <a:pt x="30" y="8"/>
                    </a:cubicBezTo>
                    <a:cubicBezTo>
                      <a:pt x="25" y="14"/>
                      <a:pt x="0" y="19"/>
                      <a:pt x="0" y="27"/>
                    </a:cubicBezTo>
                    <a:cubicBezTo>
                      <a:pt x="0" y="32"/>
                      <a:pt x="9" y="36"/>
                      <a:pt x="17" y="36"/>
                    </a:cubicBezTo>
                    <a:cubicBezTo>
                      <a:pt x="24" y="36"/>
                      <a:pt x="31" y="35"/>
                      <a:pt x="35" y="34"/>
                    </a:cubicBezTo>
                    <a:cubicBezTo>
                      <a:pt x="39" y="32"/>
                      <a:pt x="50" y="28"/>
                      <a:pt x="51" y="25"/>
                    </a:cubicBezTo>
                    <a:cubicBezTo>
                      <a:pt x="54" y="21"/>
                      <a:pt x="52" y="15"/>
                      <a:pt x="52" y="15"/>
                    </a:cubicBezTo>
                    <a:cubicBezTo>
                      <a:pt x="53" y="10"/>
                      <a:pt x="51" y="9"/>
                      <a:pt x="51" y="9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7" name="Freeform 160">
                <a:extLst>
                  <a:ext uri="{FF2B5EF4-FFF2-40B4-BE49-F238E27FC236}">
                    <a16:creationId xmlns:a16="http://schemas.microsoft.com/office/drawing/2014/main" id="{C43E0B9C-ECAF-434B-AB12-6D7DBD2394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77009" y="6540997"/>
                <a:ext cx="88753" cy="74164"/>
              </a:xfrm>
              <a:custGeom>
                <a:avLst/>
                <a:gdLst>
                  <a:gd name="T0" fmla="*/ 2 w 23"/>
                  <a:gd name="T1" fmla="*/ 0 h 19"/>
                  <a:gd name="T2" fmla="*/ 0 w 23"/>
                  <a:gd name="T3" fmla="*/ 8 h 19"/>
                  <a:gd name="T4" fmla="*/ 9 w 23"/>
                  <a:gd name="T5" fmla="*/ 17 h 19"/>
                  <a:gd name="T6" fmla="*/ 22 w 23"/>
                  <a:gd name="T7" fmla="*/ 15 h 19"/>
                  <a:gd name="T8" fmla="*/ 22 w 23"/>
                  <a:gd name="T9" fmla="*/ 3 h 19"/>
                  <a:gd name="T10" fmla="*/ 2 w 2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9">
                    <a:moveTo>
                      <a:pt x="2" y="0"/>
                    </a:moveTo>
                    <a:cubicBezTo>
                      <a:pt x="2" y="0"/>
                      <a:pt x="4" y="3"/>
                      <a:pt x="0" y="8"/>
                    </a:cubicBezTo>
                    <a:cubicBezTo>
                      <a:pt x="0" y="8"/>
                      <a:pt x="3" y="14"/>
                      <a:pt x="9" y="17"/>
                    </a:cubicBezTo>
                    <a:cubicBezTo>
                      <a:pt x="12" y="19"/>
                      <a:pt x="22" y="15"/>
                      <a:pt x="22" y="15"/>
                    </a:cubicBezTo>
                    <a:cubicBezTo>
                      <a:pt x="23" y="10"/>
                      <a:pt x="22" y="3"/>
                      <a:pt x="2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8" name="Freeform 161">
                <a:extLst>
                  <a:ext uri="{FF2B5EF4-FFF2-40B4-BE49-F238E27FC236}">
                    <a16:creationId xmlns:a16="http://schemas.microsoft.com/office/drawing/2014/main" id="{B106EA5C-A8F4-4B10-A7E3-4906666452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94639" y="4605448"/>
                <a:ext cx="434040" cy="1974455"/>
              </a:xfrm>
              <a:custGeom>
                <a:avLst/>
                <a:gdLst>
                  <a:gd name="T0" fmla="*/ 15 w 112"/>
                  <a:gd name="T1" fmla="*/ 0 h 511"/>
                  <a:gd name="T2" fmla="*/ 11 w 112"/>
                  <a:gd name="T3" fmla="*/ 287 h 511"/>
                  <a:gd name="T4" fmla="*/ 46 w 112"/>
                  <a:gd name="T5" fmla="*/ 504 h 511"/>
                  <a:gd name="T6" fmla="*/ 74 w 112"/>
                  <a:gd name="T7" fmla="*/ 504 h 511"/>
                  <a:gd name="T8" fmla="*/ 70 w 112"/>
                  <a:gd name="T9" fmla="*/ 269 h 511"/>
                  <a:gd name="T10" fmla="*/ 112 w 112"/>
                  <a:gd name="T11" fmla="*/ 105 h 511"/>
                  <a:gd name="T12" fmla="*/ 112 w 112"/>
                  <a:gd name="T13" fmla="*/ 9 h 511"/>
                  <a:gd name="T14" fmla="*/ 15 w 112"/>
                  <a:gd name="T15" fmla="*/ 0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511">
                    <a:moveTo>
                      <a:pt x="15" y="0"/>
                    </a:moveTo>
                    <a:cubicBezTo>
                      <a:pt x="13" y="11"/>
                      <a:pt x="0" y="156"/>
                      <a:pt x="11" y="287"/>
                    </a:cubicBezTo>
                    <a:cubicBezTo>
                      <a:pt x="20" y="400"/>
                      <a:pt x="46" y="504"/>
                      <a:pt x="46" y="504"/>
                    </a:cubicBezTo>
                    <a:cubicBezTo>
                      <a:pt x="46" y="505"/>
                      <a:pt x="64" y="511"/>
                      <a:pt x="74" y="504"/>
                    </a:cubicBezTo>
                    <a:cubicBezTo>
                      <a:pt x="70" y="269"/>
                      <a:pt x="70" y="269"/>
                      <a:pt x="70" y="269"/>
                    </a:cubicBezTo>
                    <a:cubicBezTo>
                      <a:pt x="70" y="269"/>
                      <a:pt x="105" y="111"/>
                      <a:pt x="112" y="105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76" y="11"/>
                      <a:pt x="27" y="6"/>
                      <a:pt x="15" y="0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9" name="Freeform 162">
                <a:extLst>
                  <a:ext uri="{FF2B5EF4-FFF2-40B4-BE49-F238E27FC236}">
                    <a16:creationId xmlns:a16="http://schemas.microsoft.com/office/drawing/2014/main" id="{0CAF85FD-EE05-4479-82F0-B5C0E3427E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074879" y="6530055"/>
                <a:ext cx="209117" cy="145896"/>
              </a:xfrm>
              <a:custGeom>
                <a:avLst/>
                <a:gdLst>
                  <a:gd name="T0" fmla="*/ 50 w 54"/>
                  <a:gd name="T1" fmla="*/ 8 h 38"/>
                  <a:gd name="T2" fmla="*/ 35 w 54"/>
                  <a:gd name="T3" fmla="*/ 0 h 38"/>
                  <a:gd name="T4" fmla="*/ 29 w 54"/>
                  <a:gd name="T5" fmla="*/ 9 h 38"/>
                  <a:gd name="T6" fmla="*/ 1 w 54"/>
                  <a:gd name="T7" fmla="*/ 31 h 38"/>
                  <a:gd name="T8" fmla="*/ 18 w 54"/>
                  <a:gd name="T9" fmla="*/ 38 h 38"/>
                  <a:gd name="T10" fmla="*/ 36 w 54"/>
                  <a:gd name="T11" fmla="*/ 34 h 38"/>
                  <a:gd name="T12" fmla="*/ 52 w 54"/>
                  <a:gd name="T13" fmla="*/ 24 h 38"/>
                  <a:gd name="T14" fmla="*/ 51 w 54"/>
                  <a:gd name="T15" fmla="*/ 14 h 38"/>
                  <a:gd name="T16" fmla="*/ 50 w 54"/>
                  <a:gd name="T17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8">
                    <a:moveTo>
                      <a:pt x="50" y="8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2" y="6"/>
                      <a:pt x="29" y="9"/>
                    </a:cubicBezTo>
                    <a:cubicBezTo>
                      <a:pt x="25" y="16"/>
                      <a:pt x="0" y="22"/>
                      <a:pt x="1" y="31"/>
                    </a:cubicBezTo>
                    <a:cubicBezTo>
                      <a:pt x="1" y="35"/>
                      <a:pt x="11" y="38"/>
                      <a:pt x="18" y="38"/>
                    </a:cubicBezTo>
                    <a:cubicBezTo>
                      <a:pt x="26" y="38"/>
                      <a:pt x="32" y="37"/>
                      <a:pt x="36" y="34"/>
                    </a:cubicBezTo>
                    <a:cubicBezTo>
                      <a:pt x="41" y="31"/>
                      <a:pt x="50" y="27"/>
                      <a:pt x="52" y="24"/>
                    </a:cubicBezTo>
                    <a:cubicBezTo>
                      <a:pt x="54" y="19"/>
                      <a:pt x="51" y="14"/>
                      <a:pt x="51" y="14"/>
                    </a:cubicBezTo>
                    <a:cubicBezTo>
                      <a:pt x="52" y="9"/>
                      <a:pt x="50" y="8"/>
                      <a:pt x="50" y="8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0" name="Freeform 163">
                <a:extLst>
                  <a:ext uri="{FF2B5EF4-FFF2-40B4-BE49-F238E27FC236}">
                    <a16:creationId xmlns:a16="http://schemas.microsoft.com/office/drawing/2014/main" id="{AD85A5E3-B09F-4075-B806-71D99996EA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86733" y="6530055"/>
                <a:ext cx="88753" cy="69301"/>
              </a:xfrm>
              <a:custGeom>
                <a:avLst/>
                <a:gdLst>
                  <a:gd name="T0" fmla="*/ 2 w 23"/>
                  <a:gd name="T1" fmla="*/ 0 h 18"/>
                  <a:gd name="T2" fmla="*/ 0 w 23"/>
                  <a:gd name="T3" fmla="*/ 9 h 18"/>
                  <a:gd name="T4" fmla="*/ 10 w 23"/>
                  <a:gd name="T5" fmla="*/ 17 h 18"/>
                  <a:gd name="T6" fmla="*/ 22 w 23"/>
                  <a:gd name="T7" fmla="*/ 14 h 18"/>
                  <a:gd name="T8" fmla="*/ 23 w 23"/>
                  <a:gd name="T9" fmla="*/ 2 h 18"/>
                  <a:gd name="T10" fmla="*/ 2 w 23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8">
                    <a:moveTo>
                      <a:pt x="2" y="0"/>
                    </a:moveTo>
                    <a:cubicBezTo>
                      <a:pt x="2" y="0"/>
                      <a:pt x="4" y="4"/>
                      <a:pt x="0" y="9"/>
                    </a:cubicBezTo>
                    <a:cubicBezTo>
                      <a:pt x="0" y="9"/>
                      <a:pt x="4" y="14"/>
                      <a:pt x="10" y="17"/>
                    </a:cubicBezTo>
                    <a:cubicBezTo>
                      <a:pt x="13" y="18"/>
                      <a:pt x="22" y="14"/>
                      <a:pt x="22" y="14"/>
                    </a:cubicBezTo>
                    <a:cubicBezTo>
                      <a:pt x="23" y="9"/>
                      <a:pt x="23" y="2"/>
                      <a:pt x="23" y="2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1" name="Freeform 164">
                <a:extLst>
                  <a:ext uri="{FF2B5EF4-FFF2-40B4-BE49-F238E27FC236}">
                    <a16:creationId xmlns:a16="http://schemas.microsoft.com/office/drawing/2014/main" id="{FEE80D95-6DEF-4BB0-810F-84CADC8B1BE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31415" y="4678395"/>
                <a:ext cx="460788" cy="1897860"/>
              </a:xfrm>
              <a:custGeom>
                <a:avLst/>
                <a:gdLst>
                  <a:gd name="T0" fmla="*/ 82 w 119"/>
                  <a:gd name="T1" fmla="*/ 0 h 491"/>
                  <a:gd name="T2" fmla="*/ 0 w 119"/>
                  <a:gd name="T3" fmla="*/ 23 h 491"/>
                  <a:gd name="T4" fmla="*/ 18 w 119"/>
                  <a:gd name="T5" fmla="*/ 274 h 491"/>
                  <a:gd name="T6" fmla="*/ 63 w 119"/>
                  <a:gd name="T7" fmla="*/ 479 h 491"/>
                  <a:gd name="T8" fmla="*/ 98 w 119"/>
                  <a:gd name="T9" fmla="*/ 482 h 491"/>
                  <a:gd name="T10" fmla="*/ 81 w 119"/>
                  <a:gd name="T11" fmla="*/ 265 h 491"/>
                  <a:gd name="T12" fmla="*/ 82 w 119"/>
                  <a:gd name="T13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491">
                    <a:moveTo>
                      <a:pt x="82" y="0"/>
                    </a:moveTo>
                    <a:cubicBezTo>
                      <a:pt x="46" y="5"/>
                      <a:pt x="13" y="27"/>
                      <a:pt x="0" y="23"/>
                    </a:cubicBezTo>
                    <a:cubicBezTo>
                      <a:pt x="0" y="33"/>
                      <a:pt x="2" y="193"/>
                      <a:pt x="18" y="274"/>
                    </a:cubicBezTo>
                    <a:cubicBezTo>
                      <a:pt x="41" y="385"/>
                      <a:pt x="63" y="479"/>
                      <a:pt x="63" y="479"/>
                    </a:cubicBezTo>
                    <a:cubicBezTo>
                      <a:pt x="63" y="479"/>
                      <a:pt x="76" y="491"/>
                      <a:pt x="98" y="482"/>
                    </a:cubicBezTo>
                    <a:cubicBezTo>
                      <a:pt x="81" y="265"/>
                      <a:pt x="81" y="265"/>
                      <a:pt x="81" y="265"/>
                    </a:cubicBezTo>
                    <a:cubicBezTo>
                      <a:pt x="77" y="205"/>
                      <a:pt x="119" y="80"/>
                      <a:pt x="82" y="0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65" name="组合 9964">
                <a:extLst>
                  <a:ext uri="{FF2B5EF4-FFF2-40B4-BE49-F238E27FC236}">
                    <a16:creationId xmlns:a16="http://schemas.microsoft.com/office/drawing/2014/main" id="{4074EF87-8232-4AC3-A405-C72FD9533AA7}"/>
                  </a:ext>
                </a:extLst>
              </p:cNvPr>
              <p:cNvGrpSpPr/>
              <p:nvPr userDrawn="1"/>
            </p:nvGrpSpPr>
            <p:grpSpPr>
              <a:xfrm>
                <a:off x="9485418" y="3655302"/>
                <a:ext cx="189664" cy="181154"/>
                <a:chOff x="9461516" y="3642536"/>
                <a:chExt cx="189664" cy="181154"/>
              </a:xfrm>
            </p:grpSpPr>
            <p:sp>
              <p:nvSpPr>
                <p:cNvPr id="9923" name="Freeform 166">
                  <a:extLst>
                    <a:ext uri="{FF2B5EF4-FFF2-40B4-BE49-F238E27FC236}">
                      <a16:creationId xmlns:a16="http://schemas.microsoft.com/office/drawing/2014/main" id="{36BC7F6B-EB1D-4820-8520-E574D95E801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9596470" y="3677795"/>
                  <a:ext cx="46200" cy="65653"/>
                </a:xfrm>
                <a:custGeom>
                  <a:avLst/>
                  <a:gdLst>
                    <a:gd name="T0" fmla="*/ 3 w 12"/>
                    <a:gd name="T1" fmla="*/ 2 h 17"/>
                    <a:gd name="T2" fmla="*/ 3 w 12"/>
                    <a:gd name="T3" fmla="*/ 12 h 17"/>
                    <a:gd name="T4" fmla="*/ 12 w 12"/>
                    <a:gd name="T5" fmla="*/ 17 h 17"/>
                    <a:gd name="T6" fmla="*/ 6 w 12"/>
                    <a:gd name="T7" fmla="*/ 5 h 17"/>
                    <a:gd name="T8" fmla="*/ 3 w 12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7">
                      <a:moveTo>
                        <a:pt x="3" y="2"/>
                      </a:moveTo>
                      <a:cubicBezTo>
                        <a:pt x="0" y="3"/>
                        <a:pt x="2" y="11"/>
                        <a:pt x="3" y="12"/>
                      </a:cubicBezTo>
                      <a:cubicBezTo>
                        <a:pt x="6" y="15"/>
                        <a:pt x="9" y="14"/>
                        <a:pt x="12" y="17"/>
                      </a:cubicBezTo>
                      <a:cubicBezTo>
                        <a:pt x="10" y="13"/>
                        <a:pt x="8" y="9"/>
                        <a:pt x="6" y="5"/>
                      </a:cubicBezTo>
                      <a:cubicBezTo>
                        <a:pt x="6" y="3"/>
                        <a:pt x="6" y="0"/>
                        <a:pt x="3" y="2"/>
                      </a:cubicBezTo>
                      <a:close/>
                    </a:path>
                  </a:pathLst>
                </a:custGeom>
                <a:solidFill>
                  <a:srgbClr val="FCD2C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24" name="Freeform 167">
                  <a:extLst>
                    <a:ext uri="{FF2B5EF4-FFF2-40B4-BE49-F238E27FC236}">
                      <a16:creationId xmlns:a16="http://schemas.microsoft.com/office/drawing/2014/main" id="{BB1068D4-5370-435D-B12B-48724A2B607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9461516" y="3642536"/>
                  <a:ext cx="189664" cy="181154"/>
                </a:xfrm>
                <a:custGeom>
                  <a:avLst/>
                  <a:gdLst>
                    <a:gd name="T0" fmla="*/ 38 w 49"/>
                    <a:gd name="T1" fmla="*/ 19 h 47"/>
                    <a:gd name="T2" fmla="*/ 22 w 49"/>
                    <a:gd name="T3" fmla="*/ 8 h 47"/>
                    <a:gd name="T4" fmla="*/ 11 w 49"/>
                    <a:gd name="T5" fmla="*/ 1 h 47"/>
                    <a:gd name="T6" fmla="*/ 4 w 49"/>
                    <a:gd name="T7" fmla="*/ 3 h 47"/>
                    <a:gd name="T8" fmla="*/ 3 w 49"/>
                    <a:gd name="T9" fmla="*/ 7 h 47"/>
                    <a:gd name="T10" fmla="*/ 5 w 49"/>
                    <a:gd name="T11" fmla="*/ 14 h 47"/>
                    <a:gd name="T12" fmla="*/ 13 w 49"/>
                    <a:gd name="T13" fmla="*/ 26 h 47"/>
                    <a:gd name="T14" fmla="*/ 39 w 49"/>
                    <a:gd name="T15" fmla="*/ 47 h 47"/>
                    <a:gd name="T16" fmla="*/ 49 w 49"/>
                    <a:gd name="T17" fmla="*/ 30 h 47"/>
                    <a:gd name="T18" fmla="*/ 38 w 49"/>
                    <a:gd name="T19" fmla="*/ 19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47">
                      <a:moveTo>
                        <a:pt x="38" y="19"/>
                      </a:moveTo>
                      <a:cubicBezTo>
                        <a:pt x="35" y="15"/>
                        <a:pt x="24" y="9"/>
                        <a:pt x="22" y="8"/>
                      </a:cubicBezTo>
                      <a:cubicBezTo>
                        <a:pt x="17" y="4"/>
                        <a:pt x="14" y="2"/>
                        <a:pt x="11" y="1"/>
                      </a:cubicBezTo>
                      <a:cubicBezTo>
                        <a:pt x="8" y="0"/>
                        <a:pt x="6" y="2"/>
                        <a:pt x="4" y="3"/>
                      </a:cubicBezTo>
                      <a:cubicBezTo>
                        <a:pt x="2" y="4"/>
                        <a:pt x="3" y="5"/>
                        <a:pt x="3" y="7"/>
                      </a:cubicBezTo>
                      <a:cubicBezTo>
                        <a:pt x="0" y="8"/>
                        <a:pt x="5" y="12"/>
                        <a:pt x="5" y="14"/>
                      </a:cubicBezTo>
                      <a:cubicBezTo>
                        <a:pt x="1" y="19"/>
                        <a:pt x="7" y="21"/>
                        <a:pt x="13" y="26"/>
                      </a:cubicBezTo>
                      <a:cubicBezTo>
                        <a:pt x="13" y="26"/>
                        <a:pt x="35" y="45"/>
                        <a:pt x="39" y="47"/>
                      </a:cubicBezTo>
                      <a:cubicBezTo>
                        <a:pt x="42" y="46"/>
                        <a:pt x="49" y="30"/>
                        <a:pt x="49" y="30"/>
                      </a:cubicBezTo>
                      <a:cubicBezTo>
                        <a:pt x="47" y="24"/>
                        <a:pt x="42" y="22"/>
                        <a:pt x="38" y="19"/>
                      </a:cubicBezTo>
                      <a:close/>
                    </a:path>
                  </a:pathLst>
                </a:custGeom>
                <a:solidFill>
                  <a:srgbClr val="FCD2C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9927" name="Freeform 170">
                <a:extLst>
                  <a:ext uri="{FF2B5EF4-FFF2-40B4-BE49-F238E27FC236}">
                    <a16:creationId xmlns:a16="http://schemas.microsoft.com/office/drawing/2014/main" id="{7ADD7C54-4D30-425D-BF1F-13DAE09F01F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608628" y="3747095"/>
                <a:ext cx="1175677" cy="417019"/>
              </a:xfrm>
              <a:custGeom>
                <a:avLst/>
                <a:gdLst>
                  <a:gd name="T0" fmla="*/ 271 w 304"/>
                  <a:gd name="T1" fmla="*/ 17 h 108"/>
                  <a:gd name="T2" fmla="*/ 137 w 304"/>
                  <a:gd name="T3" fmla="*/ 56 h 108"/>
                  <a:gd name="T4" fmla="*/ 16 w 304"/>
                  <a:gd name="T5" fmla="*/ 0 h 108"/>
                  <a:gd name="T6" fmla="*/ 0 w 304"/>
                  <a:gd name="T7" fmla="*/ 23 h 108"/>
                  <a:gd name="T8" fmla="*/ 134 w 304"/>
                  <a:gd name="T9" fmla="*/ 103 h 108"/>
                  <a:gd name="T10" fmla="*/ 293 w 304"/>
                  <a:gd name="T11" fmla="*/ 71 h 108"/>
                  <a:gd name="T12" fmla="*/ 271 w 304"/>
                  <a:gd name="T13" fmla="*/ 1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108">
                    <a:moveTo>
                      <a:pt x="271" y="17"/>
                    </a:moveTo>
                    <a:cubicBezTo>
                      <a:pt x="253" y="21"/>
                      <a:pt x="161" y="51"/>
                      <a:pt x="137" y="56"/>
                    </a:cubicBezTo>
                    <a:cubicBezTo>
                      <a:pt x="95" y="37"/>
                      <a:pt x="49" y="21"/>
                      <a:pt x="16" y="0"/>
                    </a:cubicBezTo>
                    <a:cubicBezTo>
                      <a:pt x="11" y="8"/>
                      <a:pt x="5" y="15"/>
                      <a:pt x="0" y="23"/>
                    </a:cubicBezTo>
                    <a:cubicBezTo>
                      <a:pt x="34" y="47"/>
                      <a:pt x="97" y="98"/>
                      <a:pt x="134" y="103"/>
                    </a:cubicBezTo>
                    <a:cubicBezTo>
                      <a:pt x="170" y="107"/>
                      <a:pt x="262" y="108"/>
                      <a:pt x="293" y="71"/>
                    </a:cubicBezTo>
                    <a:cubicBezTo>
                      <a:pt x="304" y="59"/>
                      <a:pt x="304" y="9"/>
                      <a:pt x="271" y="17"/>
                    </a:cubicBezTo>
                    <a:close/>
                  </a:path>
                </a:pathLst>
              </a:custGeom>
              <a:solidFill>
                <a:srgbClr val="D1D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8" name="Freeform 171">
                <a:extLst>
                  <a:ext uri="{FF2B5EF4-FFF2-40B4-BE49-F238E27FC236}">
                    <a16:creationId xmlns:a16="http://schemas.microsoft.com/office/drawing/2014/main" id="{BD6B6C31-1842-4FFE-8FFB-A1F11264AB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59381" y="3720347"/>
                <a:ext cx="797563" cy="1379930"/>
              </a:xfrm>
              <a:custGeom>
                <a:avLst/>
                <a:gdLst>
                  <a:gd name="T0" fmla="*/ 59 w 206"/>
                  <a:gd name="T1" fmla="*/ 16 h 357"/>
                  <a:gd name="T2" fmla="*/ 11 w 206"/>
                  <a:gd name="T3" fmla="*/ 34 h 357"/>
                  <a:gd name="T4" fmla="*/ 4 w 206"/>
                  <a:gd name="T5" fmla="*/ 91 h 357"/>
                  <a:gd name="T6" fmla="*/ 16 w 206"/>
                  <a:gd name="T7" fmla="*/ 302 h 357"/>
                  <a:gd name="T8" fmla="*/ 35 w 206"/>
                  <a:gd name="T9" fmla="*/ 331 h 357"/>
                  <a:gd name="T10" fmla="*/ 172 w 206"/>
                  <a:gd name="T11" fmla="*/ 313 h 357"/>
                  <a:gd name="T12" fmla="*/ 199 w 206"/>
                  <a:gd name="T13" fmla="*/ 302 h 357"/>
                  <a:gd name="T14" fmla="*/ 160 w 206"/>
                  <a:gd name="T15" fmla="*/ 43 h 357"/>
                  <a:gd name="T16" fmla="*/ 59 w 206"/>
                  <a:gd name="T17" fmla="*/ 16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357">
                    <a:moveTo>
                      <a:pt x="59" y="16"/>
                    </a:moveTo>
                    <a:cubicBezTo>
                      <a:pt x="34" y="15"/>
                      <a:pt x="16" y="28"/>
                      <a:pt x="11" y="34"/>
                    </a:cubicBezTo>
                    <a:cubicBezTo>
                      <a:pt x="0" y="48"/>
                      <a:pt x="2" y="72"/>
                      <a:pt x="4" y="91"/>
                    </a:cubicBezTo>
                    <a:cubicBezTo>
                      <a:pt x="13" y="163"/>
                      <a:pt x="18" y="228"/>
                      <a:pt x="16" y="302"/>
                    </a:cubicBezTo>
                    <a:cubicBezTo>
                      <a:pt x="15" y="311"/>
                      <a:pt x="20" y="326"/>
                      <a:pt x="35" y="331"/>
                    </a:cubicBezTo>
                    <a:cubicBezTo>
                      <a:pt x="105" y="357"/>
                      <a:pt x="135" y="314"/>
                      <a:pt x="172" y="313"/>
                    </a:cubicBezTo>
                    <a:cubicBezTo>
                      <a:pt x="202" y="312"/>
                      <a:pt x="199" y="308"/>
                      <a:pt x="199" y="302"/>
                    </a:cubicBezTo>
                    <a:cubicBezTo>
                      <a:pt x="206" y="228"/>
                      <a:pt x="194" y="91"/>
                      <a:pt x="160" y="43"/>
                    </a:cubicBezTo>
                    <a:cubicBezTo>
                      <a:pt x="130" y="0"/>
                      <a:pt x="71" y="16"/>
                      <a:pt x="59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9" name="Freeform 172">
                <a:extLst>
                  <a:ext uri="{FF2B5EF4-FFF2-40B4-BE49-F238E27FC236}">
                    <a16:creationId xmlns:a16="http://schemas.microsoft.com/office/drawing/2014/main" id="{F9C1B595-DE89-48CE-8267-CD40A65306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97069" y="4953165"/>
                <a:ext cx="54711" cy="62006"/>
              </a:xfrm>
              <a:custGeom>
                <a:avLst/>
                <a:gdLst>
                  <a:gd name="T0" fmla="*/ 4 w 14"/>
                  <a:gd name="T1" fmla="*/ 9 h 16"/>
                  <a:gd name="T2" fmla="*/ 2 w 14"/>
                  <a:gd name="T3" fmla="*/ 14 h 16"/>
                  <a:gd name="T4" fmla="*/ 12 w 14"/>
                  <a:gd name="T5" fmla="*/ 11 h 16"/>
                  <a:gd name="T6" fmla="*/ 14 w 14"/>
                  <a:gd name="T7" fmla="*/ 0 h 16"/>
                  <a:gd name="T8" fmla="*/ 4 w 14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6">
                    <a:moveTo>
                      <a:pt x="4" y="9"/>
                    </a:moveTo>
                    <a:cubicBezTo>
                      <a:pt x="2" y="10"/>
                      <a:pt x="0" y="11"/>
                      <a:pt x="2" y="14"/>
                    </a:cubicBezTo>
                    <a:cubicBezTo>
                      <a:pt x="3" y="16"/>
                      <a:pt x="11" y="12"/>
                      <a:pt x="12" y="11"/>
                    </a:cubicBezTo>
                    <a:cubicBezTo>
                      <a:pt x="14" y="7"/>
                      <a:pt x="12" y="4"/>
                      <a:pt x="14" y="0"/>
                    </a:cubicBezTo>
                    <a:cubicBezTo>
                      <a:pt x="11" y="4"/>
                      <a:pt x="8" y="7"/>
                      <a:pt x="4" y="9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0" name="Freeform 173">
                <a:extLst>
                  <a:ext uri="{FF2B5EF4-FFF2-40B4-BE49-F238E27FC236}">
                    <a16:creationId xmlns:a16="http://schemas.microsoft.com/office/drawing/2014/main" id="{8C7B01A1-0C77-48C0-9AFC-DF559EA9C6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97069" y="4941008"/>
                <a:ext cx="143464" cy="205470"/>
              </a:xfrm>
              <a:custGeom>
                <a:avLst/>
                <a:gdLst>
                  <a:gd name="T0" fmla="*/ 17 w 37"/>
                  <a:gd name="T1" fmla="*/ 0 h 53"/>
                  <a:gd name="T2" fmla="*/ 9 w 37"/>
                  <a:gd name="T3" fmla="*/ 14 h 53"/>
                  <a:gd name="T4" fmla="*/ 3 w 37"/>
                  <a:gd name="T5" fmla="*/ 33 h 53"/>
                  <a:gd name="T6" fmla="*/ 0 w 37"/>
                  <a:gd name="T7" fmla="*/ 45 h 53"/>
                  <a:gd name="T8" fmla="*/ 3 w 37"/>
                  <a:gd name="T9" fmla="*/ 51 h 53"/>
                  <a:gd name="T10" fmla="*/ 7 w 37"/>
                  <a:gd name="T11" fmla="*/ 51 h 53"/>
                  <a:gd name="T12" fmla="*/ 13 w 37"/>
                  <a:gd name="T13" fmla="*/ 48 h 53"/>
                  <a:gd name="T14" fmla="*/ 23 w 37"/>
                  <a:gd name="T15" fmla="*/ 36 h 53"/>
                  <a:gd name="T16" fmla="*/ 37 w 37"/>
                  <a:gd name="T17" fmla="*/ 6 h 53"/>
                  <a:gd name="T18" fmla="*/ 17 w 37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53">
                    <a:moveTo>
                      <a:pt x="17" y="0"/>
                    </a:moveTo>
                    <a:cubicBezTo>
                      <a:pt x="12" y="4"/>
                      <a:pt x="11" y="10"/>
                      <a:pt x="9" y="14"/>
                    </a:cubicBezTo>
                    <a:cubicBezTo>
                      <a:pt x="7" y="18"/>
                      <a:pt x="4" y="31"/>
                      <a:pt x="3" y="33"/>
                    </a:cubicBezTo>
                    <a:cubicBezTo>
                      <a:pt x="1" y="39"/>
                      <a:pt x="0" y="42"/>
                      <a:pt x="0" y="45"/>
                    </a:cubicBezTo>
                    <a:cubicBezTo>
                      <a:pt x="0" y="49"/>
                      <a:pt x="2" y="50"/>
                      <a:pt x="3" y="51"/>
                    </a:cubicBezTo>
                    <a:cubicBezTo>
                      <a:pt x="4" y="53"/>
                      <a:pt x="6" y="52"/>
                      <a:pt x="7" y="51"/>
                    </a:cubicBezTo>
                    <a:cubicBezTo>
                      <a:pt x="10" y="53"/>
                      <a:pt x="12" y="47"/>
                      <a:pt x="13" y="48"/>
                    </a:cubicBezTo>
                    <a:cubicBezTo>
                      <a:pt x="19" y="50"/>
                      <a:pt x="20" y="43"/>
                      <a:pt x="23" y="36"/>
                    </a:cubicBezTo>
                    <a:cubicBezTo>
                      <a:pt x="23" y="36"/>
                      <a:pt x="36" y="10"/>
                      <a:pt x="37" y="6"/>
                    </a:cubicBezTo>
                    <a:cubicBezTo>
                      <a:pt x="35" y="3"/>
                      <a:pt x="17" y="0"/>
                      <a:pt x="17" y="0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1" name="Freeform 174">
                <a:extLst>
                  <a:ext uri="{FF2B5EF4-FFF2-40B4-BE49-F238E27FC236}">
                    <a16:creationId xmlns:a16="http://schemas.microsoft.com/office/drawing/2014/main" id="{73072B7C-93A5-4C17-A8C2-B2D9DD94374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055427" y="4261377"/>
                <a:ext cx="274770" cy="711242"/>
              </a:xfrm>
              <a:custGeom>
                <a:avLst/>
                <a:gdLst>
                  <a:gd name="T0" fmla="*/ 30 w 71"/>
                  <a:gd name="T1" fmla="*/ 25 h 184"/>
                  <a:gd name="T2" fmla="*/ 28 w 71"/>
                  <a:gd name="T3" fmla="*/ 30 h 184"/>
                  <a:gd name="T4" fmla="*/ 0 w 71"/>
                  <a:gd name="T5" fmla="*/ 178 h 184"/>
                  <a:gd name="T6" fmla="*/ 21 w 71"/>
                  <a:gd name="T7" fmla="*/ 184 h 184"/>
                  <a:gd name="T8" fmla="*/ 59 w 71"/>
                  <a:gd name="T9" fmla="*/ 27 h 184"/>
                  <a:gd name="T10" fmla="*/ 30 w 71"/>
                  <a:gd name="T11" fmla="*/ 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184">
                    <a:moveTo>
                      <a:pt x="30" y="25"/>
                    </a:moveTo>
                    <a:cubicBezTo>
                      <a:pt x="29" y="25"/>
                      <a:pt x="29" y="27"/>
                      <a:pt x="28" y="30"/>
                    </a:cubicBezTo>
                    <a:cubicBezTo>
                      <a:pt x="18" y="78"/>
                      <a:pt x="16" y="130"/>
                      <a:pt x="0" y="178"/>
                    </a:cubicBezTo>
                    <a:cubicBezTo>
                      <a:pt x="7" y="179"/>
                      <a:pt x="14" y="182"/>
                      <a:pt x="21" y="184"/>
                    </a:cubicBezTo>
                    <a:cubicBezTo>
                      <a:pt x="40" y="151"/>
                      <a:pt x="71" y="54"/>
                      <a:pt x="59" y="27"/>
                    </a:cubicBezTo>
                    <a:cubicBezTo>
                      <a:pt x="46" y="0"/>
                      <a:pt x="39" y="24"/>
                      <a:pt x="30" y="25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2" name="Freeform 175">
                <a:extLst>
                  <a:ext uri="{FF2B5EF4-FFF2-40B4-BE49-F238E27FC236}">
                    <a16:creationId xmlns:a16="http://schemas.microsoft.com/office/drawing/2014/main" id="{AB8AF15F-F148-420A-B134-B44D0E4814C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50868" y="3843143"/>
                <a:ext cx="340423" cy="673552"/>
              </a:xfrm>
              <a:custGeom>
                <a:avLst/>
                <a:gdLst>
                  <a:gd name="T0" fmla="*/ 41 w 88"/>
                  <a:gd name="T1" fmla="*/ 10 h 174"/>
                  <a:gd name="T2" fmla="*/ 2 w 88"/>
                  <a:gd name="T3" fmla="*/ 35 h 174"/>
                  <a:gd name="T4" fmla="*/ 47 w 88"/>
                  <a:gd name="T5" fmla="*/ 136 h 174"/>
                  <a:gd name="T6" fmla="*/ 87 w 88"/>
                  <a:gd name="T7" fmla="*/ 141 h 174"/>
                  <a:gd name="T8" fmla="*/ 41 w 88"/>
                  <a:gd name="T9" fmla="*/ 1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74">
                    <a:moveTo>
                      <a:pt x="41" y="10"/>
                    </a:moveTo>
                    <a:cubicBezTo>
                      <a:pt x="27" y="0"/>
                      <a:pt x="0" y="29"/>
                      <a:pt x="2" y="35"/>
                    </a:cubicBezTo>
                    <a:cubicBezTo>
                      <a:pt x="10" y="73"/>
                      <a:pt x="35" y="104"/>
                      <a:pt x="47" y="136"/>
                    </a:cubicBezTo>
                    <a:cubicBezTo>
                      <a:pt x="61" y="174"/>
                      <a:pt x="87" y="159"/>
                      <a:pt x="87" y="141"/>
                    </a:cubicBezTo>
                    <a:cubicBezTo>
                      <a:pt x="88" y="94"/>
                      <a:pt x="72" y="33"/>
                      <a:pt x="41" y="10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3" name="Freeform 176">
                <a:extLst>
                  <a:ext uri="{FF2B5EF4-FFF2-40B4-BE49-F238E27FC236}">
                    <a16:creationId xmlns:a16="http://schemas.microsoft.com/office/drawing/2014/main" id="{9C9BEF7E-3B1E-4A0C-9992-A4E177D28E4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24121" y="3770195"/>
                <a:ext cx="397566" cy="1209719"/>
              </a:xfrm>
              <a:custGeom>
                <a:avLst/>
                <a:gdLst>
                  <a:gd name="T0" fmla="*/ 65 w 103"/>
                  <a:gd name="T1" fmla="*/ 36 h 313"/>
                  <a:gd name="T2" fmla="*/ 8 w 103"/>
                  <a:gd name="T3" fmla="*/ 55 h 313"/>
                  <a:gd name="T4" fmla="*/ 54 w 103"/>
                  <a:gd name="T5" fmla="*/ 168 h 313"/>
                  <a:gd name="T6" fmla="*/ 29 w 103"/>
                  <a:gd name="T7" fmla="*/ 302 h 313"/>
                  <a:gd name="T8" fmla="*/ 60 w 103"/>
                  <a:gd name="T9" fmla="*/ 313 h 313"/>
                  <a:gd name="T10" fmla="*/ 100 w 103"/>
                  <a:gd name="T11" fmla="*/ 158 h 313"/>
                  <a:gd name="T12" fmla="*/ 65 w 103"/>
                  <a:gd name="T13" fmla="*/ 36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313">
                    <a:moveTo>
                      <a:pt x="65" y="36"/>
                    </a:moveTo>
                    <a:cubicBezTo>
                      <a:pt x="41" y="0"/>
                      <a:pt x="0" y="30"/>
                      <a:pt x="8" y="55"/>
                    </a:cubicBezTo>
                    <a:cubicBezTo>
                      <a:pt x="15" y="77"/>
                      <a:pt x="41" y="144"/>
                      <a:pt x="54" y="168"/>
                    </a:cubicBezTo>
                    <a:cubicBezTo>
                      <a:pt x="47" y="213"/>
                      <a:pt x="42" y="259"/>
                      <a:pt x="29" y="302"/>
                    </a:cubicBezTo>
                    <a:cubicBezTo>
                      <a:pt x="39" y="306"/>
                      <a:pt x="49" y="310"/>
                      <a:pt x="60" y="313"/>
                    </a:cubicBezTo>
                    <a:cubicBezTo>
                      <a:pt x="77" y="267"/>
                      <a:pt x="103" y="207"/>
                      <a:pt x="100" y="158"/>
                    </a:cubicBezTo>
                    <a:cubicBezTo>
                      <a:pt x="96" y="109"/>
                      <a:pt x="74" y="50"/>
                      <a:pt x="65" y="36"/>
                    </a:cubicBezTo>
                    <a:close/>
                  </a:path>
                </a:pathLst>
              </a:custGeom>
              <a:solidFill>
                <a:srgbClr val="D1D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8" name="Freeform 181">
                <a:extLst>
                  <a:ext uri="{FF2B5EF4-FFF2-40B4-BE49-F238E27FC236}">
                    <a16:creationId xmlns:a16="http://schemas.microsoft.com/office/drawing/2014/main" id="{F5332DE9-6597-4376-AF90-83B2EB3C0E4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34456" y="3828554"/>
                <a:ext cx="119148" cy="99696"/>
              </a:xfrm>
              <a:custGeom>
                <a:avLst/>
                <a:gdLst>
                  <a:gd name="T0" fmla="*/ 3 w 31"/>
                  <a:gd name="T1" fmla="*/ 7 h 26"/>
                  <a:gd name="T2" fmla="*/ 13 w 31"/>
                  <a:gd name="T3" fmla="*/ 25 h 26"/>
                  <a:gd name="T4" fmla="*/ 28 w 31"/>
                  <a:gd name="T5" fmla="*/ 12 h 26"/>
                  <a:gd name="T6" fmla="*/ 3 w 31"/>
                  <a:gd name="T7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6">
                    <a:moveTo>
                      <a:pt x="3" y="7"/>
                    </a:moveTo>
                    <a:cubicBezTo>
                      <a:pt x="0" y="13"/>
                      <a:pt x="7" y="24"/>
                      <a:pt x="13" y="25"/>
                    </a:cubicBezTo>
                    <a:cubicBezTo>
                      <a:pt x="19" y="26"/>
                      <a:pt x="31" y="18"/>
                      <a:pt x="28" y="12"/>
                    </a:cubicBezTo>
                    <a:cubicBezTo>
                      <a:pt x="25" y="6"/>
                      <a:pt x="7" y="0"/>
                      <a:pt x="3" y="7"/>
                    </a:cubicBezTo>
                    <a:close/>
                  </a:path>
                </a:pathLst>
              </a:custGeom>
              <a:solidFill>
                <a:srgbClr val="BD40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9" name="Freeform 182">
                <a:extLst>
                  <a:ext uri="{FF2B5EF4-FFF2-40B4-BE49-F238E27FC236}">
                    <a16:creationId xmlns:a16="http://schemas.microsoft.com/office/drawing/2014/main" id="{1349DED9-C0FF-4641-ABE1-CB50F53450B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626250" y="3882049"/>
                <a:ext cx="255317" cy="761089"/>
              </a:xfrm>
              <a:custGeom>
                <a:avLst/>
                <a:gdLst>
                  <a:gd name="T0" fmla="*/ 47 w 66"/>
                  <a:gd name="T1" fmla="*/ 6 h 197"/>
                  <a:gd name="T2" fmla="*/ 41 w 66"/>
                  <a:gd name="T3" fmla="*/ 1 h 197"/>
                  <a:gd name="T4" fmla="*/ 33 w 66"/>
                  <a:gd name="T5" fmla="*/ 194 h 197"/>
                  <a:gd name="T6" fmla="*/ 66 w 66"/>
                  <a:gd name="T7" fmla="*/ 197 h 197"/>
                  <a:gd name="T8" fmla="*/ 66 w 66"/>
                  <a:gd name="T9" fmla="*/ 164 h 197"/>
                  <a:gd name="T10" fmla="*/ 47 w 66"/>
                  <a:gd name="T11" fmla="*/ 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197">
                    <a:moveTo>
                      <a:pt x="47" y="6"/>
                    </a:moveTo>
                    <a:cubicBezTo>
                      <a:pt x="47" y="5"/>
                      <a:pt x="42" y="0"/>
                      <a:pt x="41" y="1"/>
                    </a:cubicBezTo>
                    <a:cubicBezTo>
                      <a:pt x="10" y="60"/>
                      <a:pt x="0" y="133"/>
                      <a:pt x="33" y="194"/>
                    </a:cubicBezTo>
                    <a:cubicBezTo>
                      <a:pt x="44" y="195"/>
                      <a:pt x="55" y="196"/>
                      <a:pt x="66" y="197"/>
                    </a:cubicBezTo>
                    <a:cubicBezTo>
                      <a:pt x="66" y="186"/>
                      <a:pt x="66" y="175"/>
                      <a:pt x="66" y="164"/>
                    </a:cubicBezTo>
                    <a:cubicBezTo>
                      <a:pt x="24" y="119"/>
                      <a:pt x="33" y="61"/>
                      <a:pt x="47" y="6"/>
                    </a:cubicBezTo>
                    <a:close/>
                  </a:path>
                </a:pathLst>
              </a:custGeom>
              <a:solidFill>
                <a:srgbClr val="BD40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64" name="组合 9963">
                <a:extLst>
                  <a:ext uri="{FF2B5EF4-FFF2-40B4-BE49-F238E27FC236}">
                    <a16:creationId xmlns:a16="http://schemas.microsoft.com/office/drawing/2014/main" id="{B9BCA76E-AEB8-48F9-8302-6123B4F102ED}"/>
                  </a:ext>
                </a:extLst>
              </p:cNvPr>
              <p:cNvGrpSpPr/>
              <p:nvPr userDrawn="1"/>
            </p:nvGrpSpPr>
            <p:grpSpPr>
              <a:xfrm>
                <a:off x="10554740" y="3213968"/>
                <a:ext cx="526440" cy="657747"/>
                <a:chOff x="10559381" y="3217007"/>
                <a:chExt cx="526440" cy="657747"/>
              </a:xfrm>
            </p:grpSpPr>
            <p:sp>
              <p:nvSpPr>
                <p:cNvPr id="9922" name="Freeform 165">
                  <a:extLst>
                    <a:ext uri="{FF2B5EF4-FFF2-40B4-BE49-F238E27FC236}">
                      <a16:creationId xmlns:a16="http://schemas.microsoft.com/office/drawing/2014/main" id="{49902E9A-70EF-43D9-A2A5-14C19322F42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559381" y="3271718"/>
                  <a:ext cx="437687" cy="452276"/>
                </a:xfrm>
                <a:custGeom>
                  <a:avLst/>
                  <a:gdLst>
                    <a:gd name="T0" fmla="*/ 36 w 113"/>
                    <a:gd name="T1" fmla="*/ 19 h 117"/>
                    <a:gd name="T2" fmla="*/ 53 w 113"/>
                    <a:gd name="T3" fmla="*/ 115 h 117"/>
                    <a:gd name="T4" fmla="*/ 71 w 113"/>
                    <a:gd name="T5" fmla="*/ 42 h 117"/>
                    <a:gd name="T6" fmla="*/ 113 w 113"/>
                    <a:gd name="T7" fmla="*/ 42 h 117"/>
                    <a:gd name="T8" fmla="*/ 36 w 113"/>
                    <a:gd name="T9" fmla="*/ 19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" h="117">
                      <a:moveTo>
                        <a:pt x="36" y="19"/>
                      </a:moveTo>
                      <a:cubicBezTo>
                        <a:pt x="0" y="43"/>
                        <a:pt x="3" y="102"/>
                        <a:pt x="53" y="115"/>
                      </a:cubicBezTo>
                      <a:cubicBezTo>
                        <a:pt x="63" y="117"/>
                        <a:pt x="77" y="53"/>
                        <a:pt x="71" y="42"/>
                      </a:cubicBezTo>
                      <a:cubicBezTo>
                        <a:pt x="86" y="39"/>
                        <a:pt x="99" y="41"/>
                        <a:pt x="113" y="42"/>
                      </a:cubicBezTo>
                      <a:cubicBezTo>
                        <a:pt x="97" y="17"/>
                        <a:pt x="63" y="0"/>
                        <a:pt x="36" y="19"/>
                      </a:cubicBezTo>
                      <a:close/>
                    </a:path>
                  </a:pathLst>
                </a:custGeom>
                <a:solidFill>
                  <a:srgbClr val="1848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34" name="Freeform 177">
                  <a:extLst>
                    <a:ext uri="{FF2B5EF4-FFF2-40B4-BE49-F238E27FC236}">
                      <a16:creationId xmlns:a16="http://schemas.microsoft.com/office/drawing/2014/main" id="{A5913668-54BC-4E3D-89FD-AFFC5D95B01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730809" y="3623083"/>
                  <a:ext cx="188449" cy="251671"/>
                </a:xfrm>
                <a:custGeom>
                  <a:avLst/>
                  <a:gdLst>
                    <a:gd name="T0" fmla="*/ 42 w 49"/>
                    <a:gd name="T1" fmla="*/ 0 h 65"/>
                    <a:gd name="T2" fmla="*/ 0 w 49"/>
                    <a:gd name="T3" fmla="*/ 6 h 65"/>
                    <a:gd name="T4" fmla="*/ 4 w 49"/>
                    <a:gd name="T5" fmla="*/ 49 h 65"/>
                    <a:gd name="T6" fmla="*/ 49 w 49"/>
                    <a:gd name="T7" fmla="*/ 44 h 65"/>
                    <a:gd name="T8" fmla="*/ 42 w 49"/>
                    <a:gd name="T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65">
                      <a:moveTo>
                        <a:pt x="42" y="0"/>
                      </a:moveTo>
                      <a:cubicBezTo>
                        <a:pt x="29" y="4"/>
                        <a:pt x="14" y="8"/>
                        <a:pt x="0" y="6"/>
                      </a:cubicBezTo>
                      <a:cubicBezTo>
                        <a:pt x="2" y="20"/>
                        <a:pt x="5" y="34"/>
                        <a:pt x="4" y="49"/>
                      </a:cubicBezTo>
                      <a:cubicBezTo>
                        <a:pt x="16" y="65"/>
                        <a:pt x="39" y="60"/>
                        <a:pt x="49" y="44"/>
                      </a:cubicBezTo>
                      <a:cubicBezTo>
                        <a:pt x="41" y="31"/>
                        <a:pt x="38" y="15"/>
                        <a:pt x="42" y="0"/>
                      </a:cubicBezTo>
                      <a:close/>
                    </a:path>
                  </a:pathLst>
                </a:custGeom>
                <a:solidFill>
                  <a:srgbClr val="FCD2C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35" name="Freeform 178">
                  <a:extLst>
                    <a:ext uri="{FF2B5EF4-FFF2-40B4-BE49-F238E27FC236}">
                      <a16:creationId xmlns:a16="http://schemas.microsoft.com/office/drawing/2014/main" id="{BA483417-A10B-4434-A3B9-2DAD109B2DF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06797" y="3353176"/>
                  <a:ext cx="297871" cy="397566"/>
                </a:xfrm>
                <a:custGeom>
                  <a:avLst/>
                  <a:gdLst>
                    <a:gd name="T0" fmla="*/ 55 w 77"/>
                    <a:gd name="T1" fmla="*/ 13 h 103"/>
                    <a:gd name="T2" fmla="*/ 9 w 77"/>
                    <a:gd name="T3" fmla="*/ 22 h 103"/>
                    <a:gd name="T4" fmla="*/ 31 w 77"/>
                    <a:gd name="T5" fmla="*/ 100 h 103"/>
                    <a:gd name="T6" fmla="*/ 67 w 77"/>
                    <a:gd name="T7" fmla="*/ 75 h 103"/>
                    <a:gd name="T8" fmla="*/ 71 w 77"/>
                    <a:gd name="T9" fmla="*/ 58 h 103"/>
                    <a:gd name="T10" fmla="*/ 55 w 77"/>
                    <a:gd name="T11" fmla="*/ 1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3">
                      <a:moveTo>
                        <a:pt x="55" y="13"/>
                      </a:moveTo>
                      <a:cubicBezTo>
                        <a:pt x="44" y="8"/>
                        <a:pt x="17" y="0"/>
                        <a:pt x="9" y="22"/>
                      </a:cubicBezTo>
                      <a:cubicBezTo>
                        <a:pt x="5" y="32"/>
                        <a:pt x="0" y="93"/>
                        <a:pt x="31" y="100"/>
                      </a:cubicBezTo>
                      <a:cubicBezTo>
                        <a:pt x="45" y="103"/>
                        <a:pt x="63" y="89"/>
                        <a:pt x="67" y="75"/>
                      </a:cubicBezTo>
                      <a:cubicBezTo>
                        <a:pt x="68" y="71"/>
                        <a:pt x="71" y="58"/>
                        <a:pt x="71" y="58"/>
                      </a:cubicBezTo>
                      <a:cubicBezTo>
                        <a:pt x="77" y="39"/>
                        <a:pt x="72" y="21"/>
                        <a:pt x="55" y="13"/>
                      </a:cubicBezTo>
                      <a:close/>
                    </a:path>
                  </a:pathLst>
                </a:custGeom>
                <a:solidFill>
                  <a:srgbClr val="FCD2C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36" name="Freeform 179">
                  <a:extLst>
                    <a:ext uri="{FF2B5EF4-FFF2-40B4-BE49-F238E27FC236}">
                      <a16:creationId xmlns:a16="http://schemas.microsoft.com/office/drawing/2014/main" id="{B6F7F674-F9C3-46FD-BC5B-6F8882C1141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575186" y="3217007"/>
                  <a:ext cx="510635" cy="506988"/>
                </a:xfrm>
                <a:custGeom>
                  <a:avLst/>
                  <a:gdLst>
                    <a:gd name="T0" fmla="*/ 105 w 132"/>
                    <a:gd name="T1" fmla="*/ 36 h 131"/>
                    <a:gd name="T2" fmla="*/ 43 w 132"/>
                    <a:gd name="T3" fmla="*/ 15 h 131"/>
                    <a:gd name="T4" fmla="*/ 14 w 132"/>
                    <a:gd name="T5" fmla="*/ 5 h 131"/>
                    <a:gd name="T6" fmla="*/ 7 w 132"/>
                    <a:gd name="T7" fmla="*/ 32 h 131"/>
                    <a:gd name="T8" fmla="*/ 66 w 132"/>
                    <a:gd name="T9" fmla="*/ 62 h 131"/>
                    <a:gd name="T10" fmla="*/ 65 w 132"/>
                    <a:gd name="T11" fmla="*/ 86 h 131"/>
                    <a:gd name="T12" fmla="*/ 78 w 132"/>
                    <a:gd name="T13" fmla="*/ 72 h 131"/>
                    <a:gd name="T14" fmla="*/ 79 w 132"/>
                    <a:gd name="T15" fmla="*/ 119 h 131"/>
                    <a:gd name="T16" fmla="*/ 99 w 132"/>
                    <a:gd name="T17" fmla="*/ 117 h 131"/>
                    <a:gd name="T18" fmla="*/ 105 w 132"/>
                    <a:gd name="T19" fmla="*/ 36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2" h="131">
                      <a:moveTo>
                        <a:pt x="105" y="36"/>
                      </a:moveTo>
                      <a:cubicBezTo>
                        <a:pt x="86" y="21"/>
                        <a:pt x="59" y="28"/>
                        <a:pt x="43" y="15"/>
                      </a:cubicBezTo>
                      <a:cubicBezTo>
                        <a:pt x="32" y="6"/>
                        <a:pt x="27" y="0"/>
                        <a:pt x="14" y="5"/>
                      </a:cubicBezTo>
                      <a:cubicBezTo>
                        <a:pt x="4" y="9"/>
                        <a:pt x="0" y="19"/>
                        <a:pt x="7" y="32"/>
                      </a:cubicBezTo>
                      <a:cubicBezTo>
                        <a:pt x="16" y="48"/>
                        <a:pt x="46" y="63"/>
                        <a:pt x="66" y="62"/>
                      </a:cubicBezTo>
                      <a:cubicBezTo>
                        <a:pt x="62" y="70"/>
                        <a:pt x="58" y="84"/>
                        <a:pt x="65" y="86"/>
                      </a:cubicBezTo>
                      <a:cubicBezTo>
                        <a:pt x="68" y="86"/>
                        <a:pt x="77" y="74"/>
                        <a:pt x="78" y="72"/>
                      </a:cubicBezTo>
                      <a:cubicBezTo>
                        <a:pt x="76" y="83"/>
                        <a:pt x="72" y="107"/>
                        <a:pt x="79" y="119"/>
                      </a:cubicBezTo>
                      <a:cubicBezTo>
                        <a:pt x="82" y="123"/>
                        <a:pt x="85" y="131"/>
                        <a:pt x="99" y="117"/>
                      </a:cubicBezTo>
                      <a:cubicBezTo>
                        <a:pt x="113" y="103"/>
                        <a:pt x="132" y="57"/>
                        <a:pt x="105" y="36"/>
                      </a:cubicBezTo>
                      <a:close/>
                    </a:path>
                  </a:pathLst>
                </a:custGeom>
                <a:solidFill>
                  <a:srgbClr val="1848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42" name="Freeform 185">
                  <a:extLst>
                    <a:ext uri="{FF2B5EF4-FFF2-40B4-BE49-F238E27FC236}">
                      <a16:creationId xmlns:a16="http://schemas.microsoft.com/office/drawing/2014/main" id="{B5201AD8-B843-4F3B-979B-E927C8617EC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803756" y="3441930"/>
                  <a:ext cx="189664" cy="216412"/>
                </a:xfrm>
                <a:custGeom>
                  <a:avLst/>
                  <a:gdLst>
                    <a:gd name="T0" fmla="*/ 32 w 49"/>
                    <a:gd name="T1" fmla="*/ 4 h 56"/>
                    <a:gd name="T2" fmla="*/ 4 w 49"/>
                    <a:gd name="T3" fmla="*/ 21 h 56"/>
                    <a:gd name="T4" fmla="*/ 16 w 49"/>
                    <a:gd name="T5" fmla="*/ 52 h 56"/>
                    <a:gd name="T6" fmla="*/ 44 w 49"/>
                    <a:gd name="T7" fmla="*/ 35 h 56"/>
                    <a:gd name="T8" fmla="*/ 32 w 49"/>
                    <a:gd name="T9" fmla="*/ 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56">
                      <a:moveTo>
                        <a:pt x="32" y="4"/>
                      </a:moveTo>
                      <a:cubicBezTo>
                        <a:pt x="21" y="0"/>
                        <a:pt x="9" y="8"/>
                        <a:pt x="4" y="21"/>
                      </a:cubicBezTo>
                      <a:cubicBezTo>
                        <a:pt x="0" y="35"/>
                        <a:pt x="5" y="49"/>
                        <a:pt x="16" y="52"/>
                      </a:cubicBezTo>
                      <a:cubicBezTo>
                        <a:pt x="27" y="56"/>
                        <a:pt x="39" y="48"/>
                        <a:pt x="44" y="35"/>
                      </a:cubicBezTo>
                      <a:cubicBezTo>
                        <a:pt x="49" y="22"/>
                        <a:pt x="43" y="8"/>
                        <a:pt x="32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43" name="Freeform 186">
                  <a:extLst>
                    <a:ext uri="{FF2B5EF4-FFF2-40B4-BE49-F238E27FC236}">
                      <a16:creationId xmlns:a16="http://schemas.microsoft.com/office/drawing/2014/main" id="{19E3EB12-EEE2-4509-9EBA-99BE91BD6D7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853605" y="3475972"/>
                  <a:ext cx="143464" cy="166565"/>
                </a:xfrm>
                <a:custGeom>
                  <a:avLst/>
                  <a:gdLst>
                    <a:gd name="T0" fmla="*/ 25 w 37"/>
                    <a:gd name="T1" fmla="*/ 3 h 43"/>
                    <a:gd name="T2" fmla="*/ 3 w 37"/>
                    <a:gd name="T3" fmla="*/ 16 h 43"/>
                    <a:gd name="T4" fmla="*/ 12 w 37"/>
                    <a:gd name="T5" fmla="*/ 40 h 43"/>
                    <a:gd name="T6" fmla="*/ 33 w 37"/>
                    <a:gd name="T7" fmla="*/ 27 h 43"/>
                    <a:gd name="T8" fmla="*/ 25 w 37"/>
                    <a:gd name="T9" fmla="*/ 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43">
                      <a:moveTo>
                        <a:pt x="25" y="3"/>
                      </a:moveTo>
                      <a:cubicBezTo>
                        <a:pt x="16" y="0"/>
                        <a:pt x="7" y="6"/>
                        <a:pt x="3" y="16"/>
                      </a:cubicBezTo>
                      <a:cubicBezTo>
                        <a:pt x="0" y="27"/>
                        <a:pt x="4" y="37"/>
                        <a:pt x="12" y="40"/>
                      </a:cubicBezTo>
                      <a:cubicBezTo>
                        <a:pt x="20" y="43"/>
                        <a:pt x="30" y="37"/>
                        <a:pt x="33" y="27"/>
                      </a:cubicBezTo>
                      <a:cubicBezTo>
                        <a:pt x="37" y="17"/>
                        <a:pt x="33" y="6"/>
                        <a:pt x="25" y="3"/>
                      </a:cubicBezTo>
                      <a:close/>
                    </a:path>
                  </a:pathLst>
                </a:custGeom>
                <a:solidFill>
                  <a:srgbClr val="FFC4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44" name="Freeform 187">
                  <a:extLst>
                    <a:ext uri="{FF2B5EF4-FFF2-40B4-BE49-F238E27FC236}">
                      <a16:creationId xmlns:a16="http://schemas.microsoft.com/office/drawing/2014/main" id="{46B31A11-E91B-451A-9765-75B8F48F722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773362" y="3294818"/>
                  <a:ext cx="161701" cy="173859"/>
                </a:xfrm>
                <a:custGeom>
                  <a:avLst/>
                  <a:gdLst>
                    <a:gd name="T0" fmla="*/ 28 w 42"/>
                    <a:gd name="T1" fmla="*/ 14 h 45"/>
                    <a:gd name="T2" fmla="*/ 15 w 42"/>
                    <a:gd name="T3" fmla="*/ 5 h 45"/>
                    <a:gd name="T4" fmla="*/ 0 w 42"/>
                    <a:gd name="T5" fmla="*/ 0 h 45"/>
                    <a:gd name="T6" fmla="*/ 13 w 42"/>
                    <a:gd name="T7" fmla="*/ 8 h 45"/>
                    <a:gd name="T8" fmla="*/ 22 w 42"/>
                    <a:gd name="T9" fmla="*/ 19 h 45"/>
                    <a:gd name="T10" fmla="*/ 26 w 42"/>
                    <a:gd name="T11" fmla="*/ 32 h 45"/>
                    <a:gd name="T12" fmla="*/ 27 w 42"/>
                    <a:gd name="T13" fmla="*/ 45 h 45"/>
                    <a:gd name="T14" fmla="*/ 42 w 42"/>
                    <a:gd name="T15" fmla="*/ 44 h 45"/>
                    <a:gd name="T16" fmla="*/ 37 w 42"/>
                    <a:gd name="T17" fmla="*/ 28 h 45"/>
                    <a:gd name="T18" fmla="*/ 28 w 42"/>
                    <a:gd name="T19" fmla="*/ 1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" h="45">
                      <a:moveTo>
                        <a:pt x="28" y="14"/>
                      </a:moveTo>
                      <a:cubicBezTo>
                        <a:pt x="24" y="10"/>
                        <a:pt x="20" y="7"/>
                        <a:pt x="15" y="5"/>
                      </a:cubicBezTo>
                      <a:cubicBezTo>
                        <a:pt x="10" y="2"/>
                        <a:pt x="5" y="1"/>
                        <a:pt x="0" y="0"/>
                      </a:cubicBezTo>
                      <a:cubicBezTo>
                        <a:pt x="5" y="2"/>
                        <a:pt x="9" y="4"/>
                        <a:pt x="13" y="8"/>
                      </a:cubicBezTo>
                      <a:cubicBezTo>
                        <a:pt x="17" y="11"/>
                        <a:pt x="20" y="15"/>
                        <a:pt x="22" y="19"/>
                      </a:cubicBezTo>
                      <a:cubicBezTo>
                        <a:pt x="24" y="23"/>
                        <a:pt x="25" y="27"/>
                        <a:pt x="26" y="32"/>
                      </a:cubicBezTo>
                      <a:cubicBezTo>
                        <a:pt x="27" y="36"/>
                        <a:pt x="27" y="41"/>
                        <a:pt x="27" y="45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41" y="38"/>
                        <a:pt x="40" y="33"/>
                        <a:pt x="37" y="28"/>
                      </a:cubicBezTo>
                      <a:cubicBezTo>
                        <a:pt x="35" y="23"/>
                        <a:pt x="32" y="18"/>
                        <a:pt x="28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9940" name="Freeform 183">
                <a:extLst>
                  <a:ext uri="{FF2B5EF4-FFF2-40B4-BE49-F238E27FC236}">
                    <a16:creationId xmlns:a16="http://schemas.microsoft.com/office/drawing/2014/main" id="{16CA5DCD-E63C-4EAE-97C6-3378203D6CF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96462" y="3754389"/>
                <a:ext cx="165349" cy="170211"/>
              </a:xfrm>
              <a:custGeom>
                <a:avLst/>
                <a:gdLst>
                  <a:gd name="T0" fmla="*/ 0 w 43"/>
                  <a:gd name="T1" fmla="*/ 24 h 44"/>
                  <a:gd name="T2" fmla="*/ 24 w 43"/>
                  <a:gd name="T3" fmla="*/ 44 h 44"/>
                  <a:gd name="T4" fmla="*/ 43 w 43"/>
                  <a:gd name="T5" fmla="*/ 5 h 44"/>
                  <a:gd name="T6" fmla="*/ 27 w 43"/>
                  <a:gd name="T7" fmla="*/ 0 h 44"/>
                  <a:gd name="T8" fmla="*/ 0 w 43"/>
                  <a:gd name="T9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0" y="24"/>
                    </a:moveTo>
                    <a:cubicBezTo>
                      <a:pt x="9" y="33"/>
                      <a:pt x="24" y="44"/>
                      <a:pt x="24" y="44"/>
                    </a:cubicBezTo>
                    <a:cubicBezTo>
                      <a:pt x="24" y="44"/>
                      <a:pt x="40" y="19"/>
                      <a:pt x="43" y="5"/>
                    </a:cubicBezTo>
                    <a:cubicBezTo>
                      <a:pt x="38" y="1"/>
                      <a:pt x="33" y="2"/>
                      <a:pt x="27" y="0"/>
                    </a:cubicBezTo>
                    <a:cubicBezTo>
                      <a:pt x="25" y="13"/>
                      <a:pt x="11" y="21"/>
                      <a:pt x="0" y="24"/>
                    </a:cubicBezTo>
                    <a:close/>
                  </a:path>
                </a:pathLst>
              </a:custGeom>
              <a:solidFill>
                <a:srgbClr val="D1D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1" name="Freeform 184">
                <a:extLst>
                  <a:ext uri="{FF2B5EF4-FFF2-40B4-BE49-F238E27FC236}">
                    <a16:creationId xmlns:a16="http://schemas.microsoft.com/office/drawing/2014/main" id="{FC689D55-A76D-47DE-BC09-4F1C91A48D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18650" y="3782353"/>
                <a:ext cx="77811" cy="119148"/>
              </a:xfrm>
              <a:custGeom>
                <a:avLst/>
                <a:gdLst>
                  <a:gd name="T0" fmla="*/ 7 w 20"/>
                  <a:gd name="T1" fmla="*/ 0 h 31"/>
                  <a:gd name="T2" fmla="*/ 1 w 20"/>
                  <a:gd name="T3" fmla="*/ 7 h 31"/>
                  <a:gd name="T4" fmla="*/ 1 w 20"/>
                  <a:gd name="T5" fmla="*/ 31 h 31"/>
                  <a:gd name="T6" fmla="*/ 20 w 20"/>
                  <a:gd name="T7" fmla="*/ 17 h 31"/>
                  <a:gd name="T8" fmla="*/ 7 w 2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1">
                    <a:moveTo>
                      <a:pt x="7" y="0"/>
                    </a:moveTo>
                    <a:cubicBezTo>
                      <a:pt x="4" y="2"/>
                      <a:pt x="3" y="2"/>
                      <a:pt x="1" y="7"/>
                    </a:cubicBezTo>
                    <a:cubicBezTo>
                      <a:pt x="0" y="13"/>
                      <a:pt x="1" y="24"/>
                      <a:pt x="1" y="31"/>
                    </a:cubicBezTo>
                    <a:cubicBezTo>
                      <a:pt x="6" y="24"/>
                      <a:pt x="11" y="18"/>
                      <a:pt x="20" y="17"/>
                    </a:cubicBezTo>
                    <a:cubicBezTo>
                      <a:pt x="14" y="12"/>
                      <a:pt x="9" y="7"/>
                      <a:pt x="7" y="0"/>
                    </a:cubicBezTo>
                    <a:close/>
                  </a:path>
                </a:pathLst>
              </a:custGeom>
              <a:solidFill>
                <a:srgbClr val="D1DB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C209CEBF-8EBF-4A6D-9CC5-AC294CD0E4EC}"/>
              </a:ext>
            </a:extLst>
          </p:cNvPr>
          <p:cNvGrpSpPr/>
          <p:nvPr userDrawn="1"/>
        </p:nvGrpSpPr>
        <p:grpSpPr>
          <a:xfrm>
            <a:off x="5829339" y="2926659"/>
            <a:ext cx="4240200" cy="2955347"/>
            <a:chOff x="6065142" y="3542249"/>
            <a:chExt cx="3744567" cy="2609899"/>
          </a:xfrm>
        </p:grpSpPr>
        <p:sp>
          <p:nvSpPr>
            <p:cNvPr id="9945" name="Freeform 188">
              <a:extLst>
                <a:ext uri="{FF2B5EF4-FFF2-40B4-BE49-F238E27FC236}">
                  <a16:creationId xmlns:a16="http://schemas.microsoft.com/office/drawing/2014/main" id="{2AC91A78-3BBC-4EE8-876F-6C76F4E41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4452" y="4356577"/>
              <a:ext cx="895257" cy="627185"/>
            </a:xfrm>
            <a:custGeom>
              <a:avLst/>
              <a:gdLst>
                <a:gd name="T0" fmla="*/ 163 w 167"/>
                <a:gd name="T1" fmla="*/ 0 h 117"/>
                <a:gd name="T2" fmla="*/ 34 w 167"/>
                <a:gd name="T3" fmla="*/ 0 h 117"/>
                <a:gd name="T4" fmla="*/ 32 w 167"/>
                <a:gd name="T5" fmla="*/ 2 h 117"/>
                <a:gd name="T6" fmla="*/ 1 w 167"/>
                <a:gd name="T7" fmla="*/ 113 h 117"/>
                <a:gd name="T8" fmla="*/ 4 w 167"/>
                <a:gd name="T9" fmla="*/ 117 h 117"/>
                <a:gd name="T10" fmla="*/ 124 w 167"/>
                <a:gd name="T11" fmla="*/ 117 h 117"/>
                <a:gd name="T12" fmla="*/ 138 w 167"/>
                <a:gd name="T13" fmla="*/ 106 h 117"/>
                <a:gd name="T14" fmla="*/ 166 w 167"/>
                <a:gd name="T15" fmla="*/ 4 h 117"/>
                <a:gd name="T16" fmla="*/ 163 w 167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17">
                  <a:moveTo>
                    <a:pt x="163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1"/>
                    <a:pt x="32" y="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115"/>
                    <a:pt x="2" y="117"/>
                    <a:pt x="4" y="117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30" y="117"/>
                    <a:pt x="136" y="112"/>
                    <a:pt x="138" y="106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2"/>
                    <a:pt x="165" y="0"/>
                    <a:pt x="163" y="0"/>
                  </a:cubicBezTo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6" name="Freeform 189">
              <a:extLst>
                <a:ext uri="{FF2B5EF4-FFF2-40B4-BE49-F238E27FC236}">
                  <a16:creationId xmlns:a16="http://schemas.microsoft.com/office/drawing/2014/main" id="{50D4C0F8-25CB-4884-BE89-2436FE86A4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1660" y="4378496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5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5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7" name="Freeform 190">
              <a:extLst>
                <a:ext uri="{FF2B5EF4-FFF2-40B4-BE49-F238E27FC236}">
                  <a16:creationId xmlns:a16="http://schemas.microsoft.com/office/drawing/2014/main" id="{C03B2DCA-A313-42BB-8AA6-3E35144C13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1660" y="4378496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5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5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8" name="Freeform 191">
              <a:extLst>
                <a:ext uri="{FF2B5EF4-FFF2-40B4-BE49-F238E27FC236}">
                  <a16:creationId xmlns:a16="http://schemas.microsoft.com/office/drawing/2014/main" id="{7FD66BB0-AA2B-4562-98A4-4A6F84DEB4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7528" y="4479655"/>
              <a:ext cx="638988" cy="327080"/>
            </a:xfrm>
            <a:custGeom>
              <a:avLst/>
              <a:gdLst>
                <a:gd name="T0" fmla="*/ 117 w 119"/>
                <a:gd name="T1" fmla="*/ 0 h 61"/>
                <a:gd name="T2" fmla="*/ 116 w 119"/>
                <a:gd name="T3" fmla="*/ 0 h 61"/>
                <a:gd name="T4" fmla="*/ 91 w 119"/>
                <a:gd name="T5" fmla="*/ 23 h 61"/>
                <a:gd name="T6" fmla="*/ 66 w 119"/>
                <a:gd name="T7" fmla="*/ 31 h 61"/>
                <a:gd name="T8" fmla="*/ 65 w 119"/>
                <a:gd name="T9" fmla="*/ 32 h 61"/>
                <a:gd name="T10" fmla="*/ 65 w 119"/>
                <a:gd name="T11" fmla="*/ 32 h 61"/>
                <a:gd name="T12" fmla="*/ 46 w 119"/>
                <a:gd name="T13" fmla="*/ 52 h 61"/>
                <a:gd name="T14" fmla="*/ 21 w 119"/>
                <a:gd name="T15" fmla="*/ 39 h 61"/>
                <a:gd name="T16" fmla="*/ 21 w 119"/>
                <a:gd name="T17" fmla="*/ 38 h 61"/>
                <a:gd name="T18" fmla="*/ 19 w 119"/>
                <a:gd name="T19" fmla="*/ 39 h 61"/>
                <a:gd name="T20" fmla="*/ 0 w 119"/>
                <a:gd name="T21" fmla="*/ 58 h 61"/>
                <a:gd name="T22" fmla="*/ 2 w 119"/>
                <a:gd name="T23" fmla="*/ 61 h 61"/>
                <a:gd name="T24" fmla="*/ 21 w 119"/>
                <a:gd name="T25" fmla="*/ 43 h 61"/>
                <a:gd name="T26" fmla="*/ 46 w 119"/>
                <a:gd name="T27" fmla="*/ 56 h 61"/>
                <a:gd name="T28" fmla="*/ 46 w 119"/>
                <a:gd name="T29" fmla="*/ 56 h 61"/>
                <a:gd name="T30" fmla="*/ 48 w 119"/>
                <a:gd name="T31" fmla="*/ 55 h 61"/>
                <a:gd name="T32" fmla="*/ 67 w 119"/>
                <a:gd name="T33" fmla="*/ 35 h 61"/>
                <a:gd name="T34" fmla="*/ 92 w 119"/>
                <a:gd name="T35" fmla="*/ 27 h 61"/>
                <a:gd name="T36" fmla="*/ 118 w 119"/>
                <a:gd name="T37" fmla="*/ 3 h 61"/>
                <a:gd name="T38" fmla="*/ 119 w 119"/>
                <a:gd name="T39" fmla="*/ 1 h 61"/>
                <a:gd name="T40" fmla="*/ 117 w 119"/>
                <a:gd name="T4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61">
                  <a:moveTo>
                    <a:pt x="117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9"/>
                    <a:pt x="19" y="3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0" y="53"/>
                    <a:pt x="20" y="44"/>
                    <a:pt x="21" y="43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7" y="56"/>
                    <a:pt x="47" y="56"/>
                    <a:pt x="48" y="5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9" y="34"/>
                    <a:pt x="92" y="27"/>
                    <a:pt x="92" y="27"/>
                  </a:cubicBezTo>
                  <a:cubicBezTo>
                    <a:pt x="93" y="26"/>
                    <a:pt x="118" y="3"/>
                    <a:pt x="118" y="3"/>
                  </a:cubicBezTo>
                  <a:cubicBezTo>
                    <a:pt x="119" y="2"/>
                    <a:pt x="119" y="2"/>
                    <a:pt x="119" y="1"/>
                  </a:cubicBezTo>
                  <a:cubicBezTo>
                    <a:pt x="118" y="0"/>
                    <a:pt x="118" y="0"/>
                    <a:pt x="117" y="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9" name="Freeform 192">
              <a:extLst>
                <a:ext uri="{FF2B5EF4-FFF2-40B4-BE49-F238E27FC236}">
                  <a16:creationId xmlns:a16="http://schemas.microsoft.com/office/drawing/2014/main" id="{8CE68435-382E-4300-8BE1-63B21F650C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05705" y="4459423"/>
              <a:ext cx="91043" cy="85986"/>
            </a:xfrm>
            <a:custGeom>
              <a:avLst/>
              <a:gdLst>
                <a:gd name="T0" fmla="*/ 32 w 54"/>
                <a:gd name="T1" fmla="*/ 22 h 51"/>
                <a:gd name="T2" fmla="*/ 32 w 54"/>
                <a:gd name="T3" fmla="*/ 51 h 51"/>
                <a:gd name="T4" fmla="*/ 54 w 54"/>
                <a:gd name="T5" fmla="*/ 0 h 51"/>
                <a:gd name="T6" fmla="*/ 0 w 54"/>
                <a:gd name="T7" fmla="*/ 19 h 51"/>
                <a:gd name="T8" fmla="*/ 32 w 54"/>
                <a:gd name="T9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1">
                  <a:moveTo>
                    <a:pt x="32" y="22"/>
                  </a:moveTo>
                  <a:lnTo>
                    <a:pt x="32" y="51"/>
                  </a:lnTo>
                  <a:lnTo>
                    <a:pt x="54" y="0"/>
                  </a:lnTo>
                  <a:lnTo>
                    <a:pt x="0" y="19"/>
                  </a:lnTo>
                  <a:lnTo>
                    <a:pt x="32" y="22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0" name="Freeform 193">
              <a:extLst>
                <a:ext uri="{FF2B5EF4-FFF2-40B4-BE49-F238E27FC236}">
                  <a16:creationId xmlns:a16="http://schemas.microsoft.com/office/drawing/2014/main" id="{C6AEA24C-8225-4DAC-88A9-A610123CAB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69563" y="4506630"/>
              <a:ext cx="96102" cy="48894"/>
            </a:xfrm>
            <a:custGeom>
              <a:avLst/>
              <a:gdLst>
                <a:gd name="T0" fmla="*/ 57 w 57"/>
                <a:gd name="T1" fmla="*/ 0 h 29"/>
                <a:gd name="T2" fmla="*/ 10 w 57"/>
                <a:gd name="T3" fmla="*/ 0 h 29"/>
                <a:gd name="T4" fmla="*/ 0 w 57"/>
                <a:gd name="T5" fmla="*/ 29 h 29"/>
                <a:gd name="T6" fmla="*/ 48 w 57"/>
                <a:gd name="T7" fmla="*/ 29 h 29"/>
                <a:gd name="T8" fmla="*/ 57 w 5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10" y="0"/>
                  </a:lnTo>
                  <a:lnTo>
                    <a:pt x="0" y="29"/>
                  </a:lnTo>
                  <a:lnTo>
                    <a:pt x="48" y="2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1" name="Freeform 194">
              <a:extLst>
                <a:ext uri="{FF2B5EF4-FFF2-40B4-BE49-F238E27FC236}">
                  <a16:creationId xmlns:a16="http://schemas.microsoft.com/office/drawing/2014/main" id="{60F4BC2A-45E0-4D2C-A9E3-2F1F733A0B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69563" y="4506630"/>
              <a:ext cx="96102" cy="48894"/>
            </a:xfrm>
            <a:custGeom>
              <a:avLst/>
              <a:gdLst>
                <a:gd name="T0" fmla="*/ 57 w 57"/>
                <a:gd name="T1" fmla="*/ 0 h 29"/>
                <a:gd name="T2" fmla="*/ 10 w 57"/>
                <a:gd name="T3" fmla="*/ 0 h 29"/>
                <a:gd name="T4" fmla="*/ 0 w 57"/>
                <a:gd name="T5" fmla="*/ 29 h 29"/>
                <a:gd name="T6" fmla="*/ 48 w 57"/>
                <a:gd name="T7" fmla="*/ 29 h 29"/>
                <a:gd name="T8" fmla="*/ 57 w 5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10" y="0"/>
                  </a:lnTo>
                  <a:lnTo>
                    <a:pt x="0" y="29"/>
                  </a:lnTo>
                  <a:lnTo>
                    <a:pt x="48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2" name="Freeform 195">
              <a:extLst>
                <a:ext uri="{FF2B5EF4-FFF2-40B4-BE49-F238E27FC236}">
                  <a16:creationId xmlns:a16="http://schemas.microsoft.com/office/drawing/2014/main" id="{1FA1503F-AC6E-49C9-A279-29F140B3E1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54388" y="4570698"/>
              <a:ext cx="91043" cy="48894"/>
            </a:xfrm>
            <a:custGeom>
              <a:avLst/>
              <a:gdLst>
                <a:gd name="T0" fmla="*/ 54 w 54"/>
                <a:gd name="T1" fmla="*/ 0 h 29"/>
                <a:gd name="T2" fmla="*/ 6 w 54"/>
                <a:gd name="T3" fmla="*/ 0 h 29"/>
                <a:gd name="T4" fmla="*/ 0 w 54"/>
                <a:gd name="T5" fmla="*/ 29 h 29"/>
                <a:gd name="T6" fmla="*/ 47 w 54"/>
                <a:gd name="T7" fmla="*/ 29 h 29"/>
                <a:gd name="T8" fmla="*/ 54 w 5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54" y="0"/>
                  </a:moveTo>
                  <a:lnTo>
                    <a:pt x="6" y="0"/>
                  </a:lnTo>
                  <a:lnTo>
                    <a:pt x="0" y="29"/>
                  </a:lnTo>
                  <a:lnTo>
                    <a:pt x="47" y="2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3" name="Freeform 196">
              <a:extLst>
                <a:ext uri="{FF2B5EF4-FFF2-40B4-BE49-F238E27FC236}">
                  <a16:creationId xmlns:a16="http://schemas.microsoft.com/office/drawing/2014/main" id="{D323830F-6DFE-4A38-99FB-DCD9193144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54388" y="4570698"/>
              <a:ext cx="91043" cy="48894"/>
            </a:xfrm>
            <a:custGeom>
              <a:avLst/>
              <a:gdLst>
                <a:gd name="T0" fmla="*/ 54 w 54"/>
                <a:gd name="T1" fmla="*/ 0 h 29"/>
                <a:gd name="T2" fmla="*/ 6 w 54"/>
                <a:gd name="T3" fmla="*/ 0 h 29"/>
                <a:gd name="T4" fmla="*/ 0 w 54"/>
                <a:gd name="T5" fmla="*/ 29 h 29"/>
                <a:gd name="T6" fmla="*/ 47 w 54"/>
                <a:gd name="T7" fmla="*/ 29 h 29"/>
                <a:gd name="T8" fmla="*/ 54 w 5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54" y="0"/>
                  </a:moveTo>
                  <a:lnTo>
                    <a:pt x="6" y="0"/>
                  </a:lnTo>
                  <a:lnTo>
                    <a:pt x="0" y="29"/>
                  </a:lnTo>
                  <a:lnTo>
                    <a:pt x="47" y="29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4" name="Freeform 197">
              <a:extLst>
                <a:ext uri="{FF2B5EF4-FFF2-40B4-BE49-F238E27FC236}">
                  <a16:creationId xmlns:a16="http://schemas.microsoft.com/office/drawing/2014/main" id="{1D94CF9F-E1E4-49C5-BCE2-200A262EE8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2471" y="4636450"/>
              <a:ext cx="96102" cy="47207"/>
            </a:xfrm>
            <a:custGeom>
              <a:avLst/>
              <a:gdLst>
                <a:gd name="T0" fmla="*/ 57 w 57"/>
                <a:gd name="T1" fmla="*/ 0 h 28"/>
                <a:gd name="T2" fmla="*/ 9 w 57"/>
                <a:gd name="T3" fmla="*/ 0 h 28"/>
                <a:gd name="T4" fmla="*/ 0 w 57"/>
                <a:gd name="T5" fmla="*/ 28 h 28"/>
                <a:gd name="T6" fmla="*/ 48 w 57"/>
                <a:gd name="T7" fmla="*/ 28 h 28"/>
                <a:gd name="T8" fmla="*/ 57 w 5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8">
                  <a:moveTo>
                    <a:pt x="57" y="0"/>
                  </a:moveTo>
                  <a:lnTo>
                    <a:pt x="9" y="0"/>
                  </a:lnTo>
                  <a:lnTo>
                    <a:pt x="0" y="28"/>
                  </a:lnTo>
                  <a:lnTo>
                    <a:pt x="48" y="2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5" name="Freeform 198">
              <a:extLst>
                <a:ext uri="{FF2B5EF4-FFF2-40B4-BE49-F238E27FC236}">
                  <a16:creationId xmlns:a16="http://schemas.microsoft.com/office/drawing/2014/main" id="{D5BD7B56-DD90-4496-B351-598F6B8D9A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2471" y="4636450"/>
              <a:ext cx="96102" cy="47207"/>
            </a:xfrm>
            <a:custGeom>
              <a:avLst/>
              <a:gdLst>
                <a:gd name="T0" fmla="*/ 57 w 57"/>
                <a:gd name="T1" fmla="*/ 0 h 28"/>
                <a:gd name="T2" fmla="*/ 9 w 57"/>
                <a:gd name="T3" fmla="*/ 0 h 28"/>
                <a:gd name="T4" fmla="*/ 0 w 57"/>
                <a:gd name="T5" fmla="*/ 28 h 28"/>
                <a:gd name="T6" fmla="*/ 48 w 57"/>
                <a:gd name="T7" fmla="*/ 28 h 28"/>
                <a:gd name="T8" fmla="*/ 57 w 5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8">
                  <a:moveTo>
                    <a:pt x="57" y="0"/>
                  </a:moveTo>
                  <a:lnTo>
                    <a:pt x="9" y="0"/>
                  </a:lnTo>
                  <a:lnTo>
                    <a:pt x="0" y="28"/>
                  </a:lnTo>
                  <a:lnTo>
                    <a:pt x="48" y="28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6" name="Freeform 199">
              <a:extLst>
                <a:ext uri="{FF2B5EF4-FFF2-40B4-BE49-F238E27FC236}">
                  <a16:creationId xmlns:a16="http://schemas.microsoft.com/office/drawing/2014/main" id="{3321D819-B295-4539-90AA-73E30282B1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15611" y="4705576"/>
              <a:ext cx="91043" cy="42150"/>
            </a:xfrm>
            <a:custGeom>
              <a:avLst/>
              <a:gdLst>
                <a:gd name="T0" fmla="*/ 54 w 54"/>
                <a:gd name="T1" fmla="*/ 0 h 25"/>
                <a:gd name="T2" fmla="*/ 7 w 54"/>
                <a:gd name="T3" fmla="*/ 0 h 25"/>
                <a:gd name="T4" fmla="*/ 0 w 54"/>
                <a:gd name="T5" fmla="*/ 25 h 25"/>
                <a:gd name="T6" fmla="*/ 38 w 54"/>
                <a:gd name="T7" fmla="*/ 25 h 25"/>
                <a:gd name="T8" fmla="*/ 51 w 54"/>
                <a:gd name="T9" fmla="*/ 16 h 25"/>
                <a:gd name="T10" fmla="*/ 54 w 54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5">
                  <a:moveTo>
                    <a:pt x="54" y="0"/>
                  </a:moveTo>
                  <a:lnTo>
                    <a:pt x="7" y="0"/>
                  </a:lnTo>
                  <a:lnTo>
                    <a:pt x="0" y="25"/>
                  </a:lnTo>
                  <a:lnTo>
                    <a:pt x="38" y="25"/>
                  </a:lnTo>
                  <a:lnTo>
                    <a:pt x="51" y="1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7" name="Freeform 200">
              <a:extLst>
                <a:ext uri="{FF2B5EF4-FFF2-40B4-BE49-F238E27FC236}">
                  <a16:creationId xmlns:a16="http://schemas.microsoft.com/office/drawing/2014/main" id="{76093F70-3679-4EEA-9E4E-B002DCE2AC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15611" y="4705576"/>
              <a:ext cx="91043" cy="42150"/>
            </a:xfrm>
            <a:custGeom>
              <a:avLst/>
              <a:gdLst>
                <a:gd name="T0" fmla="*/ 54 w 54"/>
                <a:gd name="T1" fmla="*/ 0 h 25"/>
                <a:gd name="T2" fmla="*/ 7 w 54"/>
                <a:gd name="T3" fmla="*/ 0 h 25"/>
                <a:gd name="T4" fmla="*/ 0 w 54"/>
                <a:gd name="T5" fmla="*/ 25 h 25"/>
                <a:gd name="T6" fmla="*/ 38 w 54"/>
                <a:gd name="T7" fmla="*/ 25 h 25"/>
                <a:gd name="T8" fmla="*/ 51 w 54"/>
                <a:gd name="T9" fmla="*/ 16 h 25"/>
                <a:gd name="T10" fmla="*/ 54 w 54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5">
                  <a:moveTo>
                    <a:pt x="54" y="0"/>
                  </a:moveTo>
                  <a:lnTo>
                    <a:pt x="7" y="0"/>
                  </a:lnTo>
                  <a:lnTo>
                    <a:pt x="0" y="25"/>
                  </a:lnTo>
                  <a:lnTo>
                    <a:pt x="38" y="25"/>
                  </a:lnTo>
                  <a:lnTo>
                    <a:pt x="51" y="1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8" name="Freeform 201">
              <a:extLst>
                <a:ext uri="{FF2B5EF4-FFF2-40B4-BE49-F238E27FC236}">
                  <a16:creationId xmlns:a16="http://schemas.microsoft.com/office/drawing/2014/main" id="{01A5F37A-D410-496A-983F-CBFA0ECE88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8" y="4732552"/>
              <a:ext cx="21918" cy="15174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0 w 13"/>
                <a:gd name="T5" fmla="*/ 9 h 9"/>
                <a:gd name="T6" fmla="*/ 13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lnTo>
                    <a:pt x="0" y="9"/>
                  </a:lnTo>
                  <a:lnTo>
                    <a:pt x="1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9" name="Freeform 202">
              <a:extLst>
                <a:ext uri="{FF2B5EF4-FFF2-40B4-BE49-F238E27FC236}">
                  <a16:creationId xmlns:a16="http://schemas.microsoft.com/office/drawing/2014/main" id="{4DFB9F1C-C5A9-463A-B74B-6095F5A676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8" y="4732552"/>
              <a:ext cx="21918" cy="15174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0 w 13"/>
                <a:gd name="T5" fmla="*/ 9 h 9"/>
                <a:gd name="T6" fmla="*/ 13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lnTo>
                    <a:pt x="0" y="9"/>
                  </a:lnTo>
                  <a:lnTo>
                    <a:pt x="10" y="9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0" name="Freeform 203">
              <a:extLst>
                <a:ext uri="{FF2B5EF4-FFF2-40B4-BE49-F238E27FC236}">
                  <a16:creationId xmlns:a16="http://schemas.microsoft.com/office/drawing/2014/main" id="{6BD76498-C533-4F84-B0D7-0C64194E8D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19300" y="4811792"/>
              <a:ext cx="728344" cy="139937"/>
            </a:xfrm>
            <a:custGeom>
              <a:avLst/>
              <a:gdLst>
                <a:gd name="T0" fmla="*/ 131 w 136"/>
                <a:gd name="T1" fmla="*/ 15 h 26"/>
                <a:gd name="T2" fmla="*/ 6 w 136"/>
                <a:gd name="T3" fmla="*/ 0 h 26"/>
                <a:gd name="T4" fmla="*/ 0 w 136"/>
                <a:gd name="T5" fmla="*/ 5 h 26"/>
                <a:gd name="T6" fmla="*/ 5 w 136"/>
                <a:gd name="T7" fmla="*/ 11 h 26"/>
                <a:gd name="T8" fmla="*/ 130 w 136"/>
                <a:gd name="T9" fmla="*/ 25 h 26"/>
                <a:gd name="T10" fmla="*/ 136 w 136"/>
                <a:gd name="T11" fmla="*/ 21 h 26"/>
                <a:gd name="T12" fmla="*/ 131 w 136"/>
                <a:gd name="T1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26">
                  <a:moveTo>
                    <a:pt x="131" y="15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8"/>
                    <a:pt x="2" y="10"/>
                    <a:pt x="5" y="11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3" y="26"/>
                    <a:pt x="136" y="24"/>
                    <a:pt x="136" y="21"/>
                  </a:cubicBezTo>
                  <a:cubicBezTo>
                    <a:pt x="136" y="18"/>
                    <a:pt x="134" y="15"/>
                    <a:pt x="131" y="15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1" name="Freeform 204">
              <a:extLst>
                <a:ext uri="{FF2B5EF4-FFF2-40B4-BE49-F238E27FC236}">
                  <a16:creationId xmlns:a16="http://schemas.microsoft.com/office/drawing/2014/main" id="{D4A9AA87-DEF0-4CA1-BEA6-86D707EF90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51544" y="4882604"/>
              <a:ext cx="681137" cy="138251"/>
            </a:xfrm>
            <a:custGeom>
              <a:avLst/>
              <a:gdLst>
                <a:gd name="T0" fmla="*/ 122 w 127"/>
                <a:gd name="T1" fmla="*/ 14 h 26"/>
                <a:gd name="T2" fmla="*/ 7 w 127"/>
                <a:gd name="T3" fmla="*/ 1 h 26"/>
                <a:gd name="T4" fmla="*/ 1 w 127"/>
                <a:gd name="T5" fmla="*/ 6 h 26"/>
                <a:gd name="T6" fmla="*/ 5 w 127"/>
                <a:gd name="T7" fmla="*/ 12 h 26"/>
                <a:gd name="T8" fmla="*/ 121 w 127"/>
                <a:gd name="T9" fmla="*/ 25 h 26"/>
                <a:gd name="T10" fmla="*/ 127 w 127"/>
                <a:gd name="T11" fmla="*/ 20 h 26"/>
                <a:gd name="T12" fmla="*/ 122 w 127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6">
                  <a:moveTo>
                    <a:pt x="122" y="1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3"/>
                    <a:pt x="1" y="6"/>
                  </a:cubicBezTo>
                  <a:cubicBezTo>
                    <a:pt x="0" y="9"/>
                    <a:pt x="2" y="11"/>
                    <a:pt x="5" y="12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4" y="26"/>
                    <a:pt x="126" y="23"/>
                    <a:pt x="127" y="20"/>
                  </a:cubicBezTo>
                  <a:cubicBezTo>
                    <a:pt x="127" y="17"/>
                    <a:pt x="125" y="15"/>
                    <a:pt x="122" y="14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2" name="Freeform 205">
              <a:extLst>
                <a:ext uri="{FF2B5EF4-FFF2-40B4-BE49-F238E27FC236}">
                  <a16:creationId xmlns:a16="http://schemas.microsoft.com/office/drawing/2014/main" id="{59AAF92D-D986-4740-8FB7-EC36157216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8444" y="4956787"/>
              <a:ext cx="59010" cy="21918"/>
            </a:xfrm>
            <a:custGeom>
              <a:avLst/>
              <a:gdLst>
                <a:gd name="T0" fmla="*/ 0 w 35"/>
                <a:gd name="T1" fmla="*/ 10 h 13"/>
                <a:gd name="T2" fmla="*/ 31 w 35"/>
                <a:gd name="T3" fmla="*/ 13 h 13"/>
                <a:gd name="T4" fmla="*/ 35 w 35"/>
                <a:gd name="T5" fmla="*/ 3 h 13"/>
                <a:gd name="T6" fmla="*/ 0 w 35"/>
                <a:gd name="T7" fmla="*/ 0 h 13"/>
                <a:gd name="T8" fmla="*/ 0 w 35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3">
                  <a:moveTo>
                    <a:pt x="0" y="10"/>
                  </a:moveTo>
                  <a:lnTo>
                    <a:pt x="31" y="13"/>
                  </a:lnTo>
                  <a:lnTo>
                    <a:pt x="35" y="3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">
              <a:extLst>
                <a:ext uri="{FF2B5EF4-FFF2-40B4-BE49-F238E27FC236}">
                  <a16:creationId xmlns:a16="http://schemas.microsoft.com/office/drawing/2014/main" id="{C709FFF2-DC54-44B8-A502-3FF4085A59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49434" y="4946671"/>
              <a:ext cx="42150" cy="21918"/>
            </a:xfrm>
            <a:custGeom>
              <a:avLst/>
              <a:gdLst>
                <a:gd name="T0" fmla="*/ 0 w 25"/>
                <a:gd name="T1" fmla="*/ 9 h 13"/>
                <a:gd name="T2" fmla="*/ 25 w 25"/>
                <a:gd name="T3" fmla="*/ 13 h 13"/>
                <a:gd name="T4" fmla="*/ 25 w 25"/>
                <a:gd name="T5" fmla="*/ 3 h 13"/>
                <a:gd name="T6" fmla="*/ 3 w 25"/>
                <a:gd name="T7" fmla="*/ 0 h 13"/>
                <a:gd name="T8" fmla="*/ 0 w 25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0" y="9"/>
                  </a:moveTo>
                  <a:lnTo>
                    <a:pt x="25" y="13"/>
                  </a:lnTo>
                  <a:lnTo>
                    <a:pt x="25" y="3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8">
              <a:extLst>
                <a:ext uri="{FF2B5EF4-FFF2-40B4-BE49-F238E27FC236}">
                  <a16:creationId xmlns:a16="http://schemas.microsoft.com/office/drawing/2014/main" id="{E039658D-E166-4DFD-B6FC-FDD52DCF2D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113397" y="4400413"/>
              <a:ext cx="59010" cy="59010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5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1" y="9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9">
              <a:extLst>
                <a:ext uri="{FF2B5EF4-FFF2-40B4-BE49-F238E27FC236}">
                  <a16:creationId xmlns:a16="http://schemas.microsoft.com/office/drawing/2014/main" id="{ECC5A7DE-E3E7-432D-BDA1-59000DC30F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8403" y="5005681"/>
              <a:ext cx="47207" cy="21918"/>
            </a:xfrm>
            <a:custGeom>
              <a:avLst/>
              <a:gdLst>
                <a:gd name="T0" fmla="*/ 7 w 9"/>
                <a:gd name="T1" fmla="*/ 1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2 h 4"/>
                <a:gd name="T8" fmla="*/ 7 w 9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7" y="1"/>
                  </a:moveTo>
                  <a:cubicBezTo>
                    <a:pt x="4" y="1"/>
                    <a:pt x="2" y="1"/>
                    <a:pt x="0" y="0"/>
                  </a:cubicBezTo>
                  <a:cubicBezTo>
                    <a:pt x="2" y="1"/>
                    <a:pt x="1" y="3"/>
                    <a:pt x="3" y="4"/>
                  </a:cubicBezTo>
                  <a:cubicBezTo>
                    <a:pt x="5" y="4"/>
                    <a:pt x="9" y="3"/>
                    <a:pt x="9" y="2"/>
                  </a:cubicBezTo>
                  <a:cubicBezTo>
                    <a:pt x="9" y="1"/>
                    <a:pt x="8" y="1"/>
                    <a:pt x="7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10">
              <a:extLst>
                <a:ext uri="{FF2B5EF4-FFF2-40B4-BE49-F238E27FC236}">
                  <a16:creationId xmlns:a16="http://schemas.microsoft.com/office/drawing/2014/main" id="{5C640CA2-B5A4-4421-951B-F713D6DC19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4451" y="5000622"/>
              <a:ext cx="155110" cy="123077"/>
            </a:xfrm>
            <a:custGeom>
              <a:avLst/>
              <a:gdLst>
                <a:gd name="T0" fmla="*/ 24 w 29"/>
                <a:gd name="T1" fmla="*/ 11 h 23"/>
                <a:gd name="T2" fmla="*/ 15 w 29"/>
                <a:gd name="T3" fmla="*/ 4 h 23"/>
                <a:gd name="T4" fmla="*/ 8 w 29"/>
                <a:gd name="T5" fmla="*/ 0 h 23"/>
                <a:gd name="T6" fmla="*/ 0 w 29"/>
                <a:gd name="T7" fmla="*/ 9 h 23"/>
                <a:gd name="T8" fmla="*/ 17 w 29"/>
                <a:gd name="T9" fmla="*/ 19 h 23"/>
                <a:gd name="T10" fmla="*/ 23 w 29"/>
                <a:gd name="T11" fmla="*/ 20 h 23"/>
                <a:gd name="T12" fmla="*/ 27 w 29"/>
                <a:gd name="T13" fmla="*/ 20 h 23"/>
                <a:gd name="T14" fmla="*/ 29 w 29"/>
                <a:gd name="T15" fmla="*/ 19 h 23"/>
                <a:gd name="T16" fmla="*/ 29 w 29"/>
                <a:gd name="T17" fmla="*/ 15 h 23"/>
                <a:gd name="T18" fmla="*/ 24 w 29"/>
                <a:gd name="T1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24" y="11"/>
                  </a:moveTo>
                  <a:cubicBezTo>
                    <a:pt x="23" y="11"/>
                    <a:pt x="18" y="6"/>
                    <a:pt x="15" y="4"/>
                  </a:cubicBezTo>
                  <a:cubicBezTo>
                    <a:pt x="13" y="3"/>
                    <a:pt x="10" y="1"/>
                    <a:pt x="8" y="0"/>
                  </a:cubicBezTo>
                  <a:cubicBezTo>
                    <a:pt x="8" y="0"/>
                    <a:pt x="1" y="7"/>
                    <a:pt x="0" y="9"/>
                  </a:cubicBezTo>
                  <a:cubicBezTo>
                    <a:pt x="4" y="12"/>
                    <a:pt x="16" y="19"/>
                    <a:pt x="17" y="19"/>
                  </a:cubicBezTo>
                  <a:cubicBezTo>
                    <a:pt x="21" y="23"/>
                    <a:pt x="23" y="22"/>
                    <a:pt x="23" y="20"/>
                  </a:cubicBezTo>
                  <a:cubicBezTo>
                    <a:pt x="23" y="20"/>
                    <a:pt x="27" y="21"/>
                    <a:pt x="27" y="20"/>
                  </a:cubicBezTo>
                  <a:cubicBezTo>
                    <a:pt x="27" y="20"/>
                    <a:pt x="28" y="20"/>
                    <a:pt x="29" y="19"/>
                  </a:cubicBezTo>
                  <a:cubicBezTo>
                    <a:pt x="29" y="18"/>
                    <a:pt x="29" y="16"/>
                    <a:pt x="29" y="15"/>
                  </a:cubicBezTo>
                  <a:cubicBezTo>
                    <a:pt x="28" y="14"/>
                    <a:pt x="25" y="12"/>
                    <a:pt x="24" y="1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11">
              <a:extLst>
                <a:ext uri="{FF2B5EF4-FFF2-40B4-BE49-F238E27FC236}">
                  <a16:creationId xmlns:a16="http://schemas.microsoft.com/office/drawing/2014/main" id="{7E83350B-A90A-453D-80F3-B2BAC542EA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60395" y="4688716"/>
              <a:ext cx="401264" cy="364172"/>
            </a:xfrm>
            <a:custGeom>
              <a:avLst/>
              <a:gdLst>
                <a:gd name="T0" fmla="*/ 18 w 75"/>
                <a:gd name="T1" fmla="*/ 3 h 68"/>
                <a:gd name="T2" fmla="*/ 16 w 75"/>
                <a:gd name="T3" fmla="*/ 1 h 68"/>
                <a:gd name="T4" fmla="*/ 3 w 75"/>
                <a:gd name="T5" fmla="*/ 9 h 68"/>
                <a:gd name="T6" fmla="*/ 68 w 75"/>
                <a:gd name="T7" fmla="*/ 68 h 68"/>
                <a:gd name="T8" fmla="*/ 75 w 75"/>
                <a:gd name="T9" fmla="*/ 59 h 68"/>
                <a:gd name="T10" fmla="*/ 18 w 75"/>
                <a:gd name="T11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8">
                  <a:moveTo>
                    <a:pt x="18" y="3"/>
                  </a:moveTo>
                  <a:cubicBezTo>
                    <a:pt x="17" y="2"/>
                    <a:pt x="17" y="2"/>
                    <a:pt x="16" y="1"/>
                  </a:cubicBezTo>
                  <a:cubicBezTo>
                    <a:pt x="12" y="0"/>
                    <a:pt x="5" y="0"/>
                    <a:pt x="3" y="9"/>
                  </a:cubicBezTo>
                  <a:cubicBezTo>
                    <a:pt x="0" y="18"/>
                    <a:pt x="47" y="55"/>
                    <a:pt x="68" y="68"/>
                  </a:cubicBezTo>
                  <a:cubicBezTo>
                    <a:pt x="69" y="65"/>
                    <a:pt x="71" y="62"/>
                    <a:pt x="75" y="59"/>
                  </a:cubicBezTo>
                  <a:cubicBezTo>
                    <a:pt x="62" y="51"/>
                    <a:pt x="29" y="11"/>
                    <a:pt x="18" y="3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12">
              <a:extLst>
                <a:ext uri="{FF2B5EF4-FFF2-40B4-BE49-F238E27FC236}">
                  <a16:creationId xmlns:a16="http://schemas.microsoft.com/office/drawing/2014/main" id="{1A996404-4B45-4151-82D6-6BE98C68B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37319" y="4287453"/>
              <a:ext cx="263013" cy="536142"/>
            </a:xfrm>
            <a:custGeom>
              <a:avLst/>
              <a:gdLst>
                <a:gd name="T0" fmla="*/ 37 w 49"/>
                <a:gd name="T1" fmla="*/ 3 h 100"/>
                <a:gd name="T2" fmla="*/ 9 w 49"/>
                <a:gd name="T3" fmla="*/ 10 h 100"/>
                <a:gd name="T4" fmla="*/ 27 w 49"/>
                <a:gd name="T5" fmla="*/ 88 h 100"/>
                <a:gd name="T6" fmla="*/ 44 w 49"/>
                <a:gd name="T7" fmla="*/ 76 h 100"/>
                <a:gd name="T8" fmla="*/ 37 w 49"/>
                <a:gd name="T9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0">
                  <a:moveTo>
                    <a:pt x="37" y="3"/>
                  </a:moveTo>
                  <a:cubicBezTo>
                    <a:pt x="36" y="0"/>
                    <a:pt x="13" y="7"/>
                    <a:pt x="9" y="10"/>
                  </a:cubicBezTo>
                  <a:cubicBezTo>
                    <a:pt x="0" y="16"/>
                    <a:pt x="17" y="70"/>
                    <a:pt x="27" y="88"/>
                  </a:cubicBezTo>
                  <a:cubicBezTo>
                    <a:pt x="31" y="95"/>
                    <a:pt x="49" y="100"/>
                    <a:pt x="44" y="76"/>
                  </a:cubicBezTo>
                  <a:cubicBezTo>
                    <a:pt x="40" y="56"/>
                    <a:pt x="40" y="15"/>
                    <a:pt x="37" y="3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13">
              <a:extLst>
                <a:ext uri="{FF2B5EF4-FFF2-40B4-BE49-F238E27FC236}">
                  <a16:creationId xmlns:a16="http://schemas.microsoft.com/office/drawing/2014/main" id="{676AFED1-FA9E-412B-B6D2-FE36D7A84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5516" y="4238559"/>
              <a:ext cx="542886" cy="826131"/>
            </a:xfrm>
            <a:custGeom>
              <a:avLst/>
              <a:gdLst>
                <a:gd name="T0" fmla="*/ 66 w 101"/>
                <a:gd name="T1" fmla="*/ 106 h 154"/>
                <a:gd name="T2" fmla="*/ 50 w 101"/>
                <a:gd name="T3" fmla="*/ 89 h 154"/>
                <a:gd name="T4" fmla="*/ 49 w 101"/>
                <a:gd name="T5" fmla="*/ 84 h 154"/>
                <a:gd name="T6" fmla="*/ 43 w 101"/>
                <a:gd name="T7" fmla="*/ 10 h 154"/>
                <a:gd name="T8" fmla="*/ 7 w 101"/>
                <a:gd name="T9" fmla="*/ 20 h 154"/>
                <a:gd name="T10" fmla="*/ 26 w 101"/>
                <a:gd name="T11" fmla="*/ 98 h 154"/>
                <a:gd name="T12" fmla="*/ 91 w 101"/>
                <a:gd name="T13" fmla="*/ 154 h 154"/>
                <a:gd name="T14" fmla="*/ 101 w 101"/>
                <a:gd name="T15" fmla="*/ 140 h 154"/>
                <a:gd name="T16" fmla="*/ 66 w 101"/>
                <a:gd name="T17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54">
                  <a:moveTo>
                    <a:pt x="66" y="106"/>
                  </a:moveTo>
                  <a:cubicBezTo>
                    <a:pt x="60" y="99"/>
                    <a:pt x="54" y="93"/>
                    <a:pt x="50" y="89"/>
                  </a:cubicBezTo>
                  <a:cubicBezTo>
                    <a:pt x="50" y="88"/>
                    <a:pt x="50" y="86"/>
                    <a:pt x="49" y="84"/>
                  </a:cubicBezTo>
                  <a:cubicBezTo>
                    <a:pt x="47" y="75"/>
                    <a:pt x="51" y="20"/>
                    <a:pt x="43" y="10"/>
                  </a:cubicBezTo>
                  <a:cubicBezTo>
                    <a:pt x="35" y="1"/>
                    <a:pt x="16" y="0"/>
                    <a:pt x="7" y="20"/>
                  </a:cubicBezTo>
                  <a:cubicBezTo>
                    <a:pt x="0" y="33"/>
                    <a:pt x="18" y="84"/>
                    <a:pt x="26" y="98"/>
                  </a:cubicBezTo>
                  <a:cubicBezTo>
                    <a:pt x="34" y="113"/>
                    <a:pt x="73" y="143"/>
                    <a:pt x="91" y="154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94" y="136"/>
                    <a:pt x="78" y="119"/>
                    <a:pt x="66" y="106"/>
                  </a:cubicBezTo>
                  <a:close/>
                </a:path>
              </a:pathLst>
            </a:custGeom>
            <a:solidFill>
              <a:srgbClr val="C6F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14">
              <a:extLst>
                <a:ext uri="{FF2B5EF4-FFF2-40B4-BE49-F238E27FC236}">
                  <a16:creationId xmlns:a16="http://schemas.microsoft.com/office/drawing/2014/main" id="{8C8AA1DD-70B7-4714-B8E6-DFE355C495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33419" y="5000622"/>
              <a:ext cx="1040251" cy="411380"/>
            </a:xfrm>
            <a:custGeom>
              <a:avLst/>
              <a:gdLst>
                <a:gd name="T0" fmla="*/ 170 w 194"/>
                <a:gd name="T1" fmla="*/ 30 h 77"/>
                <a:gd name="T2" fmla="*/ 21 w 194"/>
                <a:gd name="T3" fmla="*/ 1 h 77"/>
                <a:gd name="T4" fmla="*/ 27 w 194"/>
                <a:gd name="T5" fmla="*/ 60 h 77"/>
                <a:gd name="T6" fmla="*/ 174 w 194"/>
                <a:gd name="T7" fmla="*/ 70 h 77"/>
                <a:gd name="T8" fmla="*/ 170 w 194"/>
                <a:gd name="T9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77">
                  <a:moveTo>
                    <a:pt x="170" y="30"/>
                  </a:moveTo>
                  <a:cubicBezTo>
                    <a:pt x="128" y="8"/>
                    <a:pt x="40" y="0"/>
                    <a:pt x="21" y="1"/>
                  </a:cubicBezTo>
                  <a:cubicBezTo>
                    <a:pt x="11" y="2"/>
                    <a:pt x="0" y="46"/>
                    <a:pt x="27" y="60"/>
                  </a:cubicBezTo>
                  <a:cubicBezTo>
                    <a:pt x="62" y="77"/>
                    <a:pt x="151" y="73"/>
                    <a:pt x="174" y="70"/>
                  </a:cubicBezTo>
                  <a:cubicBezTo>
                    <a:pt x="182" y="69"/>
                    <a:pt x="194" y="42"/>
                    <a:pt x="170" y="30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15">
              <a:extLst>
                <a:ext uri="{FF2B5EF4-FFF2-40B4-BE49-F238E27FC236}">
                  <a16:creationId xmlns:a16="http://schemas.microsoft.com/office/drawing/2014/main" id="{E0D526EF-9D85-4B60-9FC1-CCFB5BE059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965004"/>
              <a:ext cx="70811" cy="74183"/>
            </a:xfrm>
            <a:custGeom>
              <a:avLst/>
              <a:gdLst>
                <a:gd name="T0" fmla="*/ 1 w 13"/>
                <a:gd name="T1" fmla="*/ 2 h 14"/>
                <a:gd name="T2" fmla="*/ 1 w 13"/>
                <a:gd name="T3" fmla="*/ 14 h 14"/>
                <a:gd name="T4" fmla="*/ 12 w 13"/>
                <a:gd name="T5" fmla="*/ 10 h 14"/>
                <a:gd name="T6" fmla="*/ 13 w 13"/>
                <a:gd name="T7" fmla="*/ 3 h 14"/>
                <a:gd name="T8" fmla="*/ 3 w 13"/>
                <a:gd name="T9" fmla="*/ 1 h 14"/>
                <a:gd name="T10" fmla="*/ 1 w 13"/>
                <a:gd name="T1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1" y="2"/>
                  </a:moveTo>
                  <a:cubicBezTo>
                    <a:pt x="0" y="9"/>
                    <a:pt x="1" y="14"/>
                    <a:pt x="1" y="14"/>
                  </a:cubicBezTo>
                  <a:cubicBezTo>
                    <a:pt x="1" y="14"/>
                    <a:pt x="8" y="14"/>
                    <a:pt x="12" y="10"/>
                  </a:cubicBezTo>
                  <a:cubicBezTo>
                    <a:pt x="12" y="10"/>
                    <a:pt x="12" y="7"/>
                    <a:pt x="13" y="3"/>
                  </a:cubicBezTo>
                  <a:cubicBezTo>
                    <a:pt x="10" y="0"/>
                    <a:pt x="6" y="0"/>
                    <a:pt x="3" y="1"/>
                  </a:cubicBezTo>
                  <a:cubicBezTo>
                    <a:pt x="2" y="2"/>
                    <a:pt x="1" y="2"/>
                    <a:pt x="1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16">
              <a:extLst>
                <a:ext uri="{FF2B5EF4-FFF2-40B4-BE49-F238E27FC236}">
                  <a16:creationId xmlns:a16="http://schemas.microsoft.com/office/drawing/2014/main" id="{7723D2F0-59F7-4390-91BC-7C4C3D0927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145617"/>
              <a:ext cx="493993" cy="861537"/>
            </a:xfrm>
            <a:custGeom>
              <a:avLst/>
              <a:gdLst>
                <a:gd name="T0" fmla="*/ 38 w 92"/>
                <a:gd name="T1" fmla="*/ 36 h 161"/>
                <a:gd name="T2" fmla="*/ 0 w 92"/>
                <a:gd name="T3" fmla="*/ 156 h 161"/>
                <a:gd name="T4" fmla="*/ 13 w 92"/>
                <a:gd name="T5" fmla="*/ 161 h 161"/>
                <a:gd name="T6" fmla="*/ 78 w 92"/>
                <a:gd name="T7" fmla="*/ 42 h 161"/>
                <a:gd name="T8" fmla="*/ 38 w 92"/>
                <a:gd name="T9" fmla="*/ 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61">
                  <a:moveTo>
                    <a:pt x="38" y="36"/>
                  </a:moveTo>
                  <a:cubicBezTo>
                    <a:pt x="19" y="92"/>
                    <a:pt x="0" y="156"/>
                    <a:pt x="0" y="156"/>
                  </a:cubicBezTo>
                  <a:cubicBezTo>
                    <a:pt x="5" y="154"/>
                    <a:pt x="11" y="157"/>
                    <a:pt x="13" y="161"/>
                  </a:cubicBezTo>
                  <a:cubicBezTo>
                    <a:pt x="13" y="161"/>
                    <a:pt x="46" y="100"/>
                    <a:pt x="78" y="42"/>
                  </a:cubicBezTo>
                  <a:cubicBezTo>
                    <a:pt x="92" y="18"/>
                    <a:pt x="50" y="0"/>
                    <a:pt x="38" y="36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17">
              <a:extLst>
                <a:ext uri="{FF2B5EF4-FFF2-40B4-BE49-F238E27FC236}">
                  <a16:creationId xmlns:a16="http://schemas.microsoft.com/office/drawing/2014/main" id="{48B9438D-7C87-4534-9B50-2D3461BC86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991980"/>
              <a:ext cx="182086" cy="144994"/>
            </a:xfrm>
            <a:custGeom>
              <a:avLst/>
              <a:gdLst>
                <a:gd name="T0" fmla="*/ 14 w 34"/>
                <a:gd name="T1" fmla="*/ 5 h 27"/>
                <a:gd name="T2" fmla="*/ 12 w 34"/>
                <a:gd name="T3" fmla="*/ 2 h 27"/>
                <a:gd name="T4" fmla="*/ 1 w 34"/>
                <a:gd name="T5" fmla="*/ 6 h 27"/>
                <a:gd name="T6" fmla="*/ 3 w 34"/>
                <a:gd name="T7" fmla="*/ 16 h 27"/>
                <a:gd name="T8" fmla="*/ 13 w 34"/>
                <a:gd name="T9" fmla="*/ 25 h 27"/>
                <a:gd name="T10" fmla="*/ 24 w 34"/>
                <a:gd name="T11" fmla="*/ 26 h 27"/>
                <a:gd name="T12" fmla="*/ 34 w 34"/>
                <a:gd name="T13" fmla="*/ 20 h 27"/>
                <a:gd name="T14" fmla="*/ 14 w 34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7">
                  <a:moveTo>
                    <a:pt x="14" y="5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3" y="0"/>
                    <a:pt x="1" y="6"/>
                  </a:cubicBezTo>
                  <a:cubicBezTo>
                    <a:pt x="1" y="6"/>
                    <a:pt x="0" y="12"/>
                    <a:pt x="3" y="16"/>
                  </a:cubicBezTo>
                  <a:cubicBezTo>
                    <a:pt x="4" y="17"/>
                    <a:pt x="10" y="24"/>
                    <a:pt x="13" y="25"/>
                  </a:cubicBezTo>
                  <a:cubicBezTo>
                    <a:pt x="16" y="27"/>
                    <a:pt x="20" y="26"/>
                    <a:pt x="24" y="26"/>
                  </a:cubicBezTo>
                  <a:cubicBezTo>
                    <a:pt x="29" y="25"/>
                    <a:pt x="34" y="22"/>
                    <a:pt x="34" y="20"/>
                  </a:cubicBezTo>
                  <a:cubicBezTo>
                    <a:pt x="33" y="15"/>
                    <a:pt x="18" y="8"/>
                    <a:pt x="14" y="5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90" name="Picture 218">
              <a:extLst>
                <a:ext uri="{FF2B5EF4-FFF2-40B4-BE49-F238E27FC236}">
                  <a16:creationId xmlns:a16="http://schemas.microsoft.com/office/drawing/2014/main" id="{8964C872-8DB1-4A3C-95C9-698C2D56E86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5431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reeform 219">
              <a:extLst>
                <a:ext uri="{FF2B5EF4-FFF2-40B4-BE49-F238E27FC236}">
                  <a16:creationId xmlns:a16="http://schemas.microsoft.com/office/drawing/2014/main" id="{D00BACBE-9216-4C61-9D53-2C15A165B8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7" y="6034130"/>
              <a:ext cx="161854" cy="96102"/>
            </a:xfrm>
            <a:custGeom>
              <a:avLst/>
              <a:gdLst>
                <a:gd name="T0" fmla="*/ 8 w 30"/>
                <a:gd name="T1" fmla="*/ 0 h 18"/>
                <a:gd name="T2" fmla="*/ 4 w 30"/>
                <a:gd name="T3" fmla="*/ 10 h 18"/>
                <a:gd name="T4" fmla="*/ 13 w 30"/>
                <a:gd name="T5" fmla="*/ 18 h 18"/>
                <a:gd name="T6" fmla="*/ 16 w 30"/>
                <a:gd name="T7" fmla="*/ 18 h 18"/>
                <a:gd name="T8" fmla="*/ 17 w 30"/>
                <a:gd name="T9" fmla="*/ 18 h 18"/>
                <a:gd name="T10" fmla="*/ 21 w 30"/>
                <a:gd name="T11" fmla="*/ 18 h 18"/>
                <a:gd name="T12" fmla="*/ 22 w 30"/>
                <a:gd name="T13" fmla="*/ 18 h 18"/>
                <a:gd name="T14" fmla="*/ 30 w 30"/>
                <a:gd name="T15" fmla="*/ 13 h 18"/>
                <a:gd name="T16" fmla="*/ 11 w 30"/>
                <a:gd name="T17" fmla="*/ 0 h 18"/>
                <a:gd name="T18" fmla="*/ 8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8" y="0"/>
                  </a:moveTo>
                  <a:cubicBezTo>
                    <a:pt x="4" y="0"/>
                    <a:pt x="0" y="4"/>
                    <a:pt x="4" y="10"/>
                  </a:cubicBezTo>
                  <a:cubicBezTo>
                    <a:pt x="5" y="11"/>
                    <a:pt x="11" y="16"/>
                    <a:pt x="13" y="18"/>
                  </a:cubicBezTo>
                  <a:cubicBezTo>
                    <a:pt x="14" y="18"/>
                    <a:pt x="15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21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6" y="17"/>
                    <a:pt x="30" y="15"/>
                    <a:pt x="30" y="13"/>
                  </a:cubicBezTo>
                  <a:cubicBezTo>
                    <a:pt x="30" y="9"/>
                    <a:pt x="16" y="3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0">
              <a:extLst>
                <a:ext uri="{FF2B5EF4-FFF2-40B4-BE49-F238E27FC236}">
                  <a16:creationId xmlns:a16="http://schemas.microsoft.com/office/drawing/2014/main" id="{9D1C693A-F56D-49BC-970D-92277637A0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02545" y="5959947"/>
              <a:ext cx="85986" cy="96102"/>
            </a:xfrm>
            <a:custGeom>
              <a:avLst/>
              <a:gdLst>
                <a:gd name="T0" fmla="*/ 5 w 16"/>
                <a:gd name="T1" fmla="*/ 2 h 18"/>
                <a:gd name="T2" fmla="*/ 0 w 16"/>
                <a:gd name="T3" fmla="*/ 11 h 18"/>
                <a:gd name="T4" fmla="*/ 13 w 16"/>
                <a:gd name="T5" fmla="*/ 18 h 18"/>
                <a:gd name="T6" fmla="*/ 16 w 16"/>
                <a:gd name="T7" fmla="*/ 5 h 18"/>
                <a:gd name="T8" fmla="*/ 14 w 16"/>
                <a:gd name="T9" fmla="*/ 3 h 18"/>
                <a:gd name="T10" fmla="*/ 5 w 16"/>
                <a:gd name="T1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5" y="2"/>
                  </a:moveTo>
                  <a:cubicBezTo>
                    <a:pt x="3" y="7"/>
                    <a:pt x="0" y="11"/>
                    <a:pt x="0" y="11"/>
                  </a:cubicBezTo>
                  <a:cubicBezTo>
                    <a:pt x="4" y="15"/>
                    <a:pt x="13" y="18"/>
                    <a:pt x="13" y="18"/>
                  </a:cubicBezTo>
                  <a:cubicBezTo>
                    <a:pt x="13" y="18"/>
                    <a:pt x="15" y="11"/>
                    <a:pt x="16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1" y="1"/>
                    <a:pt x="8" y="0"/>
                    <a:pt x="5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1">
              <a:extLst>
                <a:ext uri="{FF2B5EF4-FFF2-40B4-BE49-F238E27FC236}">
                  <a16:creationId xmlns:a16="http://schemas.microsoft.com/office/drawing/2014/main" id="{7F7D9177-E66F-43D2-B2EF-0641A7B110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24462" y="5236660"/>
              <a:ext cx="445099" cy="770494"/>
            </a:xfrm>
            <a:custGeom>
              <a:avLst/>
              <a:gdLst>
                <a:gd name="T0" fmla="*/ 35 w 83"/>
                <a:gd name="T1" fmla="*/ 37 h 144"/>
                <a:gd name="T2" fmla="*/ 0 w 83"/>
                <a:gd name="T3" fmla="*/ 139 h 144"/>
                <a:gd name="T4" fmla="*/ 13 w 83"/>
                <a:gd name="T5" fmla="*/ 144 h 144"/>
                <a:gd name="T6" fmla="*/ 69 w 83"/>
                <a:gd name="T7" fmla="*/ 45 h 144"/>
                <a:gd name="T8" fmla="*/ 35 w 83"/>
                <a:gd name="T9" fmla="*/ 3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4">
                  <a:moveTo>
                    <a:pt x="35" y="37"/>
                  </a:moveTo>
                  <a:cubicBezTo>
                    <a:pt x="16" y="92"/>
                    <a:pt x="0" y="139"/>
                    <a:pt x="0" y="139"/>
                  </a:cubicBezTo>
                  <a:cubicBezTo>
                    <a:pt x="5" y="137"/>
                    <a:pt x="11" y="140"/>
                    <a:pt x="13" y="144"/>
                  </a:cubicBezTo>
                  <a:cubicBezTo>
                    <a:pt x="13" y="144"/>
                    <a:pt x="37" y="104"/>
                    <a:pt x="69" y="45"/>
                  </a:cubicBezTo>
                  <a:cubicBezTo>
                    <a:pt x="83" y="21"/>
                    <a:pt x="47" y="0"/>
                    <a:pt x="35" y="37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2">
              <a:extLst>
                <a:ext uri="{FF2B5EF4-FFF2-40B4-BE49-F238E27FC236}">
                  <a16:creationId xmlns:a16="http://schemas.microsoft.com/office/drawing/2014/main" id="{3FAC6F03-693D-410C-ACA9-7BFCBD60F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01386" y="5997038"/>
              <a:ext cx="177029" cy="139937"/>
            </a:xfrm>
            <a:custGeom>
              <a:avLst/>
              <a:gdLst>
                <a:gd name="T0" fmla="*/ 29 w 33"/>
                <a:gd name="T1" fmla="*/ 1 h 26"/>
                <a:gd name="T2" fmla="*/ 29 w 33"/>
                <a:gd name="T3" fmla="*/ 1 h 26"/>
                <a:gd name="T4" fmla="*/ 20 w 33"/>
                <a:gd name="T5" fmla="*/ 3 h 26"/>
                <a:gd name="T6" fmla="*/ 19 w 33"/>
                <a:gd name="T7" fmla="*/ 4 h 26"/>
                <a:gd name="T8" fmla="*/ 0 w 33"/>
                <a:gd name="T9" fmla="*/ 19 h 26"/>
                <a:gd name="T10" fmla="*/ 9 w 33"/>
                <a:gd name="T11" fmla="*/ 25 h 26"/>
                <a:gd name="T12" fmla="*/ 20 w 33"/>
                <a:gd name="T13" fmla="*/ 24 h 26"/>
                <a:gd name="T14" fmla="*/ 31 w 33"/>
                <a:gd name="T15" fmla="*/ 15 h 26"/>
                <a:gd name="T16" fmla="*/ 33 w 33"/>
                <a:gd name="T17" fmla="*/ 8 h 26"/>
                <a:gd name="T18" fmla="*/ 29 w 33"/>
                <a:gd name="T1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29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6" y="0"/>
                    <a:pt x="22" y="1"/>
                    <a:pt x="20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7"/>
                    <a:pt x="1" y="14"/>
                    <a:pt x="0" y="19"/>
                  </a:cubicBezTo>
                  <a:cubicBezTo>
                    <a:pt x="0" y="21"/>
                    <a:pt x="5" y="24"/>
                    <a:pt x="9" y="25"/>
                  </a:cubicBezTo>
                  <a:cubicBezTo>
                    <a:pt x="14" y="25"/>
                    <a:pt x="18" y="26"/>
                    <a:pt x="20" y="24"/>
                  </a:cubicBezTo>
                  <a:cubicBezTo>
                    <a:pt x="23" y="23"/>
                    <a:pt x="30" y="16"/>
                    <a:pt x="31" y="15"/>
                  </a:cubicBezTo>
                  <a:cubicBezTo>
                    <a:pt x="32" y="13"/>
                    <a:pt x="32" y="10"/>
                    <a:pt x="33" y="8"/>
                  </a:cubicBezTo>
                  <a:cubicBezTo>
                    <a:pt x="33" y="5"/>
                    <a:pt x="31" y="2"/>
                    <a:pt x="29" y="1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95" name="Picture 223">
              <a:extLst>
                <a:ext uri="{FF2B5EF4-FFF2-40B4-BE49-F238E27FC236}">
                  <a16:creationId xmlns:a16="http://schemas.microsoft.com/office/drawing/2014/main" id="{E73E3D22-9C7A-472C-923C-E4FCCFAF3EA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3535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Freeform 224">
              <a:extLst>
                <a:ext uri="{FF2B5EF4-FFF2-40B4-BE49-F238E27FC236}">
                  <a16:creationId xmlns:a16="http://schemas.microsoft.com/office/drawing/2014/main" id="{34ECB645-698A-4940-9360-422B7A2007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11502" y="6034130"/>
              <a:ext cx="161854" cy="96102"/>
            </a:xfrm>
            <a:custGeom>
              <a:avLst/>
              <a:gdLst>
                <a:gd name="T0" fmla="*/ 22 w 30"/>
                <a:gd name="T1" fmla="*/ 0 h 18"/>
                <a:gd name="T2" fmla="*/ 20 w 30"/>
                <a:gd name="T3" fmla="*/ 0 h 18"/>
                <a:gd name="T4" fmla="*/ 0 w 30"/>
                <a:gd name="T5" fmla="*/ 13 h 18"/>
                <a:gd name="T6" fmla="*/ 8 w 30"/>
                <a:gd name="T7" fmla="*/ 18 h 18"/>
                <a:gd name="T8" fmla="*/ 10 w 30"/>
                <a:gd name="T9" fmla="*/ 18 h 18"/>
                <a:gd name="T10" fmla="*/ 13 w 30"/>
                <a:gd name="T11" fmla="*/ 18 h 18"/>
                <a:gd name="T12" fmla="*/ 14 w 30"/>
                <a:gd name="T13" fmla="*/ 18 h 18"/>
                <a:gd name="T14" fmla="*/ 17 w 30"/>
                <a:gd name="T15" fmla="*/ 18 h 18"/>
                <a:gd name="T16" fmla="*/ 26 w 30"/>
                <a:gd name="T17" fmla="*/ 10 h 18"/>
                <a:gd name="T18" fmla="*/ 22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22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15" y="3"/>
                    <a:pt x="1" y="9"/>
                    <a:pt x="0" y="13"/>
                  </a:cubicBezTo>
                  <a:cubicBezTo>
                    <a:pt x="0" y="15"/>
                    <a:pt x="5" y="17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20" y="16"/>
                    <a:pt x="25" y="11"/>
                    <a:pt x="26" y="10"/>
                  </a:cubicBezTo>
                  <a:cubicBezTo>
                    <a:pt x="30" y="4"/>
                    <a:pt x="26" y="0"/>
                    <a:pt x="22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5">
              <a:extLst>
                <a:ext uri="{FF2B5EF4-FFF2-40B4-BE49-F238E27FC236}">
                  <a16:creationId xmlns:a16="http://schemas.microsoft.com/office/drawing/2014/main" id="{41D19132-162F-4FB9-AEFA-CCAA617FEC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51333" y="4870802"/>
              <a:ext cx="696311" cy="456902"/>
            </a:xfrm>
            <a:custGeom>
              <a:avLst/>
              <a:gdLst>
                <a:gd name="T0" fmla="*/ 117 w 130"/>
                <a:gd name="T1" fmla="*/ 4 h 85"/>
                <a:gd name="T2" fmla="*/ 80 w 130"/>
                <a:gd name="T3" fmla="*/ 8 h 85"/>
                <a:gd name="T4" fmla="*/ 18 w 130"/>
                <a:gd name="T5" fmla="*/ 2 h 85"/>
                <a:gd name="T6" fmla="*/ 4 w 130"/>
                <a:gd name="T7" fmla="*/ 0 h 85"/>
                <a:gd name="T8" fmla="*/ 0 w 130"/>
                <a:gd name="T9" fmla="*/ 52 h 85"/>
                <a:gd name="T10" fmla="*/ 101 w 130"/>
                <a:gd name="T11" fmla="*/ 65 h 85"/>
                <a:gd name="T12" fmla="*/ 130 w 130"/>
                <a:gd name="T13" fmla="*/ 33 h 85"/>
                <a:gd name="T14" fmla="*/ 117 w 130"/>
                <a:gd name="T15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85">
                  <a:moveTo>
                    <a:pt x="117" y="4"/>
                  </a:moveTo>
                  <a:cubicBezTo>
                    <a:pt x="106" y="7"/>
                    <a:pt x="93" y="9"/>
                    <a:pt x="80" y="8"/>
                  </a:cubicBezTo>
                  <a:cubicBezTo>
                    <a:pt x="59" y="8"/>
                    <a:pt x="39" y="5"/>
                    <a:pt x="18" y="2"/>
                  </a:cubicBezTo>
                  <a:cubicBezTo>
                    <a:pt x="13" y="1"/>
                    <a:pt x="8" y="1"/>
                    <a:pt x="4" y="0"/>
                  </a:cubicBezTo>
                  <a:cubicBezTo>
                    <a:pt x="2" y="18"/>
                    <a:pt x="0" y="36"/>
                    <a:pt x="0" y="52"/>
                  </a:cubicBezTo>
                  <a:cubicBezTo>
                    <a:pt x="2" y="52"/>
                    <a:pt x="46" y="85"/>
                    <a:pt x="101" y="65"/>
                  </a:cubicBezTo>
                  <a:cubicBezTo>
                    <a:pt x="111" y="61"/>
                    <a:pt x="124" y="55"/>
                    <a:pt x="130" y="33"/>
                  </a:cubicBezTo>
                  <a:cubicBezTo>
                    <a:pt x="121" y="27"/>
                    <a:pt x="117" y="24"/>
                    <a:pt x="117" y="4"/>
                  </a:cubicBez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26">
              <a:extLst>
                <a:ext uri="{FF2B5EF4-FFF2-40B4-BE49-F238E27FC236}">
                  <a16:creationId xmlns:a16="http://schemas.microsoft.com/office/drawing/2014/main" id="{95D7FD9A-76DE-4439-A1DC-5C13612944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46381" y="4046357"/>
              <a:ext cx="133193" cy="204004"/>
            </a:xfrm>
            <a:custGeom>
              <a:avLst/>
              <a:gdLst>
                <a:gd name="T0" fmla="*/ 3 w 25"/>
                <a:gd name="T1" fmla="*/ 0 h 38"/>
                <a:gd name="T2" fmla="*/ 0 w 25"/>
                <a:gd name="T3" fmla="*/ 26 h 38"/>
                <a:gd name="T4" fmla="*/ 25 w 25"/>
                <a:gd name="T5" fmla="*/ 31 h 38"/>
                <a:gd name="T6" fmla="*/ 25 w 25"/>
                <a:gd name="T7" fmla="*/ 10 h 38"/>
                <a:gd name="T8" fmla="*/ 3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3" y="0"/>
                  </a:moveTo>
                  <a:cubicBezTo>
                    <a:pt x="4" y="6"/>
                    <a:pt x="2" y="23"/>
                    <a:pt x="0" y="26"/>
                  </a:cubicBezTo>
                  <a:cubicBezTo>
                    <a:pt x="5" y="38"/>
                    <a:pt x="23" y="38"/>
                    <a:pt x="25" y="31"/>
                  </a:cubicBezTo>
                  <a:cubicBezTo>
                    <a:pt x="22" y="24"/>
                    <a:pt x="25" y="11"/>
                    <a:pt x="25" y="10"/>
                  </a:cubicBezTo>
                  <a:cubicBezTo>
                    <a:pt x="20" y="10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27">
              <a:extLst>
                <a:ext uri="{FF2B5EF4-FFF2-40B4-BE49-F238E27FC236}">
                  <a16:creationId xmlns:a16="http://schemas.microsoft.com/office/drawing/2014/main" id="{39C1B554-B34F-43AF-9F97-F2B0AF4D80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88530" y="3874387"/>
              <a:ext cx="220864" cy="289989"/>
            </a:xfrm>
            <a:custGeom>
              <a:avLst/>
              <a:gdLst>
                <a:gd name="T0" fmla="*/ 18 w 41"/>
                <a:gd name="T1" fmla="*/ 1 h 54"/>
                <a:gd name="T2" fmla="*/ 1 w 41"/>
                <a:gd name="T3" fmla="*/ 22 h 54"/>
                <a:gd name="T4" fmla="*/ 2 w 41"/>
                <a:gd name="T5" fmla="*/ 33 h 54"/>
                <a:gd name="T6" fmla="*/ 22 w 41"/>
                <a:gd name="T7" fmla="*/ 51 h 54"/>
                <a:gd name="T8" fmla="*/ 40 w 41"/>
                <a:gd name="T9" fmla="*/ 12 h 54"/>
                <a:gd name="T10" fmla="*/ 18 w 41"/>
                <a:gd name="T1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4">
                  <a:moveTo>
                    <a:pt x="18" y="1"/>
                  </a:moveTo>
                  <a:cubicBezTo>
                    <a:pt x="7" y="2"/>
                    <a:pt x="0" y="11"/>
                    <a:pt x="1" y="2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41"/>
                    <a:pt x="11" y="54"/>
                    <a:pt x="22" y="51"/>
                  </a:cubicBezTo>
                  <a:cubicBezTo>
                    <a:pt x="39" y="47"/>
                    <a:pt x="41" y="16"/>
                    <a:pt x="40" y="12"/>
                  </a:cubicBezTo>
                  <a:cubicBezTo>
                    <a:pt x="38" y="3"/>
                    <a:pt x="28" y="0"/>
                    <a:pt x="18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8">
              <a:extLst>
                <a:ext uri="{FF2B5EF4-FFF2-40B4-BE49-F238E27FC236}">
                  <a16:creationId xmlns:a16="http://schemas.microsoft.com/office/drawing/2014/main" id="{F49DA6D0-1CEB-4433-B515-BCDAE5F87C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29416" y="4186294"/>
              <a:ext cx="708112" cy="1011589"/>
            </a:xfrm>
            <a:custGeom>
              <a:avLst/>
              <a:gdLst>
                <a:gd name="T0" fmla="*/ 103 w 132"/>
                <a:gd name="T1" fmla="*/ 14 h 189"/>
                <a:gd name="T2" fmla="*/ 84 w 132"/>
                <a:gd name="T3" fmla="*/ 5 h 189"/>
                <a:gd name="T4" fmla="*/ 70 w 132"/>
                <a:gd name="T5" fmla="*/ 6 h 189"/>
                <a:gd name="T6" fmla="*/ 59 w 132"/>
                <a:gd name="T7" fmla="*/ 0 h 189"/>
                <a:gd name="T8" fmla="*/ 41 w 132"/>
                <a:gd name="T9" fmla="*/ 5 h 189"/>
                <a:gd name="T10" fmla="*/ 19 w 132"/>
                <a:gd name="T11" fmla="*/ 42 h 189"/>
                <a:gd name="T12" fmla="*/ 0 w 132"/>
                <a:gd name="T13" fmla="*/ 169 h 189"/>
                <a:gd name="T14" fmla="*/ 7 w 132"/>
                <a:gd name="T15" fmla="*/ 170 h 189"/>
                <a:gd name="T16" fmla="*/ 15 w 132"/>
                <a:gd name="T17" fmla="*/ 130 h 189"/>
                <a:gd name="T18" fmla="*/ 17 w 132"/>
                <a:gd name="T19" fmla="*/ 171 h 189"/>
                <a:gd name="T20" fmla="*/ 104 w 132"/>
                <a:gd name="T21" fmla="*/ 181 h 189"/>
                <a:gd name="T22" fmla="*/ 108 w 132"/>
                <a:gd name="T23" fmla="*/ 149 h 189"/>
                <a:gd name="T24" fmla="*/ 111 w 132"/>
                <a:gd name="T25" fmla="*/ 180 h 189"/>
                <a:gd name="T26" fmla="*/ 132 w 132"/>
                <a:gd name="T27" fmla="*/ 160 h 189"/>
                <a:gd name="T28" fmla="*/ 116 w 132"/>
                <a:gd name="T29" fmla="*/ 51 h 189"/>
                <a:gd name="T30" fmla="*/ 103 w 132"/>
                <a:gd name="T31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89">
                  <a:moveTo>
                    <a:pt x="103" y="14"/>
                  </a:moveTo>
                  <a:cubicBezTo>
                    <a:pt x="100" y="12"/>
                    <a:pt x="84" y="5"/>
                    <a:pt x="84" y="5"/>
                  </a:cubicBezTo>
                  <a:cubicBezTo>
                    <a:pt x="84" y="5"/>
                    <a:pt x="78" y="8"/>
                    <a:pt x="70" y="6"/>
                  </a:cubicBezTo>
                  <a:cubicBezTo>
                    <a:pt x="62" y="4"/>
                    <a:pt x="59" y="0"/>
                    <a:pt x="59" y="0"/>
                  </a:cubicBezTo>
                  <a:cubicBezTo>
                    <a:pt x="59" y="0"/>
                    <a:pt x="45" y="4"/>
                    <a:pt x="41" y="5"/>
                  </a:cubicBezTo>
                  <a:cubicBezTo>
                    <a:pt x="27" y="9"/>
                    <a:pt x="22" y="30"/>
                    <a:pt x="19" y="42"/>
                  </a:cubicBezTo>
                  <a:cubicBezTo>
                    <a:pt x="18" y="45"/>
                    <a:pt x="0" y="106"/>
                    <a:pt x="0" y="169"/>
                  </a:cubicBezTo>
                  <a:cubicBezTo>
                    <a:pt x="2" y="169"/>
                    <a:pt x="4" y="169"/>
                    <a:pt x="7" y="170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45" y="175"/>
                    <a:pt x="70" y="189"/>
                    <a:pt x="104" y="181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26" y="176"/>
                    <a:pt x="132" y="161"/>
                    <a:pt x="132" y="160"/>
                  </a:cubicBezTo>
                  <a:cubicBezTo>
                    <a:pt x="115" y="134"/>
                    <a:pt x="117" y="58"/>
                    <a:pt x="116" y="51"/>
                  </a:cubicBezTo>
                  <a:cubicBezTo>
                    <a:pt x="116" y="35"/>
                    <a:pt x="120" y="24"/>
                    <a:pt x="103" y="14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29">
              <a:extLst>
                <a:ext uri="{FF2B5EF4-FFF2-40B4-BE49-F238E27FC236}">
                  <a16:creationId xmlns:a16="http://schemas.microsoft.com/office/drawing/2014/main" id="{FE6DB139-4231-402D-8997-3E3ABD724A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60395" y="3746252"/>
              <a:ext cx="401264" cy="433298"/>
            </a:xfrm>
            <a:custGeom>
              <a:avLst/>
              <a:gdLst>
                <a:gd name="T0" fmla="*/ 61 w 75"/>
                <a:gd name="T1" fmla="*/ 25 h 81"/>
                <a:gd name="T2" fmla="*/ 14 w 75"/>
                <a:gd name="T3" fmla="*/ 13 h 81"/>
                <a:gd name="T4" fmla="*/ 10 w 75"/>
                <a:gd name="T5" fmla="*/ 57 h 81"/>
                <a:gd name="T6" fmla="*/ 6 w 75"/>
                <a:gd name="T7" fmla="*/ 62 h 81"/>
                <a:gd name="T8" fmla="*/ 20 w 75"/>
                <a:gd name="T9" fmla="*/ 72 h 81"/>
                <a:gd name="T10" fmla="*/ 63 w 75"/>
                <a:gd name="T11" fmla="*/ 46 h 81"/>
                <a:gd name="T12" fmla="*/ 56 w 75"/>
                <a:gd name="T13" fmla="*/ 43 h 81"/>
                <a:gd name="T14" fmla="*/ 73 w 75"/>
                <a:gd name="T15" fmla="*/ 29 h 81"/>
                <a:gd name="T16" fmla="*/ 61 w 75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1">
                  <a:moveTo>
                    <a:pt x="61" y="25"/>
                  </a:moveTo>
                  <a:cubicBezTo>
                    <a:pt x="54" y="9"/>
                    <a:pt x="30" y="0"/>
                    <a:pt x="14" y="13"/>
                  </a:cubicBezTo>
                  <a:cubicBezTo>
                    <a:pt x="0" y="24"/>
                    <a:pt x="2" y="44"/>
                    <a:pt x="10" y="57"/>
                  </a:cubicBezTo>
                  <a:cubicBezTo>
                    <a:pt x="14" y="64"/>
                    <a:pt x="6" y="62"/>
                    <a:pt x="6" y="62"/>
                  </a:cubicBezTo>
                  <a:cubicBezTo>
                    <a:pt x="6" y="62"/>
                    <a:pt x="13" y="70"/>
                    <a:pt x="20" y="72"/>
                  </a:cubicBezTo>
                  <a:cubicBezTo>
                    <a:pt x="46" y="81"/>
                    <a:pt x="63" y="46"/>
                    <a:pt x="63" y="46"/>
                  </a:cubicBezTo>
                  <a:cubicBezTo>
                    <a:pt x="63" y="46"/>
                    <a:pt x="52" y="43"/>
                    <a:pt x="56" y="43"/>
                  </a:cubicBezTo>
                  <a:cubicBezTo>
                    <a:pt x="71" y="44"/>
                    <a:pt x="75" y="37"/>
                    <a:pt x="73" y="29"/>
                  </a:cubicBezTo>
                  <a:cubicBezTo>
                    <a:pt x="74" y="32"/>
                    <a:pt x="67" y="37"/>
                    <a:pt x="61" y="25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30">
              <a:extLst>
                <a:ext uri="{FF2B5EF4-FFF2-40B4-BE49-F238E27FC236}">
                  <a16:creationId xmlns:a16="http://schemas.microsoft.com/office/drawing/2014/main" id="{61C5588B-4AE4-48BD-998A-A45A5C4763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8444" y="4941614"/>
              <a:ext cx="64067" cy="37092"/>
            </a:xfrm>
            <a:custGeom>
              <a:avLst/>
              <a:gdLst>
                <a:gd name="T0" fmla="*/ 9 w 12"/>
                <a:gd name="T1" fmla="*/ 1 h 7"/>
                <a:gd name="T2" fmla="*/ 1 w 12"/>
                <a:gd name="T3" fmla="*/ 4 h 7"/>
                <a:gd name="T4" fmla="*/ 5 w 12"/>
                <a:gd name="T5" fmla="*/ 7 h 7"/>
                <a:gd name="T6" fmla="*/ 12 w 12"/>
                <a:gd name="T7" fmla="*/ 1 h 7"/>
                <a:gd name="T8" fmla="*/ 9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9" y="1"/>
                  </a:moveTo>
                  <a:cubicBezTo>
                    <a:pt x="7" y="2"/>
                    <a:pt x="3" y="4"/>
                    <a:pt x="1" y="4"/>
                  </a:cubicBezTo>
                  <a:cubicBezTo>
                    <a:pt x="0" y="6"/>
                    <a:pt x="2" y="7"/>
                    <a:pt x="5" y="7"/>
                  </a:cubicBezTo>
                  <a:cubicBezTo>
                    <a:pt x="6" y="7"/>
                    <a:pt x="12" y="2"/>
                    <a:pt x="12" y="1"/>
                  </a:cubicBezTo>
                  <a:cubicBezTo>
                    <a:pt x="11" y="0"/>
                    <a:pt x="10" y="1"/>
                    <a:pt x="9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1">
              <a:extLst>
                <a:ext uri="{FF2B5EF4-FFF2-40B4-BE49-F238E27FC236}">
                  <a16:creationId xmlns:a16="http://schemas.microsoft.com/office/drawing/2014/main" id="{56347698-7524-49A4-BFB5-7C82C7A3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725" y="4961845"/>
              <a:ext cx="166913" cy="80927"/>
            </a:xfrm>
            <a:custGeom>
              <a:avLst/>
              <a:gdLst>
                <a:gd name="T0" fmla="*/ 28 w 31"/>
                <a:gd name="T1" fmla="*/ 5 h 15"/>
                <a:gd name="T2" fmla="*/ 11 w 31"/>
                <a:gd name="T3" fmla="*/ 1 h 15"/>
                <a:gd name="T4" fmla="*/ 3 w 31"/>
                <a:gd name="T5" fmla="*/ 0 h 15"/>
                <a:gd name="T6" fmla="*/ 0 w 31"/>
                <a:gd name="T7" fmla="*/ 11 h 15"/>
                <a:gd name="T8" fmla="*/ 19 w 31"/>
                <a:gd name="T9" fmla="*/ 14 h 15"/>
                <a:gd name="T10" fmla="*/ 26 w 31"/>
                <a:gd name="T11" fmla="*/ 13 h 15"/>
                <a:gd name="T12" fmla="*/ 29 w 31"/>
                <a:gd name="T13" fmla="*/ 10 h 15"/>
                <a:gd name="T14" fmla="*/ 31 w 31"/>
                <a:gd name="T15" fmla="*/ 8 h 15"/>
                <a:gd name="T16" fmla="*/ 28 w 31"/>
                <a:gd name="T1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5">
                  <a:moveTo>
                    <a:pt x="28" y="5"/>
                  </a:moveTo>
                  <a:cubicBezTo>
                    <a:pt x="27" y="4"/>
                    <a:pt x="15" y="1"/>
                    <a:pt x="11" y="1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3" y="0"/>
                    <a:pt x="0" y="9"/>
                    <a:pt x="0" y="11"/>
                  </a:cubicBezTo>
                  <a:cubicBezTo>
                    <a:pt x="7" y="13"/>
                    <a:pt x="14" y="13"/>
                    <a:pt x="19" y="14"/>
                  </a:cubicBezTo>
                  <a:cubicBezTo>
                    <a:pt x="24" y="15"/>
                    <a:pt x="27" y="14"/>
                    <a:pt x="26" y="13"/>
                  </a:cubicBezTo>
                  <a:cubicBezTo>
                    <a:pt x="25" y="12"/>
                    <a:pt x="30" y="13"/>
                    <a:pt x="29" y="10"/>
                  </a:cubicBezTo>
                  <a:cubicBezTo>
                    <a:pt x="29" y="10"/>
                    <a:pt x="31" y="9"/>
                    <a:pt x="31" y="8"/>
                  </a:cubicBezTo>
                  <a:cubicBezTo>
                    <a:pt x="31" y="6"/>
                    <a:pt x="29" y="5"/>
                    <a:pt x="28" y="5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32">
              <a:extLst>
                <a:ext uri="{FF2B5EF4-FFF2-40B4-BE49-F238E27FC236}">
                  <a16:creationId xmlns:a16="http://schemas.microsoft.com/office/drawing/2014/main" id="{8557D44E-520F-46A1-A9EB-583D1BE563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46485" y="4796619"/>
              <a:ext cx="461959" cy="224236"/>
            </a:xfrm>
            <a:custGeom>
              <a:avLst/>
              <a:gdLst>
                <a:gd name="T0" fmla="*/ 14 w 86"/>
                <a:gd name="T1" fmla="*/ 1 h 42"/>
                <a:gd name="T2" fmla="*/ 1 w 86"/>
                <a:gd name="T3" fmla="*/ 12 h 42"/>
                <a:gd name="T4" fmla="*/ 80 w 86"/>
                <a:gd name="T5" fmla="*/ 42 h 42"/>
                <a:gd name="T6" fmla="*/ 86 w 86"/>
                <a:gd name="T7" fmla="*/ 32 h 42"/>
                <a:gd name="T8" fmla="*/ 16 w 86"/>
                <a:gd name="T9" fmla="*/ 2 h 42"/>
                <a:gd name="T10" fmla="*/ 14 w 86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2">
                  <a:moveTo>
                    <a:pt x="14" y="1"/>
                  </a:moveTo>
                  <a:cubicBezTo>
                    <a:pt x="9" y="0"/>
                    <a:pt x="2" y="4"/>
                    <a:pt x="1" y="12"/>
                  </a:cubicBezTo>
                  <a:cubicBezTo>
                    <a:pt x="0" y="22"/>
                    <a:pt x="60" y="38"/>
                    <a:pt x="80" y="42"/>
                  </a:cubicBezTo>
                  <a:cubicBezTo>
                    <a:pt x="81" y="39"/>
                    <a:pt x="83" y="36"/>
                    <a:pt x="86" y="32"/>
                  </a:cubicBezTo>
                  <a:cubicBezTo>
                    <a:pt x="72" y="27"/>
                    <a:pt x="28" y="9"/>
                    <a:pt x="16" y="2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4" name="Freeform 233">
              <a:extLst>
                <a:ext uri="{FF2B5EF4-FFF2-40B4-BE49-F238E27FC236}">
                  <a16:creationId xmlns:a16="http://schemas.microsoft.com/office/drawing/2014/main" id="{0556E5A3-835B-4DF2-8746-B878FE8AE5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32365" y="4378496"/>
              <a:ext cx="327080" cy="519282"/>
            </a:xfrm>
            <a:custGeom>
              <a:avLst/>
              <a:gdLst>
                <a:gd name="T0" fmla="*/ 37 w 61"/>
                <a:gd name="T1" fmla="*/ 2 h 97"/>
                <a:gd name="T2" fmla="*/ 8 w 61"/>
                <a:gd name="T3" fmla="*/ 12 h 97"/>
                <a:gd name="T4" fmla="*/ 37 w 61"/>
                <a:gd name="T5" fmla="*/ 88 h 97"/>
                <a:gd name="T6" fmla="*/ 53 w 61"/>
                <a:gd name="T7" fmla="*/ 74 h 97"/>
                <a:gd name="T8" fmla="*/ 37 w 61"/>
                <a:gd name="T9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7">
                  <a:moveTo>
                    <a:pt x="37" y="2"/>
                  </a:moveTo>
                  <a:cubicBezTo>
                    <a:pt x="36" y="0"/>
                    <a:pt x="11" y="9"/>
                    <a:pt x="8" y="12"/>
                  </a:cubicBezTo>
                  <a:cubicBezTo>
                    <a:pt x="0" y="19"/>
                    <a:pt x="25" y="71"/>
                    <a:pt x="37" y="88"/>
                  </a:cubicBezTo>
                  <a:cubicBezTo>
                    <a:pt x="42" y="94"/>
                    <a:pt x="61" y="97"/>
                    <a:pt x="53" y="74"/>
                  </a:cubicBezTo>
                  <a:cubicBezTo>
                    <a:pt x="47" y="55"/>
                    <a:pt x="42" y="14"/>
                    <a:pt x="37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5" name="Freeform 234">
              <a:extLst>
                <a:ext uri="{FF2B5EF4-FFF2-40B4-BE49-F238E27FC236}">
                  <a16:creationId xmlns:a16="http://schemas.microsoft.com/office/drawing/2014/main" id="{AACEED40-251E-4648-884C-811280876B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05389" y="4346461"/>
              <a:ext cx="659219" cy="681137"/>
            </a:xfrm>
            <a:custGeom>
              <a:avLst/>
              <a:gdLst>
                <a:gd name="T0" fmla="*/ 52 w 123"/>
                <a:gd name="T1" fmla="*/ 40 h 127"/>
                <a:gd name="T2" fmla="*/ 46 w 123"/>
                <a:gd name="T3" fmla="*/ 1 h 127"/>
                <a:gd name="T4" fmla="*/ 8 w 123"/>
                <a:gd name="T5" fmla="*/ 16 h 127"/>
                <a:gd name="T6" fmla="*/ 40 w 123"/>
                <a:gd name="T7" fmla="*/ 95 h 127"/>
                <a:gd name="T8" fmla="*/ 117 w 123"/>
                <a:gd name="T9" fmla="*/ 127 h 127"/>
                <a:gd name="T10" fmla="*/ 123 w 123"/>
                <a:gd name="T11" fmla="*/ 110 h 127"/>
                <a:gd name="T12" fmla="*/ 63 w 123"/>
                <a:gd name="T13" fmla="*/ 83 h 127"/>
                <a:gd name="T14" fmla="*/ 52 w 123"/>
                <a:gd name="T15" fmla="*/ 4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7">
                  <a:moveTo>
                    <a:pt x="52" y="40"/>
                  </a:moveTo>
                  <a:cubicBezTo>
                    <a:pt x="50" y="26"/>
                    <a:pt x="48" y="14"/>
                    <a:pt x="46" y="1"/>
                  </a:cubicBezTo>
                  <a:cubicBezTo>
                    <a:pt x="46" y="0"/>
                    <a:pt x="16" y="4"/>
                    <a:pt x="8" y="16"/>
                  </a:cubicBezTo>
                  <a:cubicBezTo>
                    <a:pt x="0" y="29"/>
                    <a:pt x="30" y="82"/>
                    <a:pt x="40" y="95"/>
                  </a:cubicBezTo>
                  <a:cubicBezTo>
                    <a:pt x="49" y="109"/>
                    <a:pt x="97" y="120"/>
                    <a:pt x="117" y="127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15" y="107"/>
                    <a:pt x="67" y="87"/>
                    <a:pt x="63" y="83"/>
                  </a:cubicBezTo>
                  <a:cubicBezTo>
                    <a:pt x="62" y="82"/>
                    <a:pt x="55" y="55"/>
                    <a:pt x="52" y="40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6" name="Freeform 235">
              <a:extLst>
                <a:ext uri="{FF2B5EF4-FFF2-40B4-BE49-F238E27FC236}">
                  <a16:creationId xmlns:a16="http://schemas.microsoft.com/office/drawing/2014/main" id="{3DCBBDF0-DAD1-490A-A40A-EA4E52A051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7509" y="5471012"/>
              <a:ext cx="252897" cy="659219"/>
            </a:xfrm>
            <a:custGeom>
              <a:avLst/>
              <a:gdLst>
                <a:gd name="T0" fmla="*/ 0 w 150"/>
                <a:gd name="T1" fmla="*/ 391 h 391"/>
                <a:gd name="T2" fmla="*/ 16 w 150"/>
                <a:gd name="T3" fmla="*/ 391 h 391"/>
                <a:gd name="T4" fmla="*/ 150 w 150"/>
                <a:gd name="T5" fmla="*/ 0 h 391"/>
                <a:gd name="T6" fmla="*/ 137 w 150"/>
                <a:gd name="T7" fmla="*/ 0 h 391"/>
                <a:gd name="T8" fmla="*/ 0 w 150"/>
                <a:gd name="T9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391"/>
                  </a:moveTo>
                  <a:lnTo>
                    <a:pt x="16" y="391"/>
                  </a:lnTo>
                  <a:lnTo>
                    <a:pt x="150" y="0"/>
                  </a:lnTo>
                  <a:lnTo>
                    <a:pt x="137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7" name="Freeform 236">
              <a:extLst>
                <a:ext uri="{FF2B5EF4-FFF2-40B4-BE49-F238E27FC236}">
                  <a16:creationId xmlns:a16="http://schemas.microsoft.com/office/drawing/2014/main" id="{7281D58A-735B-44BC-AB28-0600B843DA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03599" y="5471012"/>
              <a:ext cx="252897" cy="659219"/>
            </a:xfrm>
            <a:custGeom>
              <a:avLst/>
              <a:gdLst>
                <a:gd name="T0" fmla="*/ 0 w 150"/>
                <a:gd name="T1" fmla="*/ 391 h 391"/>
                <a:gd name="T2" fmla="*/ 16 w 150"/>
                <a:gd name="T3" fmla="*/ 391 h 391"/>
                <a:gd name="T4" fmla="*/ 150 w 150"/>
                <a:gd name="T5" fmla="*/ 0 h 391"/>
                <a:gd name="T6" fmla="*/ 137 w 150"/>
                <a:gd name="T7" fmla="*/ 0 h 391"/>
                <a:gd name="T8" fmla="*/ 0 w 150"/>
                <a:gd name="T9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391"/>
                  </a:moveTo>
                  <a:lnTo>
                    <a:pt x="16" y="391"/>
                  </a:lnTo>
                  <a:lnTo>
                    <a:pt x="150" y="0"/>
                  </a:lnTo>
                  <a:lnTo>
                    <a:pt x="137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8" name="Freeform 237">
              <a:extLst>
                <a:ext uri="{FF2B5EF4-FFF2-40B4-BE49-F238E27FC236}">
                  <a16:creationId xmlns:a16="http://schemas.microsoft.com/office/drawing/2014/main" id="{ACAEAC64-85A9-417D-B2C3-DFDCA6E185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58500" y="4491456"/>
              <a:ext cx="1186931" cy="979556"/>
            </a:xfrm>
            <a:custGeom>
              <a:avLst/>
              <a:gdLst>
                <a:gd name="T0" fmla="*/ 211 w 221"/>
                <a:gd name="T1" fmla="*/ 161 h 183"/>
                <a:gd name="T2" fmla="*/ 172 w 221"/>
                <a:gd name="T3" fmla="*/ 161 h 183"/>
                <a:gd name="T4" fmla="*/ 132 w 221"/>
                <a:gd name="T5" fmla="*/ 131 h 183"/>
                <a:gd name="T6" fmla="*/ 113 w 221"/>
                <a:gd name="T7" fmla="*/ 54 h 183"/>
                <a:gd name="T8" fmla="*/ 49 w 221"/>
                <a:gd name="T9" fmla="*/ 0 h 183"/>
                <a:gd name="T10" fmla="*/ 5 w 221"/>
                <a:gd name="T11" fmla="*/ 54 h 183"/>
                <a:gd name="T12" fmla="*/ 36 w 221"/>
                <a:gd name="T13" fmla="*/ 170 h 183"/>
                <a:gd name="T14" fmla="*/ 51 w 221"/>
                <a:gd name="T15" fmla="*/ 183 h 183"/>
                <a:gd name="T16" fmla="*/ 211 w 221"/>
                <a:gd name="T17" fmla="*/ 183 h 183"/>
                <a:gd name="T18" fmla="*/ 221 w 221"/>
                <a:gd name="T19" fmla="*/ 172 h 183"/>
                <a:gd name="T20" fmla="*/ 211 w 221"/>
                <a:gd name="T21" fmla="*/ 1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1" h="183">
                  <a:moveTo>
                    <a:pt x="211" y="161"/>
                  </a:moveTo>
                  <a:cubicBezTo>
                    <a:pt x="172" y="161"/>
                    <a:pt x="172" y="161"/>
                    <a:pt x="172" y="161"/>
                  </a:cubicBezTo>
                  <a:cubicBezTo>
                    <a:pt x="154" y="161"/>
                    <a:pt x="135" y="149"/>
                    <a:pt x="132" y="131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08" y="24"/>
                    <a:pt x="79" y="0"/>
                    <a:pt x="49" y="0"/>
                  </a:cubicBezTo>
                  <a:cubicBezTo>
                    <a:pt x="19" y="0"/>
                    <a:pt x="0" y="24"/>
                    <a:pt x="5" y="54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7"/>
                    <a:pt x="43" y="183"/>
                    <a:pt x="51" y="183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7" y="183"/>
                    <a:pt x="221" y="178"/>
                    <a:pt x="221" y="172"/>
                  </a:cubicBezTo>
                  <a:cubicBezTo>
                    <a:pt x="221" y="166"/>
                    <a:pt x="217" y="161"/>
                    <a:pt x="211" y="161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9" name="Freeform 238">
              <a:extLst>
                <a:ext uri="{FF2B5EF4-FFF2-40B4-BE49-F238E27FC236}">
                  <a16:creationId xmlns:a16="http://schemas.microsoft.com/office/drawing/2014/main" id="{528629E2-D4CA-4B6D-A07B-8E36DFA76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2451" y="4491456"/>
              <a:ext cx="1132980" cy="979556"/>
            </a:xfrm>
            <a:custGeom>
              <a:avLst/>
              <a:gdLst>
                <a:gd name="T0" fmla="*/ 201 w 211"/>
                <a:gd name="T1" fmla="*/ 162 h 183"/>
                <a:gd name="T2" fmla="*/ 162 w 211"/>
                <a:gd name="T3" fmla="*/ 162 h 183"/>
                <a:gd name="T4" fmla="*/ 122 w 211"/>
                <a:gd name="T5" fmla="*/ 131 h 183"/>
                <a:gd name="T6" fmla="*/ 103 w 211"/>
                <a:gd name="T7" fmla="*/ 54 h 183"/>
                <a:gd name="T8" fmla="*/ 39 w 211"/>
                <a:gd name="T9" fmla="*/ 0 h 183"/>
                <a:gd name="T10" fmla="*/ 0 w 211"/>
                <a:gd name="T11" fmla="*/ 21 h 183"/>
                <a:gd name="T12" fmla="*/ 24 w 211"/>
                <a:gd name="T13" fmla="*/ 15 h 183"/>
                <a:gd name="T14" fmla="*/ 88 w 211"/>
                <a:gd name="T15" fmla="*/ 68 h 183"/>
                <a:gd name="T16" fmla="*/ 107 w 211"/>
                <a:gd name="T17" fmla="*/ 146 h 183"/>
                <a:gd name="T18" fmla="*/ 147 w 211"/>
                <a:gd name="T19" fmla="*/ 176 h 183"/>
                <a:gd name="T20" fmla="*/ 186 w 211"/>
                <a:gd name="T21" fmla="*/ 176 h 183"/>
                <a:gd name="T22" fmla="*/ 196 w 211"/>
                <a:gd name="T23" fmla="*/ 183 h 183"/>
                <a:gd name="T24" fmla="*/ 201 w 211"/>
                <a:gd name="T25" fmla="*/ 183 h 183"/>
                <a:gd name="T26" fmla="*/ 211 w 211"/>
                <a:gd name="T27" fmla="*/ 172 h 183"/>
                <a:gd name="T28" fmla="*/ 201 w 211"/>
                <a:gd name="T29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183">
                  <a:moveTo>
                    <a:pt x="201" y="162"/>
                  </a:moveTo>
                  <a:cubicBezTo>
                    <a:pt x="162" y="162"/>
                    <a:pt x="162" y="162"/>
                    <a:pt x="162" y="162"/>
                  </a:cubicBezTo>
                  <a:cubicBezTo>
                    <a:pt x="144" y="162"/>
                    <a:pt x="125" y="149"/>
                    <a:pt x="122" y="131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98" y="24"/>
                    <a:pt x="69" y="0"/>
                    <a:pt x="39" y="0"/>
                  </a:cubicBezTo>
                  <a:cubicBezTo>
                    <a:pt x="22" y="0"/>
                    <a:pt x="8" y="8"/>
                    <a:pt x="0" y="21"/>
                  </a:cubicBezTo>
                  <a:cubicBezTo>
                    <a:pt x="7" y="17"/>
                    <a:pt x="15" y="15"/>
                    <a:pt x="24" y="15"/>
                  </a:cubicBezTo>
                  <a:cubicBezTo>
                    <a:pt x="54" y="15"/>
                    <a:pt x="83" y="39"/>
                    <a:pt x="88" y="68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10" y="163"/>
                    <a:pt x="129" y="176"/>
                    <a:pt x="147" y="176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90" y="176"/>
                    <a:pt x="194" y="179"/>
                    <a:pt x="196" y="183"/>
                  </a:cubicBezTo>
                  <a:cubicBezTo>
                    <a:pt x="201" y="183"/>
                    <a:pt x="201" y="183"/>
                    <a:pt x="201" y="183"/>
                  </a:cubicBezTo>
                  <a:cubicBezTo>
                    <a:pt x="207" y="183"/>
                    <a:pt x="211" y="178"/>
                    <a:pt x="211" y="172"/>
                  </a:cubicBezTo>
                  <a:cubicBezTo>
                    <a:pt x="211" y="166"/>
                    <a:pt x="207" y="162"/>
                    <a:pt x="201" y="162"/>
                  </a:cubicBez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0" name="Freeform 239">
              <a:extLst>
                <a:ext uri="{FF2B5EF4-FFF2-40B4-BE49-F238E27FC236}">
                  <a16:creationId xmlns:a16="http://schemas.microsoft.com/office/drawing/2014/main" id="{C359A26D-FF12-4835-A623-D7FB46BD33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02650" y="5471012"/>
              <a:ext cx="257956" cy="659219"/>
            </a:xfrm>
            <a:custGeom>
              <a:avLst/>
              <a:gdLst>
                <a:gd name="T0" fmla="*/ 0 w 153"/>
                <a:gd name="T1" fmla="*/ 0 h 391"/>
                <a:gd name="T2" fmla="*/ 137 w 153"/>
                <a:gd name="T3" fmla="*/ 391 h 391"/>
                <a:gd name="T4" fmla="*/ 153 w 153"/>
                <a:gd name="T5" fmla="*/ 391 h 391"/>
                <a:gd name="T6" fmla="*/ 16 w 153"/>
                <a:gd name="T7" fmla="*/ 0 h 391"/>
                <a:gd name="T8" fmla="*/ 0 w 153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1">
                  <a:moveTo>
                    <a:pt x="0" y="0"/>
                  </a:moveTo>
                  <a:lnTo>
                    <a:pt x="137" y="391"/>
                  </a:lnTo>
                  <a:lnTo>
                    <a:pt x="153" y="391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1" name="Freeform 240">
              <a:extLst>
                <a:ext uri="{FF2B5EF4-FFF2-40B4-BE49-F238E27FC236}">
                  <a16:creationId xmlns:a16="http://schemas.microsoft.com/office/drawing/2014/main" id="{E3635762-45DF-42CD-AB28-68E6B52F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21618" y="5471012"/>
              <a:ext cx="252897" cy="659219"/>
            </a:xfrm>
            <a:custGeom>
              <a:avLst/>
              <a:gdLst>
                <a:gd name="T0" fmla="*/ 0 w 150"/>
                <a:gd name="T1" fmla="*/ 0 h 391"/>
                <a:gd name="T2" fmla="*/ 134 w 150"/>
                <a:gd name="T3" fmla="*/ 391 h 391"/>
                <a:gd name="T4" fmla="*/ 150 w 150"/>
                <a:gd name="T5" fmla="*/ 391 h 391"/>
                <a:gd name="T6" fmla="*/ 13 w 150"/>
                <a:gd name="T7" fmla="*/ 0 h 391"/>
                <a:gd name="T8" fmla="*/ 0 w 150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0"/>
                  </a:moveTo>
                  <a:lnTo>
                    <a:pt x="134" y="391"/>
                  </a:lnTo>
                  <a:lnTo>
                    <a:pt x="150" y="391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2" name="Freeform 241">
              <a:extLst>
                <a:ext uri="{FF2B5EF4-FFF2-40B4-BE49-F238E27FC236}">
                  <a16:creationId xmlns:a16="http://schemas.microsoft.com/office/drawing/2014/main" id="{70F41C06-F0E0-42F2-9AE3-D5C6C61225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96432" y="3896305"/>
              <a:ext cx="133193" cy="155110"/>
            </a:xfrm>
            <a:custGeom>
              <a:avLst/>
              <a:gdLst>
                <a:gd name="T0" fmla="*/ 17 w 25"/>
                <a:gd name="T1" fmla="*/ 2 h 29"/>
                <a:gd name="T2" fmla="*/ 2 w 25"/>
                <a:gd name="T3" fmla="*/ 11 h 29"/>
                <a:gd name="T4" fmla="*/ 8 w 25"/>
                <a:gd name="T5" fmla="*/ 27 h 29"/>
                <a:gd name="T6" fmla="*/ 23 w 25"/>
                <a:gd name="T7" fmla="*/ 18 h 29"/>
                <a:gd name="T8" fmla="*/ 17 w 25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17" y="2"/>
                  </a:moveTo>
                  <a:cubicBezTo>
                    <a:pt x="11" y="0"/>
                    <a:pt x="5" y="4"/>
                    <a:pt x="2" y="11"/>
                  </a:cubicBezTo>
                  <a:cubicBezTo>
                    <a:pt x="0" y="18"/>
                    <a:pt x="3" y="25"/>
                    <a:pt x="8" y="27"/>
                  </a:cubicBezTo>
                  <a:cubicBezTo>
                    <a:pt x="14" y="29"/>
                    <a:pt x="21" y="25"/>
                    <a:pt x="23" y="18"/>
                  </a:cubicBezTo>
                  <a:cubicBezTo>
                    <a:pt x="25" y="11"/>
                    <a:pt x="23" y="3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3" name="Freeform 242">
              <a:extLst>
                <a:ext uri="{FF2B5EF4-FFF2-40B4-BE49-F238E27FC236}">
                  <a16:creationId xmlns:a16="http://schemas.microsoft.com/office/drawing/2014/main" id="{617060C2-2054-4DE0-8E3D-B9A29AE0DE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33524" y="3918222"/>
              <a:ext cx="102845" cy="118019"/>
            </a:xfrm>
            <a:custGeom>
              <a:avLst/>
              <a:gdLst>
                <a:gd name="T0" fmla="*/ 13 w 19"/>
                <a:gd name="T1" fmla="*/ 2 h 22"/>
                <a:gd name="T2" fmla="*/ 1 w 19"/>
                <a:gd name="T3" fmla="*/ 9 h 22"/>
                <a:gd name="T4" fmla="*/ 6 w 19"/>
                <a:gd name="T5" fmla="*/ 21 h 22"/>
                <a:gd name="T6" fmla="*/ 17 w 19"/>
                <a:gd name="T7" fmla="*/ 14 h 22"/>
                <a:gd name="T8" fmla="*/ 13 w 1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3" y="2"/>
                  </a:moveTo>
                  <a:cubicBezTo>
                    <a:pt x="8" y="0"/>
                    <a:pt x="3" y="3"/>
                    <a:pt x="1" y="9"/>
                  </a:cubicBezTo>
                  <a:cubicBezTo>
                    <a:pt x="0" y="14"/>
                    <a:pt x="2" y="19"/>
                    <a:pt x="6" y="21"/>
                  </a:cubicBezTo>
                  <a:cubicBezTo>
                    <a:pt x="10" y="22"/>
                    <a:pt x="15" y="19"/>
                    <a:pt x="17" y="14"/>
                  </a:cubicBezTo>
                  <a:cubicBezTo>
                    <a:pt x="19" y="9"/>
                    <a:pt x="17" y="3"/>
                    <a:pt x="13" y="2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4" name="Freeform 243">
              <a:extLst>
                <a:ext uri="{FF2B5EF4-FFF2-40B4-BE49-F238E27FC236}">
                  <a16:creationId xmlns:a16="http://schemas.microsoft.com/office/drawing/2014/main" id="{86E011BC-A8C0-4C59-9C1E-A2E4740C3E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4515" y="3788402"/>
              <a:ext cx="118019" cy="123077"/>
            </a:xfrm>
            <a:custGeom>
              <a:avLst/>
              <a:gdLst>
                <a:gd name="T0" fmla="*/ 14 w 22"/>
                <a:gd name="T1" fmla="*/ 7 h 23"/>
                <a:gd name="T2" fmla="*/ 8 w 22"/>
                <a:gd name="T3" fmla="*/ 2 h 23"/>
                <a:gd name="T4" fmla="*/ 0 w 22"/>
                <a:gd name="T5" fmla="*/ 0 h 23"/>
                <a:gd name="T6" fmla="*/ 7 w 22"/>
                <a:gd name="T7" fmla="*/ 4 h 23"/>
                <a:gd name="T8" fmla="*/ 11 w 22"/>
                <a:gd name="T9" fmla="*/ 10 h 23"/>
                <a:gd name="T10" fmla="*/ 14 w 22"/>
                <a:gd name="T11" fmla="*/ 16 h 23"/>
                <a:gd name="T12" fmla="*/ 14 w 22"/>
                <a:gd name="T13" fmla="*/ 23 h 23"/>
                <a:gd name="T14" fmla="*/ 22 w 22"/>
                <a:gd name="T15" fmla="*/ 23 h 23"/>
                <a:gd name="T16" fmla="*/ 19 w 22"/>
                <a:gd name="T17" fmla="*/ 14 h 23"/>
                <a:gd name="T18" fmla="*/ 14 w 22"/>
                <a:gd name="T1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3">
                  <a:moveTo>
                    <a:pt x="14" y="7"/>
                  </a:moveTo>
                  <a:cubicBezTo>
                    <a:pt x="12" y="5"/>
                    <a:pt x="10" y="3"/>
                    <a:pt x="8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2" y="1"/>
                    <a:pt x="5" y="2"/>
                    <a:pt x="7" y="4"/>
                  </a:cubicBezTo>
                  <a:cubicBezTo>
                    <a:pt x="9" y="5"/>
                    <a:pt x="10" y="7"/>
                    <a:pt x="11" y="10"/>
                  </a:cubicBezTo>
                  <a:cubicBezTo>
                    <a:pt x="12" y="12"/>
                    <a:pt x="13" y="14"/>
                    <a:pt x="14" y="16"/>
                  </a:cubicBezTo>
                  <a:cubicBezTo>
                    <a:pt x="14" y="18"/>
                    <a:pt x="14" y="21"/>
                    <a:pt x="14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19"/>
                    <a:pt x="20" y="17"/>
                    <a:pt x="19" y="14"/>
                  </a:cubicBezTo>
                  <a:cubicBezTo>
                    <a:pt x="18" y="12"/>
                    <a:pt x="16" y="9"/>
                    <a:pt x="1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5" name="Freeform 244">
              <a:extLst>
                <a:ext uri="{FF2B5EF4-FFF2-40B4-BE49-F238E27FC236}">
                  <a16:creationId xmlns:a16="http://schemas.microsoft.com/office/drawing/2014/main" id="{C8FE7362-9182-4639-9AFE-D2EAB86468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8133" y="4206525"/>
              <a:ext cx="895257" cy="622128"/>
            </a:xfrm>
            <a:custGeom>
              <a:avLst/>
              <a:gdLst>
                <a:gd name="T0" fmla="*/ 164 w 167"/>
                <a:gd name="T1" fmla="*/ 0 h 116"/>
                <a:gd name="T2" fmla="*/ 35 w 167"/>
                <a:gd name="T3" fmla="*/ 0 h 116"/>
                <a:gd name="T4" fmla="*/ 32 w 167"/>
                <a:gd name="T5" fmla="*/ 2 h 116"/>
                <a:gd name="T6" fmla="*/ 1 w 167"/>
                <a:gd name="T7" fmla="*/ 113 h 116"/>
                <a:gd name="T8" fmla="*/ 4 w 167"/>
                <a:gd name="T9" fmla="*/ 116 h 116"/>
                <a:gd name="T10" fmla="*/ 124 w 167"/>
                <a:gd name="T11" fmla="*/ 116 h 116"/>
                <a:gd name="T12" fmla="*/ 138 w 167"/>
                <a:gd name="T13" fmla="*/ 106 h 116"/>
                <a:gd name="T14" fmla="*/ 166 w 167"/>
                <a:gd name="T15" fmla="*/ 3 h 116"/>
                <a:gd name="T16" fmla="*/ 164 w 167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16">
                  <a:moveTo>
                    <a:pt x="16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2" y="0"/>
                    <a:pt x="32" y="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115"/>
                    <a:pt x="2" y="116"/>
                    <a:pt x="4" y="116"/>
                  </a:cubicBezTo>
                  <a:cubicBezTo>
                    <a:pt x="124" y="116"/>
                    <a:pt x="124" y="116"/>
                    <a:pt x="124" y="116"/>
                  </a:cubicBezTo>
                  <a:cubicBezTo>
                    <a:pt x="130" y="116"/>
                    <a:pt x="136" y="112"/>
                    <a:pt x="138" y="106"/>
                  </a:cubicBezTo>
                  <a:cubicBezTo>
                    <a:pt x="166" y="3"/>
                    <a:pt x="166" y="3"/>
                    <a:pt x="166" y="3"/>
                  </a:cubicBezTo>
                  <a:cubicBezTo>
                    <a:pt x="167" y="1"/>
                    <a:pt x="165" y="0"/>
                    <a:pt x="164" y="0"/>
                  </a:cubicBezTo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6" name="Freeform 245">
              <a:extLst>
                <a:ext uri="{FF2B5EF4-FFF2-40B4-BE49-F238E27FC236}">
                  <a16:creationId xmlns:a16="http://schemas.microsoft.com/office/drawing/2014/main" id="{0C0C5EDC-BC3A-4EB4-B062-2E3CF86C41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5340" y="4228443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4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4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7" name="Freeform 246">
              <a:extLst>
                <a:ext uri="{FF2B5EF4-FFF2-40B4-BE49-F238E27FC236}">
                  <a16:creationId xmlns:a16="http://schemas.microsoft.com/office/drawing/2014/main" id="{C1482B2B-7A17-42F7-B6A2-7F879EE191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5340" y="4228443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4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4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8" name="Freeform 247">
              <a:extLst>
                <a:ext uri="{FF2B5EF4-FFF2-40B4-BE49-F238E27FC236}">
                  <a16:creationId xmlns:a16="http://schemas.microsoft.com/office/drawing/2014/main" id="{068F6E80-3B2A-496F-B3AA-AB328D7E9B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210" y="4324544"/>
              <a:ext cx="638988" cy="327080"/>
            </a:xfrm>
            <a:custGeom>
              <a:avLst/>
              <a:gdLst>
                <a:gd name="T0" fmla="*/ 117 w 119"/>
                <a:gd name="T1" fmla="*/ 0 h 61"/>
                <a:gd name="T2" fmla="*/ 116 w 119"/>
                <a:gd name="T3" fmla="*/ 1 h 61"/>
                <a:gd name="T4" fmla="*/ 91 w 119"/>
                <a:gd name="T5" fmla="*/ 24 h 61"/>
                <a:gd name="T6" fmla="*/ 66 w 119"/>
                <a:gd name="T7" fmla="*/ 32 h 61"/>
                <a:gd name="T8" fmla="*/ 65 w 119"/>
                <a:gd name="T9" fmla="*/ 33 h 61"/>
                <a:gd name="T10" fmla="*/ 65 w 119"/>
                <a:gd name="T11" fmla="*/ 33 h 61"/>
                <a:gd name="T12" fmla="*/ 46 w 119"/>
                <a:gd name="T13" fmla="*/ 52 h 61"/>
                <a:gd name="T14" fmla="*/ 22 w 119"/>
                <a:gd name="T15" fmla="*/ 39 h 61"/>
                <a:gd name="T16" fmla="*/ 21 w 119"/>
                <a:gd name="T17" fmla="*/ 39 h 61"/>
                <a:gd name="T18" fmla="*/ 19 w 119"/>
                <a:gd name="T19" fmla="*/ 40 h 61"/>
                <a:gd name="T20" fmla="*/ 0 w 119"/>
                <a:gd name="T21" fmla="*/ 59 h 61"/>
                <a:gd name="T22" fmla="*/ 2 w 119"/>
                <a:gd name="T23" fmla="*/ 61 h 61"/>
                <a:gd name="T24" fmla="*/ 21 w 119"/>
                <a:gd name="T25" fmla="*/ 43 h 61"/>
                <a:gd name="T26" fmla="*/ 46 w 119"/>
                <a:gd name="T27" fmla="*/ 56 h 61"/>
                <a:gd name="T28" fmla="*/ 46 w 119"/>
                <a:gd name="T29" fmla="*/ 56 h 61"/>
                <a:gd name="T30" fmla="*/ 48 w 119"/>
                <a:gd name="T31" fmla="*/ 56 h 61"/>
                <a:gd name="T32" fmla="*/ 68 w 119"/>
                <a:gd name="T33" fmla="*/ 35 h 61"/>
                <a:gd name="T34" fmla="*/ 92 w 119"/>
                <a:gd name="T35" fmla="*/ 27 h 61"/>
                <a:gd name="T36" fmla="*/ 118 w 119"/>
                <a:gd name="T37" fmla="*/ 4 h 61"/>
                <a:gd name="T38" fmla="*/ 119 w 119"/>
                <a:gd name="T39" fmla="*/ 2 h 61"/>
                <a:gd name="T40" fmla="*/ 117 w 119"/>
                <a:gd name="T4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61">
                  <a:moveTo>
                    <a:pt x="117" y="0"/>
                  </a:moveTo>
                  <a:cubicBezTo>
                    <a:pt x="117" y="0"/>
                    <a:pt x="116" y="1"/>
                    <a:pt x="116" y="1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2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40"/>
                    <a:pt x="19" y="4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0" y="54"/>
                    <a:pt x="20" y="45"/>
                    <a:pt x="21" y="43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7" y="56"/>
                    <a:pt x="47" y="56"/>
                    <a:pt x="48" y="56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5"/>
                    <a:pt x="92" y="27"/>
                    <a:pt x="92" y="27"/>
                  </a:cubicBezTo>
                  <a:cubicBezTo>
                    <a:pt x="93" y="27"/>
                    <a:pt x="118" y="4"/>
                    <a:pt x="118" y="4"/>
                  </a:cubicBezTo>
                  <a:cubicBezTo>
                    <a:pt x="119" y="3"/>
                    <a:pt x="119" y="2"/>
                    <a:pt x="119" y="2"/>
                  </a:cubicBezTo>
                  <a:cubicBezTo>
                    <a:pt x="118" y="1"/>
                    <a:pt x="118" y="0"/>
                    <a:pt x="117" y="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9" name="Freeform 248">
              <a:extLst>
                <a:ext uri="{FF2B5EF4-FFF2-40B4-BE49-F238E27FC236}">
                  <a16:creationId xmlns:a16="http://schemas.microsoft.com/office/drawing/2014/main" id="{8C178351-D1E9-4D33-AE63-BC0CBF31E6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99385" y="4302626"/>
              <a:ext cx="91043" cy="85986"/>
            </a:xfrm>
            <a:custGeom>
              <a:avLst/>
              <a:gdLst>
                <a:gd name="T0" fmla="*/ 32 w 54"/>
                <a:gd name="T1" fmla="*/ 23 h 51"/>
                <a:gd name="T2" fmla="*/ 35 w 54"/>
                <a:gd name="T3" fmla="*/ 51 h 51"/>
                <a:gd name="T4" fmla="*/ 54 w 54"/>
                <a:gd name="T5" fmla="*/ 0 h 51"/>
                <a:gd name="T6" fmla="*/ 0 w 54"/>
                <a:gd name="T7" fmla="*/ 23 h 51"/>
                <a:gd name="T8" fmla="*/ 32 w 54"/>
                <a:gd name="T9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1">
                  <a:moveTo>
                    <a:pt x="32" y="23"/>
                  </a:moveTo>
                  <a:lnTo>
                    <a:pt x="35" y="51"/>
                  </a:lnTo>
                  <a:lnTo>
                    <a:pt x="54" y="0"/>
                  </a:lnTo>
                  <a:lnTo>
                    <a:pt x="0" y="23"/>
                  </a:lnTo>
                  <a:lnTo>
                    <a:pt x="32" y="23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0" name="Freeform 249">
              <a:extLst>
                <a:ext uri="{FF2B5EF4-FFF2-40B4-BE49-F238E27FC236}">
                  <a16:creationId xmlns:a16="http://schemas.microsoft.com/office/drawing/2014/main" id="{436D5149-DCA8-4817-960E-560CAC146A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3243" y="4356577"/>
              <a:ext cx="96102" cy="43836"/>
            </a:xfrm>
            <a:custGeom>
              <a:avLst/>
              <a:gdLst>
                <a:gd name="T0" fmla="*/ 57 w 57"/>
                <a:gd name="T1" fmla="*/ 0 h 26"/>
                <a:gd name="T2" fmla="*/ 10 w 57"/>
                <a:gd name="T3" fmla="*/ 0 h 26"/>
                <a:gd name="T4" fmla="*/ 0 w 57"/>
                <a:gd name="T5" fmla="*/ 26 h 26"/>
                <a:gd name="T6" fmla="*/ 48 w 57"/>
                <a:gd name="T7" fmla="*/ 26 h 26"/>
                <a:gd name="T8" fmla="*/ 57 w 5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">
                  <a:moveTo>
                    <a:pt x="57" y="0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1" name="Freeform 250">
              <a:extLst>
                <a:ext uri="{FF2B5EF4-FFF2-40B4-BE49-F238E27FC236}">
                  <a16:creationId xmlns:a16="http://schemas.microsoft.com/office/drawing/2014/main" id="{0BF8AF87-6222-4309-B506-F5D69AC8B0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3243" y="4356577"/>
              <a:ext cx="96102" cy="43836"/>
            </a:xfrm>
            <a:custGeom>
              <a:avLst/>
              <a:gdLst>
                <a:gd name="T0" fmla="*/ 57 w 57"/>
                <a:gd name="T1" fmla="*/ 0 h 26"/>
                <a:gd name="T2" fmla="*/ 10 w 57"/>
                <a:gd name="T3" fmla="*/ 0 h 26"/>
                <a:gd name="T4" fmla="*/ 0 w 57"/>
                <a:gd name="T5" fmla="*/ 26 h 26"/>
                <a:gd name="T6" fmla="*/ 48 w 57"/>
                <a:gd name="T7" fmla="*/ 26 h 26"/>
                <a:gd name="T8" fmla="*/ 57 w 5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">
                  <a:moveTo>
                    <a:pt x="57" y="0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2" name="Freeform 251">
              <a:extLst>
                <a:ext uri="{FF2B5EF4-FFF2-40B4-BE49-F238E27FC236}">
                  <a16:creationId xmlns:a16="http://schemas.microsoft.com/office/drawing/2014/main" id="{4BC9715A-9B5F-4447-8656-D3D65602C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6383" y="4420645"/>
              <a:ext cx="92730" cy="43836"/>
            </a:xfrm>
            <a:custGeom>
              <a:avLst/>
              <a:gdLst>
                <a:gd name="T0" fmla="*/ 55 w 55"/>
                <a:gd name="T1" fmla="*/ 0 h 26"/>
                <a:gd name="T2" fmla="*/ 7 w 55"/>
                <a:gd name="T3" fmla="*/ 0 h 26"/>
                <a:gd name="T4" fmla="*/ 0 w 55"/>
                <a:gd name="T5" fmla="*/ 26 h 26"/>
                <a:gd name="T6" fmla="*/ 48 w 55"/>
                <a:gd name="T7" fmla="*/ 26 h 26"/>
                <a:gd name="T8" fmla="*/ 55 w 5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55" y="0"/>
                  </a:moveTo>
                  <a:lnTo>
                    <a:pt x="7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3" name="Freeform 252">
              <a:extLst>
                <a:ext uri="{FF2B5EF4-FFF2-40B4-BE49-F238E27FC236}">
                  <a16:creationId xmlns:a16="http://schemas.microsoft.com/office/drawing/2014/main" id="{186B0FB7-4570-40BD-BA6C-8C34F7D41E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6383" y="4420645"/>
              <a:ext cx="92730" cy="43836"/>
            </a:xfrm>
            <a:custGeom>
              <a:avLst/>
              <a:gdLst>
                <a:gd name="T0" fmla="*/ 55 w 55"/>
                <a:gd name="T1" fmla="*/ 0 h 26"/>
                <a:gd name="T2" fmla="*/ 7 w 55"/>
                <a:gd name="T3" fmla="*/ 0 h 26"/>
                <a:gd name="T4" fmla="*/ 0 w 55"/>
                <a:gd name="T5" fmla="*/ 26 h 26"/>
                <a:gd name="T6" fmla="*/ 48 w 55"/>
                <a:gd name="T7" fmla="*/ 26 h 26"/>
                <a:gd name="T8" fmla="*/ 55 w 5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55" y="0"/>
                  </a:moveTo>
                  <a:lnTo>
                    <a:pt x="7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4" name="Freeform 253">
              <a:extLst>
                <a:ext uri="{FF2B5EF4-FFF2-40B4-BE49-F238E27FC236}">
                  <a16:creationId xmlns:a16="http://schemas.microsoft.com/office/drawing/2014/main" id="{82D6EF49-0C3D-4DFE-8B67-EA663ABE24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4486398"/>
              <a:ext cx="96102" cy="42150"/>
            </a:xfrm>
            <a:custGeom>
              <a:avLst/>
              <a:gdLst>
                <a:gd name="T0" fmla="*/ 57 w 57"/>
                <a:gd name="T1" fmla="*/ 0 h 25"/>
                <a:gd name="T2" fmla="*/ 9 w 57"/>
                <a:gd name="T3" fmla="*/ 0 h 25"/>
                <a:gd name="T4" fmla="*/ 0 w 57"/>
                <a:gd name="T5" fmla="*/ 25 h 25"/>
                <a:gd name="T6" fmla="*/ 47 w 57"/>
                <a:gd name="T7" fmla="*/ 25 h 25"/>
                <a:gd name="T8" fmla="*/ 57 w 5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57" y="0"/>
                  </a:moveTo>
                  <a:lnTo>
                    <a:pt x="9" y="0"/>
                  </a:lnTo>
                  <a:lnTo>
                    <a:pt x="0" y="25"/>
                  </a:lnTo>
                  <a:lnTo>
                    <a:pt x="47" y="2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5" name="Freeform 254">
              <a:extLst>
                <a:ext uri="{FF2B5EF4-FFF2-40B4-BE49-F238E27FC236}">
                  <a16:creationId xmlns:a16="http://schemas.microsoft.com/office/drawing/2014/main" id="{EF4219BC-98B7-4E7C-95AA-1CDCE758BC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4486398"/>
              <a:ext cx="96102" cy="42150"/>
            </a:xfrm>
            <a:custGeom>
              <a:avLst/>
              <a:gdLst>
                <a:gd name="T0" fmla="*/ 57 w 57"/>
                <a:gd name="T1" fmla="*/ 0 h 25"/>
                <a:gd name="T2" fmla="*/ 9 w 57"/>
                <a:gd name="T3" fmla="*/ 0 h 25"/>
                <a:gd name="T4" fmla="*/ 0 w 57"/>
                <a:gd name="T5" fmla="*/ 25 h 25"/>
                <a:gd name="T6" fmla="*/ 47 w 57"/>
                <a:gd name="T7" fmla="*/ 25 h 25"/>
                <a:gd name="T8" fmla="*/ 57 w 5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57" y="0"/>
                  </a:moveTo>
                  <a:lnTo>
                    <a:pt x="9" y="0"/>
                  </a:lnTo>
                  <a:lnTo>
                    <a:pt x="0" y="25"/>
                  </a:lnTo>
                  <a:lnTo>
                    <a:pt x="47" y="25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6" name="Freeform 255">
              <a:extLst>
                <a:ext uri="{FF2B5EF4-FFF2-40B4-BE49-F238E27FC236}">
                  <a16:creationId xmlns:a16="http://schemas.microsoft.com/office/drawing/2014/main" id="{5B0701CF-C3D2-4642-98C7-4224C29744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09292" y="4550466"/>
              <a:ext cx="91043" cy="47207"/>
            </a:xfrm>
            <a:custGeom>
              <a:avLst/>
              <a:gdLst>
                <a:gd name="T0" fmla="*/ 54 w 54"/>
                <a:gd name="T1" fmla="*/ 0 h 28"/>
                <a:gd name="T2" fmla="*/ 7 w 54"/>
                <a:gd name="T3" fmla="*/ 0 h 28"/>
                <a:gd name="T4" fmla="*/ 0 w 54"/>
                <a:gd name="T5" fmla="*/ 28 h 28"/>
                <a:gd name="T6" fmla="*/ 38 w 54"/>
                <a:gd name="T7" fmla="*/ 28 h 28"/>
                <a:gd name="T8" fmla="*/ 51 w 54"/>
                <a:gd name="T9" fmla="*/ 16 h 28"/>
                <a:gd name="T10" fmla="*/ 54 w 5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8">
                  <a:moveTo>
                    <a:pt x="54" y="0"/>
                  </a:moveTo>
                  <a:lnTo>
                    <a:pt x="7" y="0"/>
                  </a:lnTo>
                  <a:lnTo>
                    <a:pt x="0" y="28"/>
                  </a:lnTo>
                  <a:lnTo>
                    <a:pt x="38" y="28"/>
                  </a:lnTo>
                  <a:lnTo>
                    <a:pt x="51" y="1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7" name="Freeform 256">
              <a:extLst>
                <a:ext uri="{FF2B5EF4-FFF2-40B4-BE49-F238E27FC236}">
                  <a16:creationId xmlns:a16="http://schemas.microsoft.com/office/drawing/2014/main" id="{1DFDA715-4DD6-42CB-BF38-3E1A3E8985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09292" y="4550466"/>
              <a:ext cx="91043" cy="47207"/>
            </a:xfrm>
            <a:custGeom>
              <a:avLst/>
              <a:gdLst>
                <a:gd name="T0" fmla="*/ 54 w 54"/>
                <a:gd name="T1" fmla="*/ 0 h 28"/>
                <a:gd name="T2" fmla="*/ 7 w 54"/>
                <a:gd name="T3" fmla="*/ 0 h 28"/>
                <a:gd name="T4" fmla="*/ 0 w 54"/>
                <a:gd name="T5" fmla="*/ 28 h 28"/>
                <a:gd name="T6" fmla="*/ 38 w 54"/>
                <a:gd name="T7" fmla="*/ 28 h 28"/>
                <a:gd name="T8" fmla="*/ 51 w 54"/>
                <a:gd name="T9" fmla="*/ 16 h 28"/>
                <a:gd name="T10" fmla="*/ 54 w 5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8">
                  <a:moveTo>
                    <a:pt x="54" y="0"/>
                  </a:moveTo>
                  <a:lnTo>
                    <a:pt x="7" y="0"/>
                  </a:lnTo>
                  <a:lnTo>
                    <a:pt x="0" y="28"/>
                  </a:lnTo>
                  <a:lnTo>
                    <a:pt x="38" y="28"/>
                  </a:lnTo>
                  <a:lnTo>
                    <a:pt x="51" y="1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8" name="Freeform 257">
              <a:extLst>
                <a:ext uri="{FF2B5EF4-FFF2-40B4-BE49-F238E27FC236}">
                  <a16:creationId xmlns:a16="http://schemas.microsoft.com/office/drawing/2014/main" id="{4D7ABC1C-5387-4926-8928-D353FB81B1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3359" y="4577442"/>
              <a:ext cx="21918" cy="20232"/>
            </a:xfrm>
            <a:custGeom>
              <a:avLst/>
              <a:gdLst>
                <a:gd name="T0" fmla="*/ 13 w 13"/>
                <a:gd name="T1" fmla="*/ 0 h 12"/>
                <a:gd name="T2" fmla="*/ 0 w 13"/>
                <a:gd name="T3" fmla="*/ 12 h 12"/>
                <a:gd name="T4" fmla="*/ 10 w 13"/>
                <a:gd name="T5" fmla="*/ 12 h 12"/>
                <a:gd name="T6" fmla="*/ 13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lnTo>
                    <a:pt x="0" y="12"/>
                  </a:lnTo>
                  <a:lnTo>
                    <a:pt x="10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9" name="Freeform 258">
              <a:extLst>
                <a:ext uri="{FF2B5EF4-FFF2-40B4-BE49-F238E27FC236}">
                  <a16:creationId xmlns:a16="http://schemas.microsoft.com/office/drawing/2014/main" id="{0F77BBD3-0602-49BD-95F6-D1B4D3F063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3359" y="4577442"/>
              <a:ext cx="21918" cy="20232"/>
            </a:xfrm>
            <a:custGeom>
              <a:avLst/>
              <a:gdLst>
                <a:gd name="T0" fmla="*/ 13 w 13"/>
                <a:gd name="T1" fmla="*/ 0 h 12"/>
                <a:gd name="T2" fmla="*/ 0 w 13"/>
                <a:gd name="T3" fmla="*/ 12 h 12"/>
                <a:gd name="T4" fmla="*/ 10 w 13"/>
                <a:gd name="T5" fmla="*/ 12 h 12"/>
                <a:gd name="T6" fmla="*/ 13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lnTo>
                    <a:pt x="0" y="12"/>
                  </a:lnTo>
                  <a:lnTo>
                    <a:pt x="10" y="12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1" name="Freeform 259">
              <a:extLst>
                <a:ext uri="{FF2B5EF4-FFF2-40B4-BE49-F238E27FC236}">
                  <a16:creationId xmlns:a16="http://schemas.microsoft.com/office/drawing/2014/main" id="{10F78F36-0D8E-49B5-81DA-713B673A6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11295" y="4656682"/>
              <a:ext cx="730031" cy="139937"/>
            </a:xfrm>
            <a:custGeom>
              <a:avLst/>
              <a:gdLst>
                <a:gd name="T0" fmla="*/ 131 w 136"/>
                <a:gd name="T1" fmla="*/ 15 h 26"/>
                <a:gd name="T2" fmla="*/ 6 w 136"/>
                <a:gd name="T3" fmla="*/ 1 h 26"/>
                <a:gd name="T4" fmla="*/ 0 w 136"/>
                <a:gd name="T5" fmla="*/ 5 h 26"/>
                <a:gd name="T6" fmla="*/ 5 w 136"/>
                <a:gd name="T7" fmla="*/ 11 h 26"/>
                <a:gd name="T8" fmla="*/ 130 w 136"/>
                <a:gd name="T9" fmla="*/ 26 h 26"/>
                <a:gd name="T10" fmla="*/ 136 w 136"/>
                <a:gd name="T11" fmla="*/ 21 h 26"/>
                <a:gd name="T12" fmla="*/ 131 w 136"/>
                <a:gd name="T1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26">
                  <a:moveTo>
                    <a:pt x="131" y="15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0"/>
                    <a:pt x="1" y="3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3" y="26"/>
                    <a:pt x="136" y="24"/>
                    <a:pt x="136" y="21"/>
                  </a:cubicBezTo>
                  <a:cubicBezTo>
                    <a:pt x="136" y="18"/>
                    <a:pt x="134" y="16"/>
                    <a:pt x="131" y="15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2" name="Freeform 260">
              <a:extLst>
                <a:ext uri="{FF2B5EF4-FFF2-40B4-BE49-F238E27FC236}">
                  <a16:creationId xmlns:a16="http://schemas.microsoft.com/office/drawing/2014/main" id="{C324DD65-6DE4-40A3-B58F-12F746D967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5224" y="4732552"/>
              <a:ext cx="681137" cy="133193"/>
            </a:xfrm>
            <a:custGeom>
              <a:avLst/>
              <a:gdLst>
                <a:gd name="T0" fmla="*/ 122 w 127"/>
                <a:gd name="T1" fmla="*/ 14 h 25"/>
                <a:gd name="T2" fmla="*/ 7 w 127"/>
                <a:gd name="T3" fmla="*/ 0 h 25"/>
                <a:gd name="T4" fmla="*/ 1 w 127"/>
                <a:gd name="T5" fmla="*/ 5 h 25"/>
                <a:gd name="T6" fmla="*/ 6 w 127"/>
                <a:gd name="T7" fmla="*/ 11 h 25"/>
                <a:gd name="T8" fmla="*/ 121 w 127"/>
                <a:gd name="T9" fmla="*/ 25 h 25"/>
                <a:gd name="T10" fmla="*/ 127 w 127"/>
                <a:gd name="T11" fmla="*/ 20 h 25"/>
                <a:gd name="T12" fmla="*/ 122 w 127"/>
                <a:gd name="T1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5">
                  <a:moveTo>
                    <a:pt x="122" y="14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4" y="25"/>
                    <a:pt x="126" y="23"/>
                    <a:pt x="127" y="20"/>
                  </a:cubicBezTo>
                  <a:cubicBezTo>
                    <a:pt x="127" y="17"/>
                    <a:pt x="125" y="14"/>
                    <a:pt x="122" y="14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3" name="Freeform 261">
              <a:extLst>
                <a:ext uri="{FF2B5EF4-FFF2-40B4-BE49-F238E27FC236}">
                  <a16:creationId xmlns:a16="http://schemas.microsoft.com/office/drawing/2014/main" id="{F5E48974-F14A-442F-B7D2-B70008CE43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00439" y="4801677"/>
              <a:ext cx="59010" cy="21918"/>
            </a:xfrm>
            <a:custGeom>
              <a:avLst/>
              <a:gdLst>
                <a:gd name="T0" fmla="*/ 0 w 35"/>
                <a:gd name="T1" fmla="*/ 10 h 13"/>
                <a:gd name="T2" fmla="*/ 32 w 35"/>
                <a:gd name="T3" fmla="*/ 13 h 13"/>
                <a:gd name="T4" fmla="*/ 35 w 35"/>
                <a:gd name="T5" fmla="*/ 3 h 13"/>
                <a:gd name="T6" fmla="*/ 0 w 35"/>
                <a:gd name="T7" fmla="*/ 0 h 13"/>
                <a:gd name="T8" fmla="*/ 0 w 35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3">
                  <a:moveTo>
                    <a:pt x="0" y="10"/>
                  </a:moveTo>
                  <a:lnTo>
                    <a:pt x="32" y="13"/>
                  </a:lnTo>
                  <a:lnTo>
                    <a:pt x="35" y="3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4" name="Freeform 262">
              <a:extLst>
                <a:ext uri="{FF2B5EF4-FFF2-40B4-BE49-F238E27FC236}">
                  <a16:creationId xmlns:a16="http://schemas.microsoft.com/office/drawing/2014/main" id="{DE9171FC-D837-40DF-B422-5B00A696BD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1430" y="4796619"/>
              <a:ext cx="43836" cy="21918"/>
            </a:xfrm>
            <a:custGeom>
              <a:avLst/>
              <a:gdLst>
                <a:gd name="T0" fmla="*/ 0 w 26"/>
                <a:gd name="T1" fmla="*/ 9 h 13"/>
                <a:gd name="T2" fmla="*/ 26 w 26"/>
                <a:gd name="T3" fmla="*/ 13 h 13"/>
                <a:gd name="T4" fmla="*/ 26 w 26"/>
                <a:gd name="T5" fmla="*/ 3 h 13"/>
                <a:gd name="T6" fmla="*/ 4 w 26"/>
                <a:gd name="T7" fmla="*/ 0 h 13"/>
                <a:gd name="T8" fmla="*/ 0 w 26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3">
                  <a:moveTo>
                    <a:pt x="0" y="9"/>
                  </a:moveTo>
                  <a:lnTo>
                    <a:pt x="26" y="13"/>
                  </a:lnTo>
                  <a:lnTo>
                    <a:pt x="26" y="3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2" name="Freeform 263">
              <a:extLst>
                <a:ext uri="{FF2B5EF4-FFF2-40B4-BE49-F238E27FC236}">
                  <a16:creationId xmlns:a16="http://schemas.microsoft.com/office/drawing/2014/main" id="{466F8235-E791-4059-ACDA-A64D5B45C4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5393" y="4243617"/>
              <a:ext cx="59010" cy="65754"/>
            </a:xfrm>
            <a:custGeom>
              <a:avLst/>
              <a:gdLst>
                <a:gd name="T0" fmla="*/ 6 w 11"/>
                <a:gd name="T1" fmla="*/ 0 h 12"/>
                <a:gd name="T2" fmla="*/ 0 w 11"/>
                <a:gd name="T3" fmla="*/ 6 h 12"/>
                <a:gd name="T4" fmla="*/ 5 w 11"/>
                <a:gd name="T5" fmla="*/ 12 h 12"/>
                <a:gd name="T6" fmla="*/ 11 w 11"/>
                <a:gd name="T7" fmla="*/ 6 h 12"/>
                <a:gd name="T8" fmla="*/ 6 w 1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8" y="12"/>
                    <a:pt x="11" y="9"/>
                    <a:pt x="11" y="6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3" name="Freeform 264">
              <a:extLst>
                <a:ext uri="{FF2B5EF4-FFF2-40B4-BE49-F238E27FC236}">
                  <a16:creationId xmlns:a16="http://schemas.microsoft.com/office/drawing/2014/main" id="{F5535969-2729-43EB-A1E4-97BD6CAFBE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47332" y="4978705"/>
              <a:ext cx="982928" cy="413066"/>
            </a:xfrm>
            <a:custGeom>
              <a:avLst/>
              <a:gdLst>
                <a:gd name="T0" fmla="*/ 162 w 183"/>
                <a:gd name="T1" fmla="*/ 41 h 77"/>
                <a:gd name="T2" fmla="*/ 26 w 183"/>
                <a:gd name="T3" fmla="*/ 0 h 77"/>
                <a:gd name="T4" fmla="*/ 24 w 183"/>
                <a:gd name="T5" fmla="*/ 48 h 77"/>
                <a:gd name="T6" fmla="*/ 157 w 183"/>
                <a:gd name="T7" fmla="*/ 72 h 77"/>
                <a:gd name="T8" fmla="*/ 162 w 183"/>
                <a:gd name="T9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77">
                  <a:moveTo>
                    <a:pt x="162" y="41"/>
                  </a:moveTo>
                  <a:cubicBezTo>
                    <a:pt x="125" y="19"/>
                    <a:pt x="44" y="2"/>
                    <a:pt x="26" y="0"/>
                  </a:cubicBezTo>
                  <a:cubicBezTo>
                    <a:pt x="17" y="0"/>
                    <a:pt x="0" y="34"/>
                    <a:pt x="24" y="48"/>
                  </a:cubicBezTo>
                  <a:cubicBezTo>
                    <a:pt x="55" y="66"/>
                    <a:pt x="135" y="77"/>
                    <a:pt x="157" y="72"/>
                  </a:cubicBezTo>
                  <a:cubicBezTo>
                    <a:pt x="170" y="70"/>
                    <a:pt x="183" y="54"/>
                    <a:pt x="162" y="41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4" name="Freeform 265">
              <a:extLst>
                <a:ext uri="{FF2B5EF4-FFF2-40B4-BE49-F238E27FC236}">
                  <a16:creationId xmlns:a16="http://schemas.microsoft.com/office/drawing/2014/main" id="{B4B1CD1B-609B-48DF-8020-0289E1B17A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5954888"/>
              <a:ext cx="79242" cy="84299"/>
            </a:xfrm>
            <a:custGeom>
              <a:avLst/>
              <a:gdLst>
                <a:gd name="T0" fmla="*/ 2 w 15"/>
                <a:gd name="T1" fmla="*/ 4 h 16"/>
                <a:gd name="T2" fmla="*/ 3 w 15"/>
                <a:gd name="T3" fmla="*/ 16 h 16"/>
                <a:gd name="T4" fmla="*/ 14 w 15"/>
                <a:gd name="T5" fmla="*/ 12 h 16"/>
                <a:gd name="T6" fmla="*/ 15 w 15"/>
                <a:gd name="T7" fmla="*/ 5 h 16"/>
                <a:gd name="T8" fmla="*/ 2 w 15"/>
                <a:gd name="T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4"/>
                  </a:moveTo>
                  <a:cubicBezTo>
                    <a:pt x="0" y="10"/>
                    <a:pt x="3" y="16"/>
                    <a:pt x="3" y="16"/>
                  </a:cubicBezTo>
                  <a:cubicBezTo>
                    <a:pt x="3" y="16"/>
                    <a:pt x="10" y="16"/>
                    <a:pt x="14" y="12"/>
                  </a:cubicBezTo>
                  <a:cubicBezTo>
                    <a:pt x="14" y="12"/>
                    <a:pt x="14" y="9"/>
                    <a:pt x="15" y="5"/>
                  </a:cubicBezTo>
                  <a:cubicBezTo>
                    <a:pt x="10" y="0"/>
                    <a:pt x="3" y="2"/>
                    <a:pt x="2" y="4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5" name="Freeform 266">
              <a:extLst>
                <a:ext uri="{FF2B5EF4-FFF2-40B4-BE49-F238E27FC236}">
                  <a16:creationId xmlns:a16="http://schemas.microsoft.com/office/drawing/2014/main" id="{65BDCD70-10F9-4427-BB5C-50D7F5A428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6267" y="5145617"/>
              <a:ext cx="499051" cy="846363"/>
            </a:xfrm>
            <a:custGeom>
              <a:avLst/>
              <a:gdLst>
                <a:gd name="T0" fmla="*/ 38 w 93"/>
                <a:gd name="T1" fmla="*/ 36 h 158"/>
                <a:gd name="T2" fmla="*/ 0 w 93"/>
                <a:gd name="T3" fmla="*/ 155 h 158"/>
                <a:gd name="T4" fmla="*/ 12 w 93"/>
                <a:gd name="T5" fmla="*/ 158 h 158"/>
                <a:gd name="T6" fmla="*/ 79 w 93"/>
                <a:gd name="T7" fmla="*/ 34 h 158"/>
                <a:gd name="T8" fmla="*/ 38 w 93"/>
                <a:gd name="T9" fmla="*/ 3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8">
                  <a:moveTo>
                    <a:pt x="38" y="36"/>
                  </a:moveTo>
                  <a:cubicBezTo>
                    <a:pt x="19" y="92"/>
                    <a:pt x="0" y="155"/>
                    <a:pt x="0" y="155"/>
                  </a:cubicBezTo>
                  <a:cubicBezTo>
                    <a:pt x="3" y="158"/>
                    <a:pt x="7" y="156"/>
                    <a:pt x="12" y="158"/>
                  </a:cubicBezTo>
                  <a:cubicBezTo>
                    <a:pt x="12" y="158"/>
                    <a:pt x="47" y="92"/>
                    <a:pt x="79" y="34"/>
                  </a:cubicBezTo>
                  <a:cubicBezTo>
                    <a:pt x="93" y="10"/>
                    <a:pt x="50" y="0"/>
                    <a:pt x="38" y="36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6" name="Freeform 267">
              <a:extLst>
                <a:ext uri="{FF2B5EF4-FFF2-40B4-BE49-F238E27FC236}">
                  <a16:creationId xmlns:a16="http://schemas.microsoft.com/office/drawing/2014/main" id="{DDD47410-A605-47A5-AA0D-9E8C50C39A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6267" y="5991980"/>
              <a:ext cx="182086" cy="144994"/>
            </a:xfrm>
            <a:custGeom>
              <a:avLst/>
              <a:gdLst>
                <a:gd name="T0" fmla="*/ 14 w 34"/>
                <a:gd name="T1" fmla="*/ 5 h 27"/>
                <a:gd name="T2" fmla="*/ 12 w 34"/>
                <a:gd name="T3" fmla="*/ 2 h 27"/>
                <a:gd name="T4" fmla="*/ 1 w 34"/>
                <a:gd name="T5" fmla="*/ 6 h 27"/>
                <a:gd name="T6" fmla="*/ 3 w 34"/>
                <a:gd name="T7" fmla="*/ 16 h 27"/>
                <a:gd name="T8" fmla="*/ 13 w 34"/>
                <a:gd name="T9" fmla="*/ 25 h 27"/>
                <a:gd name="T10" fmla="*/ 24 w 34"/>
                <a:gd name="T11" fmla="*/ 26 h 27"/>
                <a:gd name="T12" fmla="*/ 33 w 34"/>
                <a:gd name="T13" fmla="*/ 20 h 27"/>
                <a:gd name="T14" fmla="*/ 14 w 34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7">
                  <a:moveTo>
                    <a:pt x="14" y="5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3" y="0"/>
                    <a:pt x="1" y="6"/>
                  </a:cubicBezTo>
                  <a:cubicBezTo>
                    <a:pt x="1" y="6"/>
                    <a:pt x="0" y="12"/>
                    <a:pt x="3" y="16"/>
                  </a:cubicBezTo>
                  <a:cubicBezTo>
                    <a:pt x="4" y="17"/>
                    <a:pt x="10" y="24"/>
                    <a:pt x="13" y="25"/>
                  </a:cubicBezTo>
                  <a:cubicBezTo>
                    <a:pt x="16" y="27"/>
                    <a:pt x="20" y="26"/>
                    <a:pt x="24" y="26"/>
                  </a:cubicBezTo>
                  <a:cubicBezTo>
                    <a:pt x="28" y="25"/>
                    <a:pt x="34" y="22"/>
                    <a:pt x="33" y="20"/>
                  </a:cubicBezTo>
                  <a:cubicBezTo>
                    <a:pt x="33" y="15"/>
                    <a:pt x="17" y="8"/>
                    <a:pt x="14" y="5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340" name="Picture 268">
              <a:extLst>
                <a:ext uri="{FF2B5EF4-FFF2-40B4-BE49-F238E27FC236}">
                  <a16:creationId xmlns:a16="http://schemas.microsoft.com/office/drawing/2014/main" id="{E5A56B97-4A6A-417A-9E1B-A97F1B1F478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335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97" name="Freeform 269">
              <a:extLst>
                <a:ext uri="{FF2B5EF4-FFF2-40B4-BE49-F238E27FC236}">
                  <a16:creationId xmlns:a16="http://schemas.microsoft.com/office/drawing/2014/main" id="{1D03210A-1BE3-4337-B5C4-C7A7F84D2C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1326" y="6034130"/>
              <a:ext cx="161854" cy="96102"/>
            </a:xfrm>
            <a:custGeom>
              <a:avLst/>
              <a:gdLst>
                <a:gd name="T0" fmla="*/ 8 w 30"/>
                <a:gd name="T1" fmla="*/ 0 h 18"/>
                <a:gd name="T2" fmla="*/ 4 w 30"/>
                <a:gd name="T3" fmla="*/ 10 h 18"/>
                <a:gd name="T4" fmla="*/ 13 w 30"/>
                <a:gd name="T5" fmla="*/ 18 h 18"/>
                <a:gd name="T6" fmla="*/ 16 w 30"/>
                <a:gd name="T7" fmla="*/ 18 h 18"/>
                <a:gd name="T8" fmla="*/ 17 w 30"/>
                <a:gd name="T9" fmla="*/ 18 h 18"/>
                <a:gd name="T10" fmla="*/ 20 w 30"/>
                <a:gd name="T11" fmla="*/ 18 h 18"/>
                <a:gd name="T12" fmla="*/ 22 w 30"/>
                <a:gd name="T13" fmla="*/ 18 h 18"/>
                <a:gd name="T14" fmla="*/ 30 w 30"/>
                <a:gd name="T15" fmla="*/ 13 h 18"/>
                <a:gd name="T16" fmla="*/ 11 w 30"/>
                <a:gd name="T17" fmla="*/ 0 h 18"/>
                <a:gd name="T18" fmla="*/ 8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8" y="0"/>
                  </a:moveTo>
                  <a:cubicBezTo>
                    <a:pt x="4" y="0"/>
                    <a:pt x="0" y="4"/>
                    <a:pt x="4" y="10"/>
                  </a:cubicBezTo>
                  <a:cubicBezTo>
                    <a:pt x="5" y="11"/>
                    <a:pt x="10" y="16"/>
                    <a:pt x="13" y="18"/>
                  </a:cubicBezTo>
                  <a:cubicBezTo>
                    <a:pt x="14" y="18"/>
                    <a:pt x="15" y="18"/>
                    <a:pt x="16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18" y="18"/>
                    <a:pt x="19" y="18"/>
                    <a:pt x="20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6" y="17"/>
                    <a:pt x="30" y="15"/>
                    <a:pt x="30" y="13"/>
                  </a:cubicBezTo>
                  <a:cubicBezTo>
                    <a:pt x="30" y="9"/>
                    <a:pt x="15" y="3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8" name="Freeform 270">
              <a:extLst>
                <a:ext uri="{FF2B5EF4-FFF2-40B4-BE49-F238E27FC236}">
                  <a16:creationId xmlns:a16="http://schemas.microsoft.com/office/drawing/2014/main" id="{48329C93-EED5-4947-B0EE-708E625FA2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6226" y="5959947"/>
              <a:ext cx="91043" cy="96102"/>
            </a:xfrm>
            <a:custGeom>
              <a:avLst/>
              <a:gdLst>
                <a:gd name="T0" fmla="*/ 5 w 17"/>
                <a:gd name="T1" fmla="*/ 2 h 18"/>
                <a:gd name="T2" fmla="*/ 0 w 17"/>
                <a:gd name="T3" fmla="*/ 11 h 18"/>
                <a:gd name="T4" fmla="*/ 13 w 17"/>
                <a:gd name="T5" fmla="*/ 18 h 18"/>
                <a:gd name="T6" fmla="*/ 16 w 17"/>
                <a:gd name="T7" fmla="*/ 6 h 18"/>
                <a:gd name="T8" fmla="*/ 5 w 17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5" y="2"/>
                  </a:moveTo>
                  <a:cubicBezTo>
                    <a:pt x="3" y="7"/>
                    <a:pt x="0" y="11"/>
                    <a:pt x="0" y="11"/>
                  </a:cubicBezTo>
                  <a:cubicBezTo>
                    <a:pt x="3" y="15"/>
                    <a:pt x="13" y="18"/>
                    <a:pt x="13" y="18"/>
                  </a:cubicBezTo>
                  <a:cubicBezTo>
                    <a:pt x="15" y="14"/>
                    <a:pt x="14" y="10"/>
                    <a:pt x="16" y="6"/>
                  </a:cubicBezTo>
                  <a:cubicBezTo>
                    <a:pt x="17" y="6"/>
                    <a:pt x="11" y="0"/>
                    <a:pt x="5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9" name="Freeform 271">
              <a:extLst>
                <a:ext uri="{FF2B5EF4-FFF2-40B4-BE49-F238E27FC236}">
                  <a16:creationId xmlns:a16="http://schemas.microsoft.com/office/drawing/2014/main" id="{2A992130-2F2E-45BD-9CDF-6B9F03ED00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8144" y="5236660"/>
              <a:ext cx="445099" cy="760378"/>
            </a:xfrm>
            <a:custGeom>
              <a:avLst/>
              <a:gdLst>
                <a:gd name="T0" fmla="*/ 34 w 83"/>
                <a:gd name="T1" fmla="*/ 37 h 142"/>
                <a:gd name="T2" fmla="*/ 0 w 83"/>
                <a:gd name="T3" fmla="*/ 138 h 142"/>
                <a:gd name="T4" fmla="*/ 12 w 83"/>
                <a:gd name="T5" fmla="*/ 142 h 142"/>
                <a:gd name="T6" fmla="*/ 69 w 83"/>
                <a:gd name="T7" fmla="*/ 45 h 142"/>
                <a:gd name="T8" fmla="*/ 34 w 83"/>
                <a:gd name="T9" fmla="*/ 3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2">
                  <a:moveTo>
                    <a:pt x="34" y="37"/>
                  </a:moveTo>
                  <a:cubicBezTo>
                    <a:pt x="15" y="92"/>
                    <a:pt x="0" y="138"/>
                    <a:pt x="0" y="138"/>
                  </a:cubicBezTo>
                  <a:cubicBezTo>
                    <a:pt x="5" y="137"/>
                    <a:pt x="10" y="139"/>
                    <a:pt x="12" y="142"/>
                  </a:cubicBezTo>
                  <a:cubicBezTo>
                    <a:pt x="12" y="142"/>
                    <a:pt x="37" y="104"/>
                    <a:pt x="69" y="45"/>
                  </a:cubicBezTo>
                  <a:cubicBezTo>
                    <a:pt x="83" y="21"/>
                    <a:pt x="47" y="0"/>
                    <a:pt x="34" y="37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0" name="Freeform 272">
              <a:extLst>
                <a:ext uri="{FF2B5EF4-FFF2-40B4-BE49-F238E27FC236}">
                  <a16:creationId xmlns:a16="http://schemas.microsoft.com/office/drawing/2014/main" id="{9D40910D-69E3-4A5E-BB46-C990AB2753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5068" y="5997038"/>
              <a:ext cx="177029" cy="139937"/>
            </a:xfrm>
            <a:custGeom>
              <a:avLst/>
              <a:gdLst>
                <a:gd name="T0" fmla="*/ 29 w 33"/>
                <a:gd name="T1" fmla="*/ 1 h 26"/>
                <a:gd name="T2" fmla="*/ 29 w 33"/>
                <a:gd name="T3" fmla="*/ 1 h 26"/>
                <a:gd name="T4" fmla="*/ 19 w 33"/>
                <a:gd name="T5" fmla="*/ 3 h 26"/>
                <a:gd name="T6" fmla="*/ 19 w 33"/>
                <a:gd name="T7" fmla="*/ 4 h 26"/>
                <a:gd name="T8" fmla="*/ 0 w 33"/>
                <a:gd name="T9" fmla="*/ 19 h 26"/>
                <a:gd name="T10" fmla="*/ 9 w 33"/>
                <a:gd name="T11" fmla="*/ 25 h 26"/>
                <a:gd name="T12" fmla="*/ 20 w 33"/>
                <a:gd name="T13" fmla="*/ 24 h 26"/>
                <a:gd name="T14" fmla="*/ 31 w 33"/>
                <a:gd name="T15" fmla="*/ 15 h 26"/>
                <a:gd name="T16" fmla="*/ 32 w 33"/>
                <a:gd name="T17" fmla="*/ 8 h 26"/>
                <a:gd name="T18" fmla="*/ 29 w 33"/>
                <a:gd name="T1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29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5" y="0"/>
                    <a:pt x="22" y="1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7"/>
                    <a:pt x="0" y="14"/>
                    <a:pt x="0" y="19"/>
                  </a:cubicBezTo>
                  <a:cubicBezTo>
                    <a:pt x="0" y="21"/>
                    <a:pt x="5" y="24"/>
                    <a:pt x="9" y="25"/>
                  </a:cubicBezTo>
                  <a:cubicBezTo>
                    <a:pt x="14" y="25"/>
                    <a:pt x="18" y="26"/>
                    <a:pt x="20" y="24"/>
                  </a:cubicBezTo>
                  <a:cubicBezTo>
                    <a:pt x="23" y="23"/>
                    <a:pt x="30" y="16"/>
                    <a:pt x="31" y="15"/>
                  </a:cubicBezTo>
                  <a:cubicBezTo>
                    <a:pt x="32" y="13"/>
                    <a:pt x="32" y="10"/>
                    <a:pt x="32" y="8"/>
                  </a:cubicBezTo>
                  <a:cubicBezTo>
                    <a:pt x="33" y="5"/>
                    <a:pt x="31" y="2"/>
                    <a:pt x="29" y="1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345" name="Picture 273">
              <a:extLst>
                <a:ext uri="{FF2B5EF4-FFF2-40B4-BE49-F238E27FC236}">
                  <a16:creationId xmlns:a16="http://schemas.microsoft.com/office/drawing/2014/main" id="{5001AD79-35B2-447C-BE86-EE9DB8EE021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2159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03" name="Freeform 274">
              <a:extLst>
                <a:ext uri="{FF2B5EF4-FFF2-40B4-BE49-F238E27FC236}">
                  <a16:creationId xmlns:a16="http://schemas.microsoft.com/office/drawing/2014/main" id="{827030FB-6DFC-4D63-8200-EB8B70E2B0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5183" y="6034130"/>
              <a:ext cx="160169" cy="96102"/>
            </a:xfrm>
            <a:custGeom>
              <a:avLst/>
              <a:gdLst>
                <a:gd name="T0" fmla="*/ 22 w 30"/>
                <a:gd name="T1" fmla="*/ 0 h 18"/>
                <a:gd name="T2" fmla="*/ 19 w 30"/>
                <a:gd name="T3" fmla="*/ 0 h 18"/>
                <a:gd name="T4" fmla="*/ 0 w 30"/>
                <a:gd name="T5" fmla="*/ 13 h 18"/>
                <a:gd name="T6" fmla="*/ 8 w 30"/>
                <a:gd name="T7" fmla="*/ 18 h 18"/>
                <a:gd name="T8" fmla="*/ 10 w 30"/>
                <a:gd name="T9" fmla="*/ 18 h 18"/>
                <a:gd name="T10" fmla="*/ 13 w 30"/>
                <a:gd name="T11" fmla="*/ 18 h 18"/>
                <a:gd name="T12" fmla="*/ 14 w 30"/>
                <a:gd name="T13" fmla="*/ 18 h 18"/>
                <a:gd name="T14" fmla="*/ 17 w 30"/>
                <a:gd name="T15" fmla="*/ 18 h 18"/>
                <a:gd name="T16" fmla="*/ 26 w 30"/>
                <a:gd name="T17" fmla="*/ 10 h 18"/>
                <a:gd name="T18" fmla="*/ 22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22" y="0"/>
                  </a:moveTo>
                  <a:cubicBezTo>
                    <a:pt x="21" y="0"/>
                    <a:pt x="20" y="0"/>
                    <a:pt x="19" y="0"/>
                  </a:cubicBezTo>
                  <a:cubicBezTo>
                    <a:pt x="15" y="3"/>
                    <a:pt x="1" y="9"/>
                    <a:pt x="0" y="13"/>
                  </a:cubicBezTo>
                  <a:cubicBezTo>
                    <a:pt x="0" y="15"/>
                    <a:pt x="4" y="17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20" y="16"/>
                    <a:pt x="25" y="11"/>
                    <a:pt x="26" y="10"/>
                  </a:cubicBezTo>
                  <a:cubicBezTo>
                    <a:pt x="30" y="4"/>
                    <a:pt x="26" y="0"/>
                    <a:pt x="22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4" name="Freeform 275">
              <a:extLst>
                <a:ext uri="{FF2B5EF4-FFF2-40B4-BE49-F238E27FC236}">
                  <a16:creationId xmlns:a16="http://schemas.microsoft.com/office/drawing/2014/main" id="{9C2AFA88-0131-4058-AEEF-05796B697D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5015" y="4897778"/>
              <a:ext cx="1153212" cy="697997"/>
            </a:xfrm>
            <a:custGeom>
              <a:avLst/>
              <a:gdLst>
                <a:gd name="T0" fmla="*/ 97 w 215"/>
                <a:gd name="T1" fmla="*/ 2 h 130"/>
                <a:gd name="T2" fmla="*/ 8 w 215"/>
                <a:gd name="T3" fmla="*/ 0 h 130"/>
                <a:gd name="T4" fmla="*/ 0 w 215"/>
                <a:gd name="T5" fmla="*/ 66 h 130"/>
                <a:gd name="T6" fmla="*/ 119 w 215"/>
                <a:gd name="T7" fmla="*/ 120 h 130"/>
                <a:gd name="T8" fmla="*/ 215 w 215"/>
                <a:gd name="T9" fmla="*/ 70 h 130"/>
                <a:gd name="T10" fmla="*/ 97 w 215"/>
                <a:gd name="T11" fmla="*/ 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130">
                  <a:moveTo>
                    <a:pt x="97" y="2"/>
                  </a:moveTo>
                  <a:cubicBezTo>
                    <a:pt x="86" y="5"/>
                    <a:pt x="12" y="1"/>
                    <a:pt x="8" y="0"/>
                  </a:cubicBezTo>
                  <a:cubicBezTo>
                    <a:pt x="6" y="18"/>
                    <a:pt x="0" y="50"/>
                    <a:pt x="0" y="66"/>
                  </a:cubicBezTo>
                  <a:cubicBezTo>
                    <a:pt x="18" y="92"/>
                    <a:pt x="58" y="130"/>
                    <a:pt x="119" y="120"/>
                  </a:cubicBezTo>
                  <a:cubicBezTo>
                    <a:pt x="160" y="113"/>
                    <a:pt x="179" y="66"/>
                    <a:pt x="215" y="70"/>
                  </a:cubicBezTo>
                  <a:cubicBezTo>
                    <a:pt x="202" y="31"/>
                    <a:pt x="108" y="31"/>
                    <a:pt x="97" y="2"/>
                  </a:cubicBez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5" name="Freeform 276">
              <a:extLst>
                <a:ext uri="{FF2B5EF4-FFF2-40B4-BE49-F238E27FC236}">
                  <a16:creationId xmlns:a16="http://schemas.microsoft.com/office/drawing/2014/main" id="{489D4D0F-897A-4A7F-A170-7EE2413098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33318" y="4046357"/>
              <a:ext cx="139937" cy="219178"/>
            </a:xfrm>
            <a:custGeom>
              <a:avLst/>
              <a:gdLst>
                <a:gd name="T0" fmla="*/ 4 w 26"/>
                <a:gd name="T1" fmla="*/ 0 h 41"/>
                <a:gd name="T2" fmla="*/ 0 w 26"/>
                <a:gd name="T3" fmla="*/ 30 h 41"/>
                <a:gd name="T4" fmla="*/ 25 w 26"/>
                <a:gd name="T5" fmla="*/ 31 h 41"/>
                <a:gd name="T6" fmla="*/ 26 w 26"/>
                <a:gd name="T7" fmla="*/ 10 h 41"/>
                <a:gd name="T8" fmla="*/ 4 w 2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4" y="0"/>
                  </a:moveTo>
                  <a:cubicBezTo>
                    <a:pt x="5" y="6"/>
                    <a:pt x="2" y="26"/>
                    <a:pt x="0" y="30"/>
                  </a:cubicBezTo>
                  <a:cubicBezTo>
                    <a:pt x="5" y="41"/>
                    <a:pt x="24" y="38"/>
                    <a:pt x="25" y="31"/>
                  </a:cubicBezTo>
                  <a:cubicBezTo>
                    <a:pt x="22" y="24"/>
                    <a:pt x="26" y="11"/>
                    <a:pt x="26" y="10"/>
                  </a:cubicBezTo>
                  <a:cubicBezTo>
                    <a:pt x="21" y="10"/>
                    <a:pt x="5" y="1"/>
                    <a:pt x="4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6" name="Freeform 277">
              <a:extLst>
                <a:ext uri="{FF2B5EF4-FFF2-40B4-BE49-F238E27FC236}">
                  <a16:creationId xmlns:a16="http://schemas.microsoft.com/office/drawing/2014/main" id="{F731F1B5-C41C-4C97-81B2-4429329E97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2211" y="3874387"/>
              <a:ext cx="214120" cy="289989"/>
            </a:xfrm>
            <a:custGeom>
              <a:avLst/>
              <a:gdLst>
                <a:gd name="T0" fmla="*/ 17 w 40"/>
                <a:gd name="T1" fmla="*/ 1 h 54"/>
                <a:gd name="T2" fmla="*/ 1 w 40"/>
                <a:gd name="T3" fmla="*/ 22 h 54"/>
                <a:gd name="T4" fmla="*/ 1 w 40"/>
                <a:gd name="T5" fmla="*/ 33 h 54"/>
                <a:gd name="T6" fmla="*/ 22 w 40"/>
                <a:gd name="T7" fmla="*/ 51 h 54"/>
                <a:gd name="T8" fmla="*/ 40 w 40"/>
                <a:gd name="T9" fmla="*/ 12 h 54"/>
                <a:gd name="T10" fmla="*/ 17 w 40"/>
                <a:gd name="T1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4">
                  <a:moveTo>
                    <a:pt x="17" y="1"/>
                  </a:moveTo>
                  <a:cubicBezTo>
                    <a:pt x="7" y="2"/>
                    <a:pt x="0" y="11"/>
                    <a:pt x="1" y="2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41"/>
                    <a:pt x="10" y="54"/>
                    <a:pt x="22" y="51"/>
                  </a:cubicBezTo>
                  <a:cubicBezTo>
                    <a:pt x="39" y="47"/>
                    <a:pt x="40" y="16"/>
                    <a:pt x="40" y="12"/>
                  </a:cubicBezTo>
                  <a:cubicBezTo>
                    <a:pt x="37" y="3"/>
                    <a:pt x="28" y="0"/>
                    <a:pt x="17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7" name="Freeform 278">
              <a:extLst>
                <a:ext uri="{FF2B5EF4-FFF2-40B4-BE49-F238E27FC236}">
                  <a16:creationId xmlns:a16="http://schemas.microsoft.com/office/drawing/2014/main" id="{CC764B31-6702-416E-A62E-D997315021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5015" y="4186294"/>
              <a:ext cx="627185" cy="900314"/>
            </a:xfrm>
            <a:custGeom>
              <a:avLst/>
              <a:gdLst>
                <a:gd name="T0" fmla="*/ 79 w 117"/>
                <a:gd name="T1" fmla="*/ 5 h 168"/>
                <a:gd name="T2" fmla="*/ 60 w 117"/>
                <a:gd name="T3" fmla="*/ 5 h 168"/>
                <a:gd name="T4" fmla="*/ 55 w 117"/>
                <a:gd name="T5" fmla="*/ 0 h 168"/>
                <a:gd name="T6" fmla="*/ 19 w 117"/>
                <a:gd name="T7" fmla="*/ 57 h 168"/>
                <a:gd name="T8" fmla="*/ 0 w 117"/>
                <a:gd name="T9" fmla="*/ 168 h 168"/>
                <a:gd name="T10" fmla="*/ 101 w 117"/>
                <a:gd name="T11" fmla="*/ 141 h 168"/>
                <a:gd name="T12" fmla="*/ 113 w 117"/>
                <a:gd name="T13" fmla="*/ 61 h 168"/>
                <a:gd name="T14" fmla="*/ 98 w 117"/>
                <a:gd name="T15" fmla="*/ 26 h 168"/>
                <a:gd name="T16" fmla="*/ 79 w 117"/>
                <a:gd name="T17" fmla="*/ 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68">
                  <a:moveTo>
                    <a:pt x="79" y="5"/>
                  </a:moveTo>
                  <a:cubicBezTo>
                    <a:pt x="79" y="5"/>
                    <a:pt x="68" y="6"/>
                    <a:pt x="60" y="5"/>
                  </a:cubicBezTo>
                  <a:cubicBezTo>
                    <a:pt x="55" y="4"/>
                    <a:pt x="55" y="0"/>
                    <a:pt x="55" y="0"/>
                  </a:cubicBezTo>
                  <a:cubicBezTo>
                    <a:pt x="55" y="0"/>
                    <a:pt x="19" y="17"/>
                    <a:pt x="19" y="57"/>
                  </a:cubicBezTo>
                  <a:cubicBezTo>
                    <a:pt x="20" y="109"/>
                    <a:pt x="1" y="106"/>
                    <a:pt x="0" y="168"/>
                  </a:cubicBezTo>
                  <a:cubicBezTo>
                    <a:pt x="77" y="168"/>
                    <a:pt x="101" y="141"/>
                    <a:pt x="101" y="141"/>
                  </a:cubicBezTo>
                  <a:cubicBezTo>
                    <a:pt x="83" y="105"/>
                    <a:pt x="110" y="68"/>
                    <a:pt x="113" y="61"/>
                  </a:cubicBezTo>
                  <a:cubicBezTo>
                    <a:pt x="117" y="50"/>
                    <a:pt x="109" y="37"/>
                    <a:pt x="98" y="26"/>
                  </a:cubicBezTo>
                  <a:cubicBezTo>
                    <a:pt x="91" y="19"/>
                    <a:pt x="90" y="8"/>
                    <a:pt x="79" y="5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8" name="Freeform 279">
              <a:extLst>
                <a:ext uri="{FF2B5EF4-FFF2-40B4-BE49-F238E27FC236}">
                  <a16:creationId xmlns:a16="http://schemas.microsoft.com/office/drawing/2014/main" id="{FEE72735-75FE-4264-9854-CDBB543BEE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135" y="3761426"/>
              <a:ext cx="369231" cy="424867"/>
            </a:xfrm>
            <a:custGeom>
              <a:avLst/>
              <a:gdLst>
                <a:gd name="T0" fmla="*/ 15 w 69"/>
                <a:gd name="T1" fmla="*/ 13 h 79"/>
                <a:gd name="T2" fmla="*/ 9 w 69"/>
                <a:gd name="T3" fmla="*/ 54 h 79"/>
                <a:gd name="T4" fmla="*/ 19 w 69"/>
                <a:gd name="T5" fmla="*/ 69 h 79"/>
                <a:gd name="T6" fmla="*/ 61 w 69"/>
                <a:gd name="T7" fmla="*/ 39 h 79"/>
                <a:gd name="T8" fmla="*/ 61 w 69"/>
                <a:gd name="T9" fmla="*/ 57 h 79"/>
                <a:gd name="T10" fmla="*/ 60 w 69"/>
                <a:gd name="T11" fmla="*/ 22 h 79"/>
                <a:gd name="T12" fmla="*/ 15 w 69"/>
                <a:gd name="T1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9">
                  <a:moveTo>
                    <a:pt x="15" y="13"/>
                  </a:moveTo>
                  <a:cubicBezTo>
                    <a:pt x="1" y="24"/>
                    <a:pt x="0" y="41"/>
                    <a:pt x="9" y="54"/>
                  </a:cubicBezTo>
                  <a:cubicBezTo>
                    <a:pt x="13" y="61"/>
                    <a:pt x="12" y="66"/>
                    <a:pt x="19" y="69"/>
                  </a:cubicBezTo>
                  <a:cubicBezTo>
                    <a:pt x="43" y="79"/>
                    <a:pt x="61" y="39"/>
                    <a:pt x="61" y="39"/>
                  </a:cubicBezTo>
                  <a:cubicBezTo>
                    <a:pt x="61" y="39"/>
                    <a:pt x="64" y="48"/>
                    <a:pt x="61" y="57"/>
                  </a:cubicBezTo>
                  <a:cubicBezTo>
                    <a:pt x="69" y="47"/>
                    <a:pt x="68" y="35"/>
                    <a:pt x="60" y="22"/>
                  </a:cubicBezTo>
                  <a:cubicBezTo>
                    <a:pt x="51" y="7"/>
                    <a:pt x="31" y="0"/>
                    <a:pt x="15" y="13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9" name="Freeform 280">
              <a:extLst>
                <a:ext uri="{FF2B5EF4-FFF2-40B4-BE49-F238E27FC236}">
                  <a16:creationId xmlns:a16="http://schemas.microsoft.com/office/drawing/2014/main" id="{43A93E28-585D-4026-8912-A1A497733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40062" y="3788402"/>
              <a:ext cx="111275" cy="102845"/>
            </a:xfrm>
            <a:custGeom>
              <a:avLst/>
              <a:gdLst>
                <a:gd name="T0" fmla="*/ 5 w 21"/>
                <a:gd name="T1" fmla="*/ 3 h 19"/>
                <a:gd name="T2" fmla="*/ 3 w 21"/>
                <a:gd name="T3" fmla="*/ 16 h 19"/>
                <a:gd name="T4" fmla="*/ 16 w 21"/>
                <a:gd name="T5" fmla="*/ 16 h 19"/>
                <a:gd name="T6" fmla="*/ 18 w 21"/>
                <a:gd name="T7" fmla="*/ 3 h 19"/>
                <a:gd name="T8" fmla="*/ 5 w 21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5" y="3"/>
                  </a:moveTo>
                  <a:cubicBezTo>
                    <a:pt x="1" y="7"/>
                    <a:pt x="0" y="12"/>
                    <a:pt x="3" y="16"/>
                  </a:cubicBezTo>
                  <a:cubicBezTo>
                    <a:pt x="6" y="19"/>
                    <a:pt x="12" y="19"/>
                    <a:pt x="16" y="16"/>
                  </a:cubicBezTo>
                  <a:cubicBezTo>
                    <a:pt x="20" y="12"/>
                    <a:pt x="21" y="7"/>
                    <a:pt x="18" y="3"/>
                  </a:cubicBezTo>
                  <a:cubicBezTo>
                    <a:pt x="15" y="0"/>
                    <a:pt x="9" y="0"/>
                    <a:pt x="5" y="3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0" name="Freeform 281">
              <a:extLst>
                <a:ext uri="{FF2B5EF4-FFF2-40B4-BE49-F238E27FC236}">
                  <a16:creationId xmlns:a16="http://schemas.microsoft.com/office/drawing/2014/main" id="{0564E6CE-879D-45CD-BE97-1C4D0C3C9C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85266" y="4786503"/>
              <a:ext cx="59010" cy="47207"/>
            </a:xfrm>
            <a:custGeom>
              <a:avLst/>
              <a:gdLst>
                <a:gd name="T0" fmla="*/ 7 w 11"/>
                <a:gd name="T1" fmla="*/ 2 h 9"/>
                <a:gd name="T2" fmla="*/ 0 w 11"/>
                <a:gd name="T3" fmla="*/ 6 h 9"/>
                <a:gd name="T4" fmla="*/ 4 w 11"/>
                <a:gd name="T5" fmla="*/ 8 h 9"/>
                <a:gd name="T6" fmla="*/ 10 w 11"/>
                <a:gd name="T7" fmla="*/ 1 h 9"/>
                <a:gd name="T8" fmla="*/ 7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7" y="2"/>
                  </a:moveTo>
                  <a:cubicBezTo>
                    <a:pt x="5" y="3"/>
                    <a:pt x="2" y="5"/>
                    <a:pt x="0" y="6"/>
                  </a:cubicBezTo>
                  <a:cubicBezTo>
                    <a:pt x="0" y="8"/>
                    <a:pt x="2" y="9"/>
                    <a:pt x="4" y="8"/>
                  </a:cubicBezTo>
                  <a:cubicBezTo>
                    <a:pt x="5" y="8"/>
                    <a:pt x="11" y="2"/>
                    <a:pt x="10" y="1"/>
                  </a:cubicBezTo>
                  <a:cubicBezTo>
                    <a:pt x="9" y="0"/>
                    <a:pt x="8" y="1"/>
                    <a:pt x="7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1" name="Freeform 282">
              <a:extLst>
                <a:ext uri="{FF2B5EF4-FFF2-40B4-BE49-F238E27FC236}">
                  <a16:creationId xmlns:a16="http://schemas.microsoft.com/office/drawing/2014/main" id="{79AFBB91-2F44-4AD5-A62B-577B26F1F4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53232" y="4818536"/>
              <a:ext cx="165226" cy="64067"/>
            </a:xfrm>
            <a:custGeom>
              <a:avLst/>
              <a:gdLst>
                <a:gd name="T0" fmla="*/ 28 w 31"/>
                <a:gd name="T1" fmla="*/ 2 h 12"/>
                <a:gd name="T2" fmla="*/ 10 w 31"/>
                <a:gd name="T3" fmla="*/ 0 h 12"/>
                <a:gd name="T4" fmla="*/ 2 w 31"/>
                <a:gd name="T5" fmla="*/ 0 h 12"/>
                <a:gd name="T6" fmla="*/ 0 w 31"/>
                <a:gd name="T7" fmla="*/ 12 h 12"/>
                <a:gd name="T8" fmla="*/ 19 w 31"/>
                <a:gd name="T9" fmla="*/ 12 h 12"/>
                <a:gd name="T10" fmla="*/ 26 w 31"/>
                <a:gd name="T11" fmla="*/ 9 h 12"/>
                <a:gd name="T12" fmla="*/ 29 w 31"/>
                <a:gd name="T13" fmla="*/ 6 h 12"/>
                <a:gd name="T14" fmla="*/ 31 w 31"/>
                <a:gd name="T15" fmla="*/ 4 h 12"/>
                <a:gd name="T16" fmla="*/ 28 w 31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2">
                  <a:moveTo>
                    <a:pt x="28" y="2"/>
                  </a:moveTo>
                  <a:cubicBezTo>
                    <a:pt x="27" y="1"/>
                    <a:pt x="14" y="0"/>
                    <a:pt x="10" y="0"/>
                  </a:cubicBezTo>
                  <a:cubicBezTo>
                    <a:pt x="8" y="0"/>
                    <a:pt x="5" y="0"/>
                    <a:pt x="2" y="0"/>
                  </a:cubicBezTo>
                  <a:cubicBezTo>
                    <a:pt x="2" y="0"/>
                    <a:pt x="0" y="9"/>
                    <a:pt x="0" y="12"/>
                  </a:cubicBezTo>
                  <a:cubicBezTo>
                    <a:pt x="8" y="12"/>
                    <a:pt x="15" y="12"/>
                    <a:pt x="19" y="12"/>
                  </a:cubicBezTo>
                  <a:cubicBezTo>
                    <a:pt x="25" y="12"/>
                    <a:pt x="27" y="11"/>
                    <a:pt x="26" y="9"/>
                  </a:cubicBezTo>
                  <a:cubicBezTo>
                    <a:pt x="26" y="9"/>
                    <a:pt x="30" y="9"/>
                    <a:pt x="29" y="6"/>
                  </a:cubicBezTo>
                  <a:cubicBezTo>
                    <a:pt x="29" y="6"/>
                    <a:pt x="31" y="5"/>
                    <a:pt x="31" y="4"/>
                  </a:cubicBezTo>
                  <a:cubicBezTo>
                    <a:pt x="31" y="2"/>
                    <a:pt x="28" y="2"/>
                    <a:pt x="28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2" name="Freeform 283">
              <a:extLst>
                <a:ext uri="{FF2B5EF4-FFF2-40B4-BE49-F238E27FC236}">
                  <a16:creationId xmlns:a16="http://schemas.microsoft.com/office/drawing/2014/main" id="{DEFC3527-421C-4AF1-917F-F5B7029BEA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3191" y="4710634"/>
              <a:ext cx="467018" cy="171970"/>
            </a:xfrm>
            <a:custGeom>
              <a:avLst/>
              <a:gdLst>
                <a:gd name="T0" fmla="*/ 11 w 87"/>
                <a:gd name="T1" fmla="*/ 0 h 32"/>
                <a:gd name="T2" fmla="*/ 0 w 87"/>
                <a:gd name="T3" fmla="*/ 13 h 32"/>
                <a:gd name="T4" fmla="*/ 82 w 87"/>
                <a:gd name="T5" fmla="*/ 32 h 32"/>
                <a:gd name="T6" fmla="*/ 87 w 87"/>
                <a:gd name="T7" fmla="*/ 21 h 32"/>
                <a:gd name="T8" fmla="*/ 13 w 87"/>
                <a:gd name="T9" fmla="*/ 1 h 32"/>
                <a:gd name="T10" fmla="*/ 11 w 87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2">
                  <a:moveTo>
                    <a:pt x="11" y="0"/>
                  </a:moveTo>
                  <a:cubicBezTo>
                    <a:pt x="7" y="0"/>
                    <a:pt x="0" y="4"/>
                    <a:pt x="0" y="13"/>
                  </a:cubicBezTo>
                  <a:cubicBezTo>
                    <a:pt x="1" y="23"/>
                    <a:pt x="62" y="30"/>
                    <a:pt x="82" y="32"/>
                  </a:cubicBezTo>
                  <a:cubicBezTo>
                    <a:pt x="83" y="29"/>
                    <a:pt x="85" y="25"/>
                    <a:pt x="87" y="21"/>
                  </a:cubicBezTo>
                  <a:cubicBezTo>
                    <a:pt x="72" y="18"/>
                    <a:pt x="26" y="6"/>
                    <a:pt x="13" y="1"/>
                  </a:cubicBezTo>
                  <a:cubicBezTo>
                    <a:pt x="13" y="0"/>
                    <a:pt x="12" y="0"/>
                    <a:pt x="11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3" name="Freeform 284">
              <a:extLst>
                <a:ext uri="{FF2B5EF4-FFF2-40B4-BE49-F238E27FC236}">
                  <a16:creationId xmlns:a16="http://schemas.microsoft.com/office/drawing/2014/main" id="{B6918007-7F7A-46AD-98CE-DE95839299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40062" y="4302626"/>
              <a:ext cx="386090" cy="499051"/>
            </a:xfrm>
            <a:custGeom>
              <a:avLst/>
              <a:gdLst>
                <a:gd name="T0" fmla="*/ 35 w 72"/>
                <a:gd name="T1" fmla="*/ 2 h 93"/>
                <a:gd name="T2" fmla="*/ 7 w 72"/>
                <a:gd name="T3" fmla="*/ 17 h 93"/>
                <a:gd name="T4" fmla="*/ 47 w 72"/>
                <a:gd name="T5" fmla="*/ 87 h 93"/>
                <a:gd name="T6" fmla="*/ 61 w 72"/>
                <a:gd name="T7" fmla="*/ 71 h 93"/>
                <a:gd name="T8" fmla="*/ 35 w 72"/>
                <a:gd name="T9" fmla="*/ 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93">
                  <a:moveTo>
                    <a:pt x="35" y="2"/>
                  </a:moveTo>
                  <a:cubicBezTo>
                    <a:pt x="33" y="0"/>
                    <a:pt x="10" y="13"/>
                    <a:pt x="7" y="17"/>
                  </a:cubicBezTo>
                  <a:cubicBezTo>
                    <a:pt x="0" y="25"/>
                    <a:pt x="33" y="72"/>
                    <a:pt x="47" y="87"/>
                  </a:cubicBezTo>
                  <a:cubicBezTo>
                    <a:pt x="53" y="93"/>
                    <a:pt x="72" y="93"/>
                    <a:pt x="61" y="71"/>
                  </a:cubicBezTo>
                  <a:cubicBezTo>
                    <a:pt x="52" y="53"/>
                    <a:pt x="41" y="13"/>
                    <a:pt x="35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4" name="Freeform 285">
              <a:extLst>
                <a:ext uri="{FF2B5EF4-FFF2-40B4-BE49-F238E27FC236}">
                  <a16:creationId xmlns:a16="http://schemas.microsoft.com/office/drawing/2014/main" id="{CC966A13-11D2-4550-ABBF-FF7B5182A6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8260" y="4238559"/>
              <a:ext cx="295047" cy="429926"/>
            </a:xfrm>
            <a:custGeom>
              <a:avLst/>
              <a:gdLst>
                <a:gd name="T0" fmla="*/ 33 w 55"/>
                <a:gd name="T1" fmla="*/ 6 h 80"/>
                <a:gd name="T2" fmla="*/ 4 w 55"/>
                <a:gd name="T3" fmla="*/ 27 h 80"/>
                <a:gd name="T4" fmla="*/ 30 w 55"/>
                <a:gd name="T5" fmla="*/ 80 h 80"/>
                <a:gd name="T6" fmla="*/ 55 w 55"/>
                <a:gd name="T7" fmla="*/ 54 h 80"/>
                <a:gd name="T8" fmla="*/ 52 w 55"/>
                <a:gd name="T9" fmla="*/ 45 h 80"/>
                <a:gd name="T10" fmla="*/ 33 w 55"/>
                <a:gd name="T11" fmla="*/ 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80">
                  <a:moveTo>
                    <a:pt x="33" y="6"/>
                  </a:moveTo>
                  <a:cubicBezTo>
                    <a:pt x="30" y="0"/>
                    <a:pt x="10" y="14"/>
                    <a:pt x="4" y="27"/>
                  </a:cubicBezTo>
                  <a:cubicBezTo>
                    <a:pt x="0" y="36"/>
                    <a:pt x="15" y="61"/>
                    <a:pt x="30" y="80"/>
                  </a:cubicBezTo>
                  <a:cubicBezTo>
                    <a:pt x="35" y="69"/>
                    <a:pt x="44" y="60"/>
                    <a:pt x="55" y="54"/>
                  </a:cubicBezTo>
                  <a:cubicBezTo>
                    <a:pt x="54" y="51"/>
                    <a:pt x="53" y="48"/>
                    <a:pt x="52" y="45"/>
                  </a:cubicBezTo>
                  <a:cubicBezTo>
                    <a:pt x="47" y="31"/>
                    <a:pt x="41" y="17"/>
                    <a:pt x="33" y="6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5" name="Freeform 286">
              <a:extLst>
                <a:ext uri="{FF2B5EF4-FFF2-40B4-BE49-F238E27FC236}">
                  <a16:creationId xmlns:a16="http://schemas.microsoft.com/office/drawing/2014/main" id="{BAC1DD27-0A03-471E-AA67-2246E6D691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24152" y="5465953"/>
              <a:ext cx="257956" cy="664277"/>
            </a:xfrm>
            <a:custGeom>
              <a:avLst/>
              <a:gdLst>
                <a:gd name="T0" fmla="*/ 0 w 153"/>
                <a:gd name="T1" fmla="*/ 394 h 394"/>
                <a:gd name="T2" fmla="*/ 16 w 153"/>
                <a:gd name="T3" fmla="*/ 394 h 394"/>
                <a:gd name="T4" fmla="*/ 153 w 153"/>
                <a:gd name="T5" fmla="*/ 0 h 394"/>
                <a:gd name="T6" fmla="*/ 137 w 153"/>
                <a:gd name="T7" fmla="*/ 0 h 394"/>
                <a:gd name="T8" fmla="*/ 0 w 153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4">
                  <a:moveTo>
                    <a:pt x="0" y="394"/>
                  </a:moveTo>
                  <a:lnTo>
                    <a:pt x="16" y="394"/>
                  </a:lnTo>
                  <a:lnTo>
                    <a:pt x="153" y="0"/>
                  </a:lnTo>
                  <a:lnTo>
                    <a:pt x="137" y="0"/>
                  </a:lnTo>
                  <a:lnTo>
                    <a:pt x="0" y="394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6" name="Freeform 287">
              <a:extLst>
                <a:ext uri="{FF2B5EF4-FFF2-40B4-BE49-F238E27FC236}">
                  <a16:creationId xmlns:a16="http://schemas.microsoft.com/office/drawing/2014/main" id="{2A7BB72D-C1C7-4747-B7F4-FC994243A3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0241" y="5465953"/>
              <a:ext cx="257956" cy="664277"/>
            </a:xfrm>
            <a:custGeom>
              <a:avLst/>
              <a:gdLst>
                <a:gd name="T0" fmla="*/ 0 w 153"/>
                <a:gd name="T1" fmla="*/ 394 h 394"/>
                <a:gd name="T2" fmla="*/ 16 w 153"/>
                <a:gd name="T3" fmla="*/ 394 h 394"/>
                <a:gd name="T4" fmla="*/ 153 w 153"/>
                <a:gd name="T5" fmla="*/ 0 h 394"/>
                <a:gd name="T6" fmla="*/ 137 w 153"/>
                <a:gd name="T7" fmla="*/ 0 h 394"/>
                <a:gd name="T8" fmla="*/ 0 w 153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4">
                  <a:moveTo>
                    <a:pt x="0" y="394"/>
                  </a:moveTo>
                  <a:lnTo>
                    <a:pt x="16" y="394"/>
                  </a:lnTo>
                  <a:lnTo>
                    <a:pt x="153" y="0"/>
                  </a:lnTo>
                  <a:lnTo>
                    <a:pt x="137" y="0"/>
                  </a:lnTo>
                  <a:lnTo>
                    <a:pt x="0" y="394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7" name="Freeform 288">
              <a:extLst>
                <a:ext uri="{FF2B5EF4-FFF2-40B4-BE49-F238E27FC236}">
                  <a16:creationId xmlns:a16="http://schemas.microsoft.com/office/drawing/2014/main" id="{A1736184-A87C-48D9-A860-CA23798951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65142" y="4486398"/>
              <a:ext cx="1191990" cy="979556"/>
            </a:xfrm>
            <a:custGeom>
              <a:avLst/>
              <a:gdLst>
                <a:gd name="T0" fmla="*/ 211 w 222"/>
                <a:gd name="T1" fmla="*/ 162 h 183"/>
                <a:gd name="T2" fmla="*/ 172 w 222"/>
                <a:gd name="T3" fmla="*/ 162 h 183"/>
                <a:gd name="T4" fmla="*/ 132 w 222"/>
                <a:gd name="T5" fmla="*/ 132 h 183"/>
                <a:gd name="T6" fmla="*/ 113 w 222"/>
                <a:gd name="T7" fmla="*/ 54 h 183"/>
                <a:gd name="T8" fmla="*/ 49 w 222"/>
                <a:gd name="T9" fmla="*/ 0 h 183"/>
                <a:gd name="T10" fmla="*/ 5 w 222"/>
                <a:gd name="T11" fmla="*/ 54 h 183"/>
                <a:gd name="T12" fmla="*/ 36 w 222"/>
                <a:gd name="T13" fmla="*/ 171 h 183"/>
                <a:gd name="T14" fmla="*/ 51 w 222"/>
                <a:gd name="T15" fmla="*/ 183 h 183"/>
                <a:gd name="T16" fmla="*/ 211 w 222"/>
                <a:gd name="T17" fmla="*/ 183 h 183"/>
                <a:gd name="T18" fmla="*/ 222 w 222"/>
                <a:gd name="T19" fmla="*/ 172 h 183"/>
                <a:gd name="T20" fmla="*/ 211 w 222"/>
                <a:gd name="T21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183">
                  <a:moveTo>
                    <a:pt x="211" y="162"/>
                  </a:moveTo>
                  <a:cubicBezTo>
                    <a:pt x="172" y="162"/>
                    <a:pt x="172" y="162"/>
                    <a:pt x="172" y="162"/>
                  </a:cubicBezTo>
                  <a:cubicBezTo>
                    <a:pt x="154" y="162"/>
                    <a:pt x="135" y="149"/>
                    <a:pt x="132" y="132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08" y="24"/>
                    <a:pt x="79" y="0"/>
                    <a:pt x="49" y="0"/>
                  </a:cubicBezTo>
                  <a:cubicBezTo>
                    <a:pt x="19" y="0"/>
                    <a:pt x="0" y="24"/>
                    <a:pt x="5" y="54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7" y="178"/>
                    <a:pt x="44" y="183"/>
                    <a:pt x="51" y="183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7" y="183"/>
                    <a:pt x="222" y="178"/>
                    <a:pt x="222" y="172"/>
                  </a:cubicBezTo>
                  <a:cubicBezTo>
                    <a:pt x="222" y="166"/>
                    <a:pt x="217" y="162"/>
                    <a:pt x="211" y="162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8" name="Freeform 289">
              <a:extLst>
                <a:ext uri="{FF2B5EF4-FFF2-40B4-BE49-F238E27FC236}">
                  <a16:creationId xmlns:a16="http://schemas.microsoft.com/office/drawing/2014/main" id="{F95102AC-01E0-452E-AA22-CB8A7888E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24152" y="4486398"/>
              <a:ext cx="1132980" cy="979556"/>
            </a:xfrm>
            <a:custGeom>
              <a:avLst/>
              <a:gdLst>
                <a:gd name="T0" fmla="*/ 200 w 211"/>
                <a:gd name="T1" fmla="*/ 162 h 183"/>
                <a:gd name="T2" fmla="*/ 161 w 211"/>
                <a:gd name="T3" fmla="*/ 162 h 183"/>
                <a:gd name="T4" fmla="*/ 121 w 211"/>
                <a:gd name="T5" fmla="*/ 132 h 183"/>
                <a:gd name="T6" fmla="*/ 102 w 211"/>
                <a:gd name="T7" fmla="*/ 54 h 183"/>
                <a:gd name="T8" fmla="*/ 38 w 211"/>
                <a:gd name="T9" fmla="*/ 0 h 183"/>
                <a:gd name="T10" fmla="*/ 0 w 211"/>
                <a:gd name="T11" fmla="*/ 21 h 183"/>
                <a:gd name="T12" fmla="*/ 24 w 211"/>
                <a:gd name="T13" fmla="*/ 15 h 183"/>
                <a:gd name="T14" fmla="*/ 88 w 211"/>
                <a:gd name="T15" fmla="*/ 69 h 183"/>
                <a:gd name="T16" fmla="*/ 106 w 211"/>
                <a:gd name="T17" fmla="*/ 146 h 183"/>
                <a:gd name="T18" fmla="*/ 147 w 211"/>
                <a:gd name="T19" fmla="*/ 176 h 183"/>
                <a:gd name="T20" fmla="*/ 185 w 211"/>
                <a:gd name="T21" fmla="*/ 176 h 183"/>
                <a:gd name="T22" fmla="*/ 195 w 211"/>
                <a:gd name="T23" fmla="*/ 183 h 183"/>
                <a:gd name="T24" fmla="*/ 200 w 211"/>
                <a:gd name="T25" fmla="*/ 183 h 183"/>
                <a:gd name="T26" fmla="*/ 211 w 211"/>
                <a:gd name="T27" fmla="*/ 172 h 183"/>
                <a:gd name="T28" fmla="*/ 200 w 211"/>
                <a:gd name="T29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183">
                  <a:moveTo>
                    <a:pt x="200" y="162"/>
                  </a:moveTo>
                  <a:cubicBezTo>
                    <a:pt x="161" y="162"/>
                    <a:pt x="161" y="162"/>
                    <a:pt x="161" y="162"/>
                  </a:cubicBezTo>
                  <a:cubicBezTo>
                    <a:pt x="143" y="162"/>
                    <a:pt x="124" y="149"/>
                    <a:pt x="121" y="132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97" y="24"/>
                    <a:pt x="68" y="0"/>
                    <a:pt x="38" y="0"/>
                  </a:cubicBezTo>
                  <a:cubicBezTo>
                    <a:pt x="21" y="0"/>
                    <a:pt x="7" y="8"/>
                    <a:pt x="0" y="21"/>
                  </a:cubicBezTo>
                  <a:cubicBezTo>
                    <a:pt x="6" y="17"/>
                    <a:pt x="14" y="15"/>
                    <a:pt x="24" y="15"/>
                  </a:cubicBezTo>
                  <a:cubicBezTo>
                    <a:pt x="53" y="15"/>
                    <a:pt x="82" y="39"/>
                    <a:pt x="88" y="69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0" y="164"/>
                    <a:pt x="129" y="176"/>
                    <a:pt x="147" y="176"/>
                  </a:cubicBezTo>
                  <a:cubicBezTo>
                    <a:pt x="185" y="176"/>
                    <a:pt x="185" y="176"/>
                    <a:pt x="185" y="176"/>
                  </a:cubicBezTo>
                  <a:cubicBezTo>
                    <a:pt x="190" y="176"/>
                    <a:pt x="193" y="179"/>
                    <a:pt x="195" y="183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206" y="183"/>
                    <a:pt x="211" y="178"/>
                    <a:pt x="211" y="172"/>
                  </a:cubicBezTo>
                  <a:cubicBezTo>
                    <a:pt x="211" y="167"/>
                    <a:pt x="206" y="162"/>
                    <a:pt x="200" y="162"/>
                  </a:cubicBez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9" name="Freeform 290">
              <a:extLst>
                <a:ext uri="{FF2B5EF4-FFF2-40B4-BE49-F238E27FC236}">
                  <a16:creationId xmlns:a16="http://schemas.microsoft.com/office/drawing/2014/main" id="{3C0AE94E-F383-452B-BCD6-831256DDF2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4350" y="5465953"/>
              <a:ext cx="252897" cy="664277"/>
            </a:xfrm>
            <a:custGeom>
              <a:avLst/>
              <a:gdLst>
                <a:gd name="T0" fmla="*/ 0 w 150"/>
                <a:gd name="T1" fmla="*/ 0 h 394"/>
                <a:gd name="T2" fmla="*/ 134 w 150"/>
                <a:gd name="T3" fmla="*/ 394 h 394"/>
                <a:gd name="T4" fmla="*/ 150 w 150"/>
                <a:gd name="T5" fmla="*/ 394 h 394"/>
                <a:gd name="T6" fmla="*/ 13 w 150"/>
                <a:gd name="T7" fmla="*/ 0 h 394"/>
                <a:gd name="T8" fmla="*/ 0 w 150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4">
                  <a:moveTo>
                    <a:pt x="0" y="0"/>
                  </a:moveTo>
                  <a:lnTo>
                    <a:pt x="134" y="394"/>
                  </a:lnTo>
                  <a:lnTo>
                    <a:pt x="150" y="39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0" name="Freeform 291">
              <a:extLst>
                <a:ext uri="{FF2B5EF4-FFF2-40B4-BE49-F238E27FC236}">
                  <a16:creationId xmlns:a16="http://schemas.microsoft.com/office/drawing/2014/main" id="{0A780864-AFBB-4B55-A798-BBF08FC2EF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8260" y="5465953"/>
              <a:ext cx="252897" cy="664277"/>
            </a:xfrm>
            <a:custGeom>
              <a:avLst/>
              <a:gdLst>
                <a:gd name="T0" fmla="*/ 0 w 150"/>
                <a:gd name="T1" fmla="*/ 0 h 394"/>
                <a:gd name="T2" fmla="*/ 134 w 150"/>
                <a:gd name="T3" fmla="*/ 394 h 394"/>
                <a:gd name="T4" fmla="*/ 150 w 150"/>
                <a:gd name="T5" fmla="*/ 394 h 394"/>
                <a:gd name="T6" fmla="*/ 16 w 150"/>
                <a:gd name="T7" fmla="*/ 0 h 394"/>
                <a:gd name="T8" fmla="*/ 0 w 150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4">
                  <a:moveTo>
                    <a:pt x="0" y="0"/>
                  </a:moveTo>
                  <a:lnTo>
                    <a:pt x="134" y="394"/>
                  </a:lnTo>
                  <a:lnTo>
                    <a:pt x="150" y="394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1" name="Freeform 292">
              <a:extLst>
                <a:ext uri="{FF2B5EF4-FFF2-40B4-BE49-F238E27FC236}">
                  <a16:creationId xmlns:a16="http://schemas.microsoft.com/office/drawing/2014/main" id="{403C0388-61EB-4287-9493-E0FA846232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2117" y="3542249"/>
              <a:ext cx="632244" cy="1077343"/>
            </a:xfrm>
            <a:custGeom>
              <a:avLst/>
              <a:gdLst>
                <a:gd name="T0" fmla="*/ 49 w 118"/>
                <a:gd name="T1" fmla="*/ 78 h 201"/>
                <a:gd name="T2" fmla="*/ 34 w 118"/>
                <a:gd name="T3" fmla="*/ 111 h 201"/>
                <a:gd name="T4" fmla="*/ 67 w 118"/>
                <a:gd name="T5" fmla="*/ 177 h 201"/>
                <a:gd name="T6" fmla="*/ 75 w 118"/>
                <a:gd name="T7" fmla="*/ 139 h 201"/>
                <a:gd name="T8" fmla="*/ 92 w 118"/>
                <a:gd name="T9" fmla="*/ 88 h 201"/>
                <a:gd name="T10" fmla="*/ 108 w 118"/>
                <a:gd name="T11" fmla="*/ 59 h 201"/>
                <a:gd name="T12" fmla="*/ 117 w 118"/>
                <a:gd name="T13" fmla="*/ 52 h 201"/>
                <a:gd name="T14" fmla="*/ 49 w 118"/>
                <a:gd name="T15" fmla="*/ 7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201">
                  <a:moveTo>
                    <a:pt x="49" y="78"/>
                  </a:moveTo>
                  <a:cubicBezTo>
                    <a:pt x="47" y="101"/>
                    <a:pt x="41" y="104"/>
                    <a:pt x="34" y="111"/>
                  </a:cubicBezTo>
                  <a:cubicBezTo>
                    <a:pt x="0" y="147"/>
                    <a:pt x="62" y="201"/>
                    <a:pt x="67" y="177"/>
                  </a:cubicBezTo>
                  <a:cubicBezTo>
                    <a:pt x="69" y="167"/>
                    <a:pt x="43" y="159"/>
                    <a:pt x="75" y="139"/>
                  </a:cubicBezTo>
                  <a:cubicBezTo>
                    <a:pt x="111" y="117"/>
                    <a:pt x="95" y="101"/>
                    <a:pt x="92" y="88"/>
                  </a:cubicBezTo>
                  <a:cubicBezTo>
                    <a:pt x="78" y="40"/>
                    <a:pt x="101" y="55"/>
                    <a:pt x="108" y="59"/>
                  </a:cubicBezTo>
                  <a:cubicBezTo>
                    <a:pt x="114" y="62"/>
                    <a:pt x="118" y="58"/>
                    <a:pt x="117" y="52"/>
                  </a:cubicBezTo>
                  <a:cubicBezTo>
                    <a:pt x="112" y="32"/>
                    <a:pt x="56" y="0"/>
                    <a:pt x="49" y="78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2" name="Freeform 293">
              <a:extLst>
                <a:ext uri="{FF2B5EF4-FFF2-40B4-BE49-F238E27FC236}">
                  <a16:creationId xmlns:a16="http://schemas.microsoft.com/office/drawing/2014/main" id="{E5875790-260C-441B-AF9F-2442B243E1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90114" y="3901362"/>
              <a:ext cx="138251" cy="155110"/>
            </a:xfrm>
            <a:custGeom>
              <a:avLst/>
              <a:gdLst>
                <a:gd name="T0" fmla="*/ 17 w 26"/>
                <a:gd name="T1" fmla="*/ 2 h 29"/>
                <a:gd name="T2" fmla="*/ 3 w 26"/>
                <a:gd name="T3" fmla="*/ 11 h 29"/>
                <a:gd name="T4" fmla="*/ 9 w 26"/>
                <a:gd name="T5" fmla="*/ 27 h 29"/>
                <a:gd name="T6" fmla="*/ 23 w 26"/>
                <a:gd name="T7" fmla="*/ 18 h 29"/>
                <a:gd name="T8" fmla="*/ 17 w 26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17" y="2"/>
                  </a:moveTo>
                  <a:cubicBezTo>
                    <a:pt x="12" y="0"/>
                    <a:pt x="5" y="4"/>
                    <a:pt x="3" y="11"/>
                  </a:cubicBezTo>
                  <a:cubicBezTo>
                    <a:pt x="0" y="18"/>
                    <a:pt x="3" y="25"/>
                    <a:pt x="9" y="27"/>
                  </a:cubicBezTo>
                  <a:cubicBezTo>
                    <a:pt x="14" y="29"/>
                    <a:pt x="21" y="25"/>
                    <a:pt x="23" y="18"/>
                  </a:cubicBezTo>
                  <a:cubicBezTo>
                    <a:pt x="26" y="11"/>
                    <a:pt x="23" y="4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3" name="Freeform 294">
              <a:extLst>
                <a:ext uri="{FF2B5EF4-FFF2-40B4-BE49-F238E27FC236}">
                  <a16:creationId xmlns:a16="http://schemas.microsoft.com/office/drawing/2014/main" id="{60F89E82-06C7-45D4-A395-5EF528940B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7205" y="3928338"/>
              <a:ext cx="101159" cy="118019"/>
            </a:xfrm>
            <a:custGeom>
              <a:avLst/>
              <a:gdLst>
                <a:gd name="T0" fmla="*/ 13 w 19"/>
                <a:gd name="T1" fmla="*/ 1 h 22"/>
                <a:gd name="T2" fmla="*/ 2 w 19"/>
                <a:gd name="T3" fmla="*/ 8 h 22"/>
                <a:gd name="T4" fmla="*/ 7 w 19"/>
                <a:gd name="T5" fmla="*/ 20 h 22"/>
                <a:gd name="T6" fmla="*/ 18 w 19"/>
                <a:gd name="T7" fmla="*/ 13 h 22"/>
                <a:gd name="T8" fmla="*/ 13 w 19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3" y="1"/>
                  </a:moveTo>
                  <a:cubicBezTo>
                    <a:pt x="9" y="0"/>
                    <a:pt x="4" y="3"/>
                    <a:pt x="2" y="8"/>
                  </a:cubicBezTo>
                  <a:cubicBezTo>
                    <a:pt x="0" y="13"/>
                    <a:pt x="2" y="19"/>
                    <a:pt x="7" y="20"/>
                  </a:cubicBezTo>
                  <a:cubicBezTo>
                    <a:pt x="11" y="22"/>
                    <a:pt x="16" y="19"/>
                    <a:pt x="18" y="13"/>
                  </a:cubicBezTo>
                  <a:cubicBezTo>
                    <a:pt x="19" y="8"/>
                    <a:pt x="17" y="3"/>
                    <a:pt x="13" y="1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8" name="Freeform 295">
              <a:extLst>
                <a:ext uri="{FF2B5EF4-FFF2-40B4-BE49-F238E27FC236}">
                  <a16:creationId xmlns:a16="http://schemas.microsoft.com/office/drawing/2014/main" id="{EF9D384B-7CE2-4E88-A036-1199AC5C6A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3254" y="3793459"/>
              <a:ext cx="112961" cy="124763"/>
            </a:xfrm>
            <a:custGeom>
              <a:avLst/>
              <a:gdLst>
                <a:gd name="T0" fmla="*/ 14 w 21"/>
                <a:gd name="T1" fmla="*/ 7 h 23"/>
                <a:gd name="T2" fmla="*/ 7 w 21"/>
                <a:gd name="T3" fmla="*/ 2 h 23"/>
                <a:gd name="T4" fmla="*/ 0 w 21"/>
                <a:gd name="T5" fmla="*/ 0 h 23"/>
                <a:gd name="T6" fmla="*/ 6 w 21"/>
                <a:gd name="T7" fmla="*/ 4 h 23"/>
                <a:gd name="T8" fmla="*/ 11 w 21"/>
                <a:gd name="T9" fmla="*/ 10 h 23"/>
                <a:gd name="T10" fmla="*/ 13 w 21"/>
                <a:gd name="T11" fmla="*/ 17 h 23"/>
                <a:gd name="T12" fmla="*/ 13 w 21"/>
                <a:gd name="T13" fmla="*/ 23 h 23"/>
                <a:gd name="T14" fmla="*/ 21 w 21"/>
                <a:gd name="T15" fmla="*/ 23 h 23"/>
                <a:gd name="T16" fmla="*/ 19 w 21"/>
                <a:gd name="T17" fmla="*/ 15 h 23"/>
                <a:gd name="T18" fmla="*/ 14 w 21"/>
                <a:gd name="T1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14" y="7"/>
                  </a:moveTo>
                  <a:cubicBezTo>
                    <a:pt x="12" y="5"/>
                    <a:pt x="10" y="4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  <a:cubicBezTo>
                    <a:pt x="2" y="1"/>
                    <a:pt x="4" y="2"/>
                    <a:pt x="6" y="4"/>
                  </a:cubicBezTo>
                  <a:cubicBezTo>
                    <a:pt x="8" y="6"/>
                    <a:pt x="10" y="8"/>
                    <a:pt x="11" y="10"/>
                  </a:cubicBezTo>
                  <a:cubicBezTo>
                    <a:pt x="12" y="12"/>
                    <a:pt x="13" y="14"/>
                    <a:pt x="13" y="17"/>
                  </a:cubicBezTo>
                  <a:cubicBezTo>
                    <a:pt x="13" y="19"/>
                    <a:pt x="14" y="21"/>
                    <a:pt x="13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0"/>
                    <a:pt x="20" y="17"/>
                    <a:pt x="19" y="15"/>
                  </a:cubicBezTo>
                  <a:cubicBezTo>
                    <a:pt x="17" y="12"/>
                    <a:pt x="16" y="10"/>
                    <a:pt x="1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 301_1">
            <a:extLst>
              <a:ext uri="{FF2B5EF4-FFF2-40B4-BE49-F238E27FC236}">
                <a16:creationId xmlns:a16="http://schemas.microsoft.com/office/drawing/2014/main" id="{BDDC2D47-B64D-440E-9E8E-628B05031D8C}"/>
              </a:ext>
            </a:extLst>
          </p:cNvPr>
          <p:cNvSpPr/>
          <p:nvPr userDrawn="1"/>
        </p:nvSpPr>
        <p:spPr>
          <a:xfrm flipH="1" flipV="1">
            <a:off x="-1" y="4035178"/>
            <a:ext cx="6706221" cy="2822820"/>
          </a:xfrm>
          <a:custGeom>
            <a:avLst/>
            <a:gdLst>
              <a:gd name="connsiteX0" fmla="*/ 0 w 3440415"/>
              <a:gd name="connsiteY0" fmla="*/ 0 h 3390900"/>
              <a:gd name="connsiteX1" fmla="*/ 3440415 w 3440415"/>
              <a:gd name="connsiteY1" fmla="*/ 0 h 3390900"/>
              <a:gd name="connsiteX2" fmla="*/ 3440415 w 3440415"/>
              <a:gd name="connsiteY2" fmla="*/ 3390900 h 3390900"/>
              <a:gd name="connsiteX3" fmla="*/ 3193 w 3440415"/>
              <a:gd name="connsiteY3" fmla="*/ 12631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415" h="3390900">
                <a:moveTo>
                  <a:pt x="0" y="0"/>
                </a:moveTo>
                <a:lnTo>
                  <a:pt x="3440415" y="0"/>
                </a:lnTo>
                <a:lnTo>
                  <a:pt x="3440415" y="3390900"/>
                </a:lnTo>
                <a:cubicBezTo>
                  <a:pt x="1599017" y="3390900"/>
                  <a:pt x="95373" y="1944800"/>
                  <a:pt x="3193" y="126310"/>
                </a:cubicBezTo>
                <a:close/>
              </a:path>
            </a:pathLst>
          </a:custGeom>
          <a:solidFill>
            <a:srgbClr val="F1F4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5316429" y="3017191"/>
            <a:ext cx="4291373" cy="895350"/>
          </a:xfrm>
        </p:spPr>
        <p:txBody>
          <a:bodyPr anchor="b">
            <a:normAutofit/>
          </a:bodyPr>
          <a:lstStyle>
            <a:lvl1pPr algn="r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5317545" y="3912541"/>
            <a:ext cx="4291373" cy="1015623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buNone/>
              <a:defRPr sz="1100">
                <a:solidFill>
                  <a:schemeClr val="accent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BE88523-F5C9-4406-91A7-66BC411F06C9}"/>
              </a:ext>
            </a:extLst>
          </p:cNvPr>
          <p:cNvGrpSpPr/>
          <p:nvPr userDrawn="1"/>
        </p:nvGrpSpPr>
        <p:grpSpPr>
          <a:xfrm>
            <a:off x="1468390" y="2657929"/>
            <a:ext cx="3404708" cy="2373023"/>
            <a:chOff x="6065142" y="3542249"/>
            <a:chExt cx="3744567" cy="2609899"/>
          </a:xfrm>
        </p:grpSpPr>
        <p:sp>
          <p:nvSpPr>
            <p:cNvPr id="5" name="Freeform 188">
              <a:extLst>
                <a:ext uri="{FF2B5EF4-FFF2-40B4-BE49-F238E27FC236}">
                  <a16:creationId xmlns:a16="http://schemas.microsoft.com/office/drawing/2014/main" id="{CE68663B-3A8F-4395-91E8-58D4230902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4452" y="4356577"/>
              <a:ext cx="895257" cy="627185"/>
            </a:xfrm>
            <a:custGeom>
              <a:avLst/>
              <a:gdLst>
                <a:gd name="T0" fmla="*/ 163 w 167"/>
                <a:gd name="T1" fmla="*/ 0 h 117"/>
                <a:gd name="T2" fmla="*/ 34 w 167"/>
                <a:gd name="T3" fmla="*/ 0 h 117"/>
                <a:gd name="T4" fmla="*/ 32 w 167"/>
                <a:gd name="T5" fmla="*/ 2 h 117"/>
                <a:gd name="T6" fmla="*/ 1 w 167"/>
                <a:gd name="T7" fmla="*/ 113 h 117"/>
                <a:gd name="T8" fmla="*/ 4 w 167"/>
                <a:gd name="T9" fmla="*/ 117 h 117"/>
                <a:gd name="T10" fmla="*/ 124 w 167"/>
                <a:gd name="T11" fmla="*/ 117 h 117"/>
                <a:gd name="T12" fmla="*/ 138 w 167"/>
                <a:gd name="T13" fmla="*/ 106 h 117"/>
                <a:gd name="T14" fmla="*/ 166 w 167"/>
                <a:gd name="T15" fmla="*/ 4 h 117"/>
                <a:gd name="T16" fmla="*/ 163 w 167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17">
                  <a:moveTo>
                    <a:pt x="163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1"/>
                    <a:pt x="32" y="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115"/>
                    <a:pt x="2" y="117"/>
                    <a:pt x="4" y="117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30" y="117"/>
                    <a:pt x="136" y="112"/>
                    <a:pt x="138" y="106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2"/>
                    <a:pt x="165" y="0"/>
                    <a:pt x="163" y="0"/>
                  </a:cubicBezTo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9">
              <a:extLst>
                <a:ext uri="{FF2B5EF4-FFF2-40B4-BE49-F238E27FC236}">
                  <a16:creationId xmlns:a16="http://schemas.microsoft.com/office/drawing/2014/main" id="{40CFD02A-CAF3-4CC1-A9D3-42B0D949E0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1660" y="4378496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5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5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90">
              <a:extLst>
                <a:ext uri="{FF2B5EF4-FFF2-40B4-BE49-F238E27FC236}">
                  <a16:creationId xmlns:a16="http://schemas.microsoft.com/office/drawing/2014/main" id="{100D2024-88F7-4A45-98E6-3105529153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1660" y="4378496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5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5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91">
              <a:extLst>
                <a:ext uri="{FF2B5EF4-FFF2-40B4-BE49-F238E27FC236}">
                  <a16:creationId xmlns:a16="http://schemas.microsoft.com/office/drawing/2014/main" id="{1DD6FF7B-7D96-4905-9B7B-1FADE0F7AD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7528" y="4479655"/>
              <a:ext cx="638988" cy="327080"/>
            </a:xfrm>
            <a:custGeom>
              <a:avLst/>
              <a:gdLst>
                <a:gd name="T0" fmla="*/ 117 w 119"/>
                <a:gd name="T1" fmla="*/ 0 h 61"/>
                <a:gd name="T2" fmla="*/ 116 w 119"/>
                <a:gd name="T3" fmla="*/ 0 h 61"/>
                <a:gd name="T4" fmla="*/ 91 w 119"/>
                <a:gd name="T5" fmla="*/ 23 h 61"/>
                <a:gd name="T6" fmla="*/ 66 w 119"/>
                <a:gd name="T7" fmla="*/ 31 h 61"/>
                <a:gd name="T8" fmla="*/ 65 w 119"/>
                <a:gd name="T9" fmla="*/ 32 h 61"/>
                <a:gd name="T10" fmla="*/ 65 w 119"/>
                <a:gd name="T11" fmla="*/ 32 h 61"/>
                <a:gd name="T12" fmla="*/ 46 w 119"/>
                <a:gd name="T13" fmla="*/ 52 h 61"/>
                <a:gd name="T14" fmla="*/ 21 w 119"/>
                <a:gd name="T15" fmla="*/ 39 h 61"/>
                <a:gd name="T16" fmla="*/ 21 w 119"/>
                <a:gd name="T17" fmla="*/ 38 h 61"/>
                <a:gd name="T18" fmla="*/ 19 w 119"/>
                <a:gd name="T19" fmla="*/ 39 h 61"/>
                <a:gd name="T20" fmla="*/ 0 w 119"/>
                <a:gd name="T21" fmla="*/ 58 h 61"/>
                <a:gd name="T22" fmla="*/ 2 w 119"/>
                <a:gd name="T23" fmla="*/ 61 h 61"/>
                <a:gd name="T24" fmla="*/ 21 w 119"/>
                <a:gd name="T25" fmla="*/ 43 h 61"/>
                <a:gd name="T26" fmla="*/ 46 w 119"/>
                <a:gd name="T27" fmla="*/ 56 h 61"/>
                <a:gd name="T28" fmla="*/ 46 w 119"/>
                <a:gd name="T29" fmla="*/ 56 h 61"/>
                <a:gd name="T30" fmla="*/ 48 w 119"/>
                <a:gd name="T31" fmla="*/ 55 h 61"/>
                <a:gd name="T32" fmla="*/ 67 w 119"/>
                <a:gd name="T33" fmla="*/ 35 h 61"/>
                <a:gd name="T34" fmla="*/ 92 w 119"/>
                <a:gd name="T35" fmla="*/ 27 h 61"/>
                <a:gd name="T36" fmla="*/ 118 w 119"/>
                <a:gd name="T37" fmla="*/ 3 h 61"/>
                <a:gd name="T38" fmla="*/ 119 w 119"/>
                <a:gd name="T39" fmla="*/ 1 h 61"/>
                <a:gd name="T40" fmla="*/ 117 w 119"/>
                <a:gd name="T4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61">
                  <a:moveTo>
                    <a:pt x="117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9"/>
                    <a:pt x="19" y="3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0" y="53"/>
                    <a:pt x="20" y="44"/>
                    <a:pt x="21" y="43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7" y="56"/>
                    <a:pt x="47" y="56"/>
                    <a:pt x="48" y="5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9" y="34"/>
                    <a:pt x="92" y="27"/>
                    <a:pt x="92" y="27"/>
                  </a:cubicBezTo>
                  <a:cubicBezTo>
                    <a:pt x="93" y="26"/>
                    <a:pt x="118" y="3"/>
                    <a:pt x="118" y="3"/>
                  </a:cubicBezTo>
                  <a:cubicBezTo>
                    <a:pt x="119" y="2"/>
                    <a:pt x="119" y="2"/>
                    <a:pt x="119" y="1"/>
                  </a:cubicBezTo>
                  <a:cubicBezTo>
                    <a:pt x="118" y="0"/>
                    <a:pt x="118" y="0"/>
                    <a:pt x="117" y="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92">
              <a:extLst>
                <a:ext uri="{FF2B5EF4-FFF2-40B4-BE49-F238E27FC236}">
                  <a16:creationId xmlns:a16="http://schemas.microsoft.com/office/drawing/2014/main" id="{CF6E0B84-2D3C-4768-A367-B0D1AC5DD9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05705" y="4459423"/>
              <a:ext cx="91043" cy="85986"/>
            </a:xfrm>
            <a:custGeom>
              <a:avLst/>
              <a:gdLst>
                <a:gd name="T0" fmla="*/ 32 w 54"/>
                <a:gd name="T1" fmla="*/ 22 h 51"/>
                <a:gd name="T2" fmla="*/ 32 w 54"/>
                <a:gd name="T3" fmla="*/ 51 h 51"/>
                <a:gd name="T4" fmla="*/ 54 w 54"/>
                <a:gd name="T5" fmla="*/ 0 h 51"/>
                <a:gd name="T6" fmla="*/ 0 w 54"/>
                <a:gd name="T7" fmla="*/ 19 h 51"/>
                <a:gd name="T8" fmla="*/ 32 w 54"/>
                <a:gd name="T9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1">
                  <a:moveTo>
                    <a:pt x="32" y="22"/>
                  </a:moveTo>
                  <a:lnTo>
                    <a:pt x="32" y="51"/>
                  </a:lnTo>
                  <a:lnTo>
                    <a:pt x="54" y="0"/>
                  </a:lnTo>
                  <a:lnTo>
                    <a:pt x="0" y="19"/>
                  </a:lnTo>
                  <a:lnTo>
                    <a:pt x="32" y="22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93">
              <a:extLst>
                <a:ext uri="{FF2B5EF4-FFF2-40B4-BE49-F238E27FC236}">
                  <a16:creationId xmlns:a16="http://schemas.microsoft.com/office/drawing/2014/main" id="{0B3C2940-83AB-456C-841C-49E3114A51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69563" y="4506630"/>
              <a:ext cx="96102" cy="48894"/>
            </a:xfrm>
            <a:custGeom>
              <a:avLst/>
              <a:gdLst>
                <a:gd name="T0" fmla="*/ 57 w 57"/>
                <a:gd name="T1" fmla="*/ 0 h 29"/>
                <a:gd name="T2" fmla="*/ 10 w 57"/>
                <a:gd name="T3" fmla="*/ 0 h 29"/>
                <a:gd name="T4" fmla="*/ 0 w 57"/>
                <a:gd name="T5" fmla="*/ 29 h 29"/>
                <a:gd name="T6" fmla="*/ 48 w 57"/>
                <a:gd name="T7" fmla="*/ 29 h 29"/>
                <a:gd name="T8" fmla="*/ 57 w 5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10" y="0"/>
                  </a:lnTo>
                  <a:lnTo>
                    <a:pt x="0" y="29"/>
                  </a:lnTo>
                  <a:lnTo>
                    <a:pt x="48" y="2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94">
              <a:extLst>
                <a:ext uri="{FF2B5EF4-FFF2-40B4-BE49-F238E27FC236}">
                  <a16:creationId xmlns:a16="http://schemas.microsoft.com/office/drawing/2014/main" id="{827E2D91-9E8C-4696-B2EF-0E9025C9A9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69563" y="4506630"/>
              <a:ext cx="96102" cy="48894"/>
            </a:xfrm>
            <a:custGeom>
              <a:avLst/>
              <a:gdLst>
                <a:gd name="T0" fmla="*/ 57 w 57"/>
                <a:gd name="T1" fmla="*/ 0 h 29"/>
                <a:gd name="T2" fmla="*/ 10 w 57"/>
                <a:gd name="T3" fmla="*/ 0 h 29"/>
                <a:gd name="T4" fmla="*/ 0 w 57"/>
                <a:gd name="T5" fmla="*/ 29 h 29"/>
                <a:gd name="T6" fmla="*/ 48 w 57"/>
                <a:gd name="T7" fmla="*/ 29 h 29"/>
                <a:gd name="T8" fmla="*/ 57 w 5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10" y="0"/>
                  </a:lnTo>
                  <a:lnTo>
                    <a:pt x="0" y="29"/>
                  </a:lnTo>
                  <a:lnTo>
                    <a:pt x="48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95">
              <a:extLst>
                <a:ext uri="{FF2B5EF4-FFF2-40B4-BE49-F238E27FC236}">
                  <a16:creationId xmlns:a16="http://schemas.microsoft.com/office/drawing/2014/main" id="{E6422146-DCCF-44A8-832B-B5C4CBD42E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54388" y="4570698"/>
              <a:ext cx="91043" cy="48894"/>
            </a:xfrm>
            <a:custGeom>
              <a:avLst/>
              <a:gdLst>
                <a:gd name="T0" fmla="*/ 54 w 54"/>
                <a:gd name="T1" fmla="*/ 0 h 29"/>
                <a:gd name="T2" fmla="*/ 6 w 54"/>
                <a:gd name="T3" fmla="*/ 0 h 29"/>
                <a:gd name="T4" fmla="*/ 0 w 54"/>
                <a:gd name="T5" fmla="*/ 29 h 29"/>
                <a:gd name="T6" fmla="*/ 47 w 54"/>
                <a:gd name="T7" fmla="*/ 29 h 29"/>
                <a:gd name="T8" fmla="*/ 54 w 5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54" y="0"/>
                  </a:moveTo>
                  <a:lnTo>
                    <a:pt x="6" y="0"/>
                  </a:lnTo>
                  <a:lnTo>
                    <a:pt x="0" y="29"/>
                  </a:lnTo>
                  <a:lnTo>
                    <a:pt x="47" y="29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96">
              <a:extLst>
                <a:ext uri="{FF2B5EF4-FFF2-40B4-BE49-F238E27FC236}">
                  <a16:creationId xmlns:a16="http://schemas.microsoft.com/office/drawing/2014/main" id="{47DBB00F-EFA8-4A9C-B969-66EF8C8BDE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54388" y="4570698"/>
              <a:ext cx="91043" cy="48894"/>
            </a:xfrm>
            <a:custGeom>
              <a:avLst/>
              <a:gdLst>
                <a:gd name="T0" fmla="*/ 54 w 54"/>
                <a:gd name="T1" fmla="*/ 0 h 29"/>
                <a:gd name="T2" fmla="*/ 6 w 54"/>
                <a:gd name="T3" fmla="*/ 0 h 29"/>
                <a:gd name="T4" fmla="*/ 0 w 54"/>
                <a:gd name="T5" fmla="*/ 29 h 29"/>
                <a:gd name="T6" fmla="*/ 47 w 54"/>
                <a:gd name="T7" fmla="*/ 29 h 29"/>
                <a:gd name="T8" fmla="*/ 54 w 5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9">
                  <a:moveTo>
                    <a:pt x="54" y="0"/>
                  </a:moveTo>
                  <a:lnTo>
                    <a:pt x="6" y="0"/>
                  </a:lnTo>
                  <a:lnTo>
                    <a:pt x="0" y="29"/>
                  </a:lnTo>
                  <a:lnTo>
                    <a:pt x="47" y="29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97">
              <a:extLst>
                <a:ext uri="{FF2B5EF4-FFF2-40B4-BE49-F238E27FC236}">
                  <a16:creationId xmlns:a16="http://schemas.microsoft.com/office/drawing/2014/main" id="{2DCAB4DE-0573-4387-8A3C-409AEE728E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2471" y="4636450"/>
              <a:ext cx="96102" cy="47207"/>
            </a:xfrm>
            <a:custGeom>
              <a:avLst/>
              <a:gdLst>
                <a:gd name="T0" fmla="*/ 57 w 57"/>
                <a:gd name="T1" fmla="*/ 0 h 28"/>
                <a:gd name="T2" fmla="*/ 9 w 57"/>
                <a:gd name="T3" fmla="*/ 0 h 28"/>
                <a:gd name="T4" fmla="*/ 0 w 57"/>
                <a:gd name="T5" fmla="*/ 28 h 28"/>
                <a:gd name="T6" fmla="*/ 48 w 57"/>
                <a:gd name="T7" fmla="*/ 28 h 28"/>
                <a:gd name="T8" fmla="*/ 57 w 5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8">
                  <a:moveTo>
                    <a:pt x="57" y="0"/>
                  </a:moveTo>
                  <a:lnTo>
                    <a:pt x="9" y="0"/>
                  </a:lnTo>
                  <a:lnTo>
                    <a:pt x="0" y="28"/>
                  </a:lnTo>
                  <a:lnTo>
                    <a:pt x="48" y="2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98">
              <a:extLst>
                <a:ext uri="{FF2B5EF4-FFF2-40B4-BE49-F238E27FC236}">
                  <a16:creationId xmlns:a16="http://schemas.microsoft.com/office/drawing/2014/main" id="{3976944D-2761-403C-87BA-1EA10E06E0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32471" y="4636450"/>
              <a:ext cx="96102" cy="47207"/>
            </a:xfrm>
            <a:custGeom>
              <a:avLst/>
              <a:gdLst>
                <a:gd name="T0" fmla="*/ 57 w 57"/>
                <a:gd name="T1" fmla="*/ 0 h 28"/>
                <a:gd name="T2" fmla="*/ 9 w 57"/>
                <a:gd name="T3" fmla="*/ 0 h 28"/>
                <a:gd name="T4" fmla="*/ 0 w 57"/>
                <a:gd name="T5" fmla="*/ 28 h 28"/>
                <a:gd name="T6" fmla="*/ 48 w 57"/>
                <a:gd name="T7" fmla="*/ 28 h 28"/>
                <a:gd name="T8" fmla="*/ 57 w 5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8">
                  <a:moveTo>
                    <a:pt x="57" y="0"/>
                  </a:moveTo>
                  <a:lnTo>
                    <a:pt x="9" y="0"/>
                  </a:lnTo>
                  <a:lnTo>
                    <a:pt x="0" y="28"/>
                  </a:lnTo>
                  <a:lnTo>
                    <a:pt x="48" y="28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99">
              <a:extLst>
                <a:ext uri="{FF2B5EF4-FFF2-40B4-BE49-F238E27FC236}">
                  <a16:creationId xmlns:a16="http://schemas.microsoft.com/office/drawing/2014/main" id="{14754D03-8337-4FCC-B197-2E262BF559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15611" y="4705576"/>
              <a:ext cx="91043" cy="42150"/>
            </a:xfrm>
            <a:custGeom>
              <a:avLst/>
              <a:gdLst>
                <a:gd name="T0" fmla="*/ 54 w 54"/>
                <a:gd name="T1" fmla="*/ 0 h 25"/>
                <a:gd name="T2" fmla="*/ 7 w 54"/>
                <a:gd name="T3" fmla="*/ 0 h 25"/>
                <a:gd name="T4" fmla="*/ 0 w 54"/>
                <a:gd name="T5" fmla="*/ 25 h 25"/>
                <a:gd name="T6" fmla="*/ 38 w 54"/>
                <a:gd name="T7" fmla="*/ 25 h 25"/>
                <a:gd name="T8" fmla="*/ 51 w 54"/>
                <a:gd name="T9" fmla="*/ 16 h 25"/>
                <a:gd name="T10" fmla="*/ 54 w 54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5">
                  <a:moveTo>
                    <a:pt x="54" y="0"/>
                  </a:moveTo>
                  <a:lnTo>
                    <a:pt x="7" y="0"/>
                  </a:lnTo>
                  <a:lnTo>
                    <a:pt x="0" y="25"/>
                  </a:lnTo>
                  <a:lnTo>
                    <a:pt x="38" y="25"/>
                  </a:lnTo>
                  <a:lnTo>
                    <a:pt x="51" y="1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0">
              <a:extLst>
                <a:ext uri="{FF2B5EF4-FFF2-40B4-BE49-F238E27FC236}">
                  <a16:creationId xmlns:a16="http://schemas.microsoft.com/office/drawing/2014/main" id="{9591EFED-155C-42F6-8D11-442AC0726E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15611" y="4705576"/>
              <a:ext cx="91043" cy="42150"/>
            </a:xfrm>
            <a:custGeom>
              <a:avLst/>
              <a:gdLst>
                <a:gd name="T0" fmla="*/ 54 w 54"/>
                <a:gd name="T1" fmla="*/ 0 h 25"/>
                <a:gd name="T2" fmla="*/ 7 w 54"/>
                <a:gd name="T3" fmla="*/ 0 h 25"/>
                <a:gd name="T4" fmla="*/ 0 w 54"/>
                <a:gd name="T5" fmla="*/ 25 h 25"/>
                <a:gd name="T6" fmla="*/ 38 w 54"/>
                <a:gd name="T7" fmla="*/ 25 h 25"/>
                <a:gd name="T8" fmla="*/ 51 w 54"/>
                <a:gd name="T9" fmla="*/ 16 h 25"/>
                <a:gd name="T10" fmla="*/ 54 w 54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5">
                  <a:moveTo>
                    <a:pt x="54" y="0"/>
                  </a:moveTo>
                  <a:lnTo>
                    <a:pt x="7" y="0"/>
                  </a:lnTo>
                  <a:lnTo>
                    <a:pt x="0" y="25"/>
                  </a:lnTo>
                  <a:lnTo>
                    <a:pt x="38" y="25"/>
                  </a:lnTo>
                  <a:lnTo>
                    <a:pt x="51" y="1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1">
              <a:extLst>
                <a:ext uri="{FF2B5EF4-FFF2-40B4-BE49-F238E27FC236}">
                  <a16:creationId xmlns:a16="http://schemas.microsoft.com/office/drawing/2014/main" id="{B6BEB6DC-05CA-48DD-A3DE-F08A897D1B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8" y="4732552"/>
              <a:ext cx="21918" cy="15174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0 w 13"/>
                <a:gd name="T5" fmla="*/ 9 h 9"/>
                <a:gd name="T6" fmla="*/ 13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lnTo>
                    <a:pt x="0" y="9"/>
                  </a:lnTo>
                  <a:lnTo>
                    <a:pt x="1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2">
              <a:extLst>
                <a:ext uri="{FF2B5EF4-FFF2-40B4-BE49-F238E27FC236}">
                  <a16:creationId xmlns:a16="http://schemas.microsoft.com/office/drawing/2014/main" id="{372DD2FC-DAEA-4430-8F36-AD1EBF07C3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8" y="4732552"/>
              <a:ext cx="21918" cy="15174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9 h 9"/>
                <a:gd name="T4" fmla="*/ 10 w 13"/>
                <a:gd name="T5" fmla="*/ 9 h 9"/>
                <a:gd name="T6" fmla="*/ 13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lnTo>
                    <a:pt x="0" y="9"/>
                  </a:lnTo>
                  <a:lnTo>
                    <a:pt x="10" y="9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3">
              <a:extLst>
                <a:ext uri="{FF2B5EF4-FFF2-40B4-BE49-F238E27FC236}">
                  <a16:creationId xmlns:a16="http://schemas.microsoft.com/office/drawing/2014/main" id="{77259F8A-839C-46CF-AB62-3A14E5A586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19300" y="4811792"/>
              <a:ext cx="728344" cy="139937"/>
            </a:xfrm>
            <a:custGeom>
              <a:avLst/>
              <a:gdLst>
                <a:gd name="T0" fmla="*/ 131 w 136"/>
                <a:gd name="T1" fmla="*/ 15 h 26"/>
                <a:gd name="T2" fmla="*/ 6 w 136"/>
                <a:gd name="T3" fmla="*/ 0 h 26"/>
                <a:gd name="T4" fmla="*/ 0 w 136"/>
                <a:gd name="T5" fmla="*/ 5 h 26"/>
                <a:gd name="T6" fmla="*/ 5 w 136"/>
                <a:gd name="T7" fmla="*/ 11 h 26"/>
                <a:gd name="T8" fmla="*/ 130 w 136"/>
                <a:gd name="T9" fmla="*/ 25 h 26"/>
                <a:gd name="T10" fmla="*/ 136 w 136"/>
                <a:gd name="T11" fmla="*/ 21 h 26"/>
                <a:gd name="T12" fmla="*/ 131 w 136"/>
                <a:gd name="T1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26">
                  <a:moveTo>
                    <a:pt x="131" y="15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8"/>
                    <a:pt x="2" y="10"/>
                    <a:pt x="5" y="11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3" y="26"/>
                    <a:pt x="136" y="24"/>
                    <a:pt x="136" y="21"/>
                  </a:cubicBezTo>
                  <a:cubicBezTo>
                    <a:pt x="136" y="18"/>
                    <a:pt x="134" y="15"/>
                    <a:pt x="131" y="15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4">
              <a:extLst>
                <a:ext uri="{FF2B5EF4-FFF2-40B4-BE49-F238E27FC236}">
                  <a16:creationId xmlns:a16="http://schemas.microsoft.com/office/drawing/2014/main" id="{F1587996-0359-4639-A58D-61FDDE725A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51544" y="4882604"/>
              <a:ext cx="681137" cy="138251"/>
            </a:xfrm>
            <a:custGeom>
              <a:avLst/>
              <a:gdLst>
                <a:gd name="T0" fmla="*/ 122 w 127"/>
                <a:gd name="T1" fmla="*/ 14 h 26"/>
                <a:gd name="T2" fmla="*/ 7 w 127"/>
                <a:gd name="T3" fmla="*/ 1 h 26"/>
                <a:gd name="T4" fmla="*/ 1 w 127"/>
                <a:gd name="T5" fmla="*/ 6 h 26"/>
                <a:gd name="T6" fmla="*/ 5 w 127"/>
                <a:gd name="T7" fmla="*/ 12 h 26"/>
                <a:gd name="T8" fmla="*/ 121 w 127"/>
                <a:gd name="T9" fmla="*/ 25 h 26"/>
                <a:gd name="T10" fmla="*/ 127 w 127"/>
                <a:gd name="T11" fmla="*/ 20 h 26"/>
                <a:gd name="T12" fmla="*/ 122 w 127"/>
                <a:gd name="T13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6">
                  <a:moveTo>
                    <a:pt x="122" y="14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3"/>
                    <a:pt x="1" y="6"/>
                  </a:cubicBezTo>
                  <a:cubicBezTo>
                    <a:pt x="0" y="9"/>
                    <a:pt x="2" y="11"/>
                    <a:pt x="5" y="12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4" y="26"/>
                    <a:pt x="126" y="23"/>
                    <a:pt x="127" y="20"/>
                  </a:cubicBezTo>
                  <a:cubicBezTo>
                    <a:pt x="127" y="17"/>
                    <a:pt x="125" y="15"/>
                    <a:pt x="122" y="14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5">
              <a:extLst>
                <a:ext uri="{FF2B5EF4-FFF2-40B4-BE49-F238E27FC236}">
                  <a16:creationId xmlns:a16="http://schemas.microsoft.com/office/drawing/2014/main" id="{05BE39B8-3402-47A2-B5E3-7C70C439C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8444" y="4956787"/>
              <a:ext cx="59010" cy="21918"/>
            </a:xfrm>
            <a:custGeom>
              <a:avLst/>
              <a:gdLst>
                <a:gd name="T0" fmla="*/ 0 w 35"/>
                <a:gd name="T1" fmla="*/ 10 h 13"/>
                <a:gd name="T2" fmla="*/ 31 w 35"/>
                <a:gd name="T3" fmla="*/ 13 h 13"/>
                <a:gd name="T4" fmla="*/ 35 w 35"/>
                <a:gd name="T5" fmla="*/ 3 h 13"/>
                <a:gd name="T6" fmla="*/ 0 w 35"/>
                <a:gd name="T7" fmla="*/ 0 h 13"/>
                <a:gd name="T8" fmla="*/ 0 w 35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3">
                  <a:moveTo>
                    <a:pt x="0" y="10"/>
                  </a:moveTo>
                  <a:lnTo>
                    <a:pt x="31" y="13"/>
                  </a:lnTo>
                  <a:lnTo>
                    <a:pt x="35" y="3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7">
              <a:extLst>
                <a:ext uri="{FF2B5EF4-FFF2-40B4-BE49-F238E27FC236}">
                  <a16:creationId xmlns:a16="http://schemas.microsoft.com/office/drawing/2014/main" id="{01C8723F-9F9E-43ED-8CC4-0DD6C38B34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49434" y="4946671"/>
              <a:ext cx="42150" cy="21918"/>
            </a:xfrm>
            <a:custGeom>
              <a:avLst/>
              <a:gdLst>
                <a:gd name="T0" fmla="*/ 0 w 25"/>
                <a:gd name="T1" fmla="*/ 9 h 13"/>
                <a:gd name="T2" fmla="*/ 25 w 25"/>
                <a:gd name="T3" fmla="*/ 13 h 13"/>
                <a:gd name="T4" fmla="*/ 25 w 25"/>
                <a:gd name="T5" fmla="*/ 3 h 13"/>
                <a:gd name="T6" fmla="*/ 3 w 25"/>
                <a:gd name="T7" fmla="*/ 0 h 13"/>
                <a:gd name="T8" fmla="*/ 0 w 25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3">
                  <a:moveTo>
                    <a:pt x="0" y="9"/>
                  </a:moveTo>
                  <a:lnTo>
                    <a:pt x="25" y="13"/>
                  </a:lnTo>
                  <a:lnTo>
                    <a:pt x="25" y="3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8">
              <a:extLst>
                <a:ext uri="{FF2B5EF4-FFF2-40B4-BE49-F238E27FC236}">
                  <a16:creationId xmlns:a16="http://schemas.microsoft.com/office/drawing/2014/main" id="{5CDA0DF0-21C6-4FA0-B1EF-EDF2D0D4E9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113397" y="4400413"/>
              <a:ext cx="59010" cy="59010"/>
            </a:xfrm>
            <a:custGeom>
              <a:avLst/>
              <a:gdLst>
                <a:gd name="T0" fmla="*/ 6 w 11"/>
                <a:gd name="T1" fmla="*/ 0 h 11"/>
                <a:gd name="T2" fmla="*/ 0 w 11"/>
                <a:gd name="T3" fmla="*/ 6 h 11"/>
                <a:gd name="T4" fmla="*/ 5 w 11"/>
                <a:gd name="T5" fmla="*/ 11 h 11"/>
                <a:gd name="T6" fmla="*/ 11 w 11"/>
                <a:gd name="T7" fmla="*/ 6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8" y="11"/>
                    <a:pt x="11" y="9"/>
                    <a:pt x="11" y="6"/>
                  </a:cubicBezTo>
                  <a:cubicBezTo>
                    <a:pt x="11" y="2"/>
                    <a:pt x="9" y="0"/>
                    <a:pt x="6" y="0"/>
                  </a:cubicBezTo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">
              <a:extLst>
                <a:ext uri="{FF2B5EF4-FFF2-40B4-BE49-F238E27FC236}">
                  <a16:creationId xmlns:a16="http://schemas.microsoft.com/office/drawing/2014/main" id="{44F0BC14-E6AD-4ADF-A5AF-DE0925574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68403" y="5005681"/>
              <a:ext cx="47207" cy="21918"/>
            </a:xfrm>
            <a:custGeom>
              <a:avLst/>
              <a:gdLst>
                <a:gd name="T0" fmla="*/ 7 w 9"/>
                <a:gd name="T1" fmla="*/ 1 h 4"/>
                <a:gd name="T2" fmla="*/ 0 w 9"/>
                <a:gd name="T3" fmla="*/ 0 h 4"/>
                <a:gd name="T4" fmla="*/ 3 w 9"/>
                <a:gd name="T5" fmla="*/ 4 h 4"/>
                <a:gd name="T6" fmla="*/ 9 w 9"/>
                <a:gd name="T7" fmla="*/ 2 h 4"/>
                <a:gd name="T8" fmla="*/ 7 w 9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7" y="1"/>
                  </a:moveTo>
                  <a:cubicBezTo>
                    <a:pt x="4" y="1"/>
                    <a:pt x="2" y="1"/>
                    <a:pt x="0" y="0"/>
                  </a:cubicBezTo>
                  <a:cubicBezTo>
                    <a:pt x="2" y="1"/>
                    <a:pt x="1" y="3"/>
                    <a:pt x="3" y="4"/>
                  </a:cubicBezTo>
                  <a:cubicBezTo>
                    <a:pt x="5" y="4"/>
                    <a:pt x="9" y="3"/>
                    <a:pt x="9" y="2"/>
                  </a:cubicBezTo>
                  <a:cubicBezTo>
                    <a:pt x="9" y="1"/>
                    <a:pt x="8" y="1"/>
                    <a:pt x="7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0">
              <a:extLst>
                <a:ext uri="{FF2B5EF4-FFF2-40B4-BE49-F238E27FC236}">
                  <a16:creationId xmlns:a16="http://schemas.microsoft.com/office/drawing/2014/main" id="{2859E2E4-DD99-4C6C-BE1A-A4BDD7A10A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4451" y="5000622"/>
              <a:ext cx="155110" cy="123077"/>
            </a:xfrm>
            <a:custGeom>
              <a:avLst/>
              <a:gdLst>
                <a:gd name="T0" fmla="*/ 24 w 29"/>
                <a:gd name="T1" fmla="*/ 11 h 23"/>
                <a:gd name="T2" fmla="*/ 15 w 29"/>
                <a:gd name="T3" fmla="*/ 4 h 23"/>
                <a:gd name="T4" fmla="*/ 8 w 29"/>
                <a:gd name="T5" fmla="*/ 0 h 23"/>
                <a:gd name="T6" fmla="*/ 0 w 29"/>
                <a:gd name="T7" fmla="*/ 9 h 23"/>
                <a:gd name="T8" fmla="*/ 17 w 29"/>
                <a:gd name="T9" fmla="*/ 19 h 23"/>
                <a:gd name="T10" fmla="*/ 23 w 29"/>
                <a:gd name="T11" fmla="*/ 20 h 23"/>
                <a:gd name="T12" fmla="*/ 27 w 29"/>
                <a:gd name="T13" fmla="*/ 20 h 23"/>
                <a:gd name="T14" fmla="*/ 29 w 29"/>
                <a:gd name="T15" fmla="*/ 19 h 23"/>
                <a:gd name="T16" fmla="*/ 29 w 29"/>
                <a:gd name="T17" fmla="*/ 15 h 23"/>
                <a:gd name="T18" fmla="*/ 24 w 29"/>
                <a:gd name="T1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24" y="11"/>
                  </a:moveTo>
                  <a:cubicBezTo>
                    <a:pt x="23" y="11"/>
                    <a:pt x="18" y="6"/>
                    <a:pt x="15" y="4"/>
                  </a:cubicBezTo>
                  <a:cubicBezTo>
                    <a:pt x="13" y="3"/>
                    <a:pt x="10" y="1"/>
                    <a:pt x="8" y="0"/>
                  </a:cubicBezTo>
                  <a:cubicBezTo>
                    <a:pt x="8" y="0"/>
                    <a:pt x="1" y="7"/>
                    <a:pt x="0" y="9"/>
                  </a:cubicBezTo>
                  <a:cubicBezTo>
                    <a:pt x="4" y="12"/>
                    <a:pt x="16" y="19"/>
                    <a:pt x="17" y="19"/>
                  </a:cubicBezTo>
                  <a:cubicBezTo>
                    <a:pt x="21" y="23"/>
                    <a:pt x="23" y="22"/>
                    <a:pt x="23" y="20"/>
                  </a:cubicBezTo>
                  <a:cubicBezTo>
                    <a:pt x="23" y="20"/>
                    <a:pt x="27" y="21"/>
                    <a:pt x="27" y="20"/>
                  </a:cubicBezTo>
                  <a:cubicBezTo>
                    <a:pt x="27" y="20"/>
                    <a:pt x="28" y="20"/>
                    <a:pt x="29" y="19"/>
                  </a:cubicBezTo>
                  <a:cubicBezTo>
                    <a:pt x="29" y="18"/>
                    <a:pt x="29" y="16"/>
                    <a:pt x="29" y="15"/>
                  </a:cubicBezTo>
                  <a:cubicBezTo>
                    <a:pt x="28" y="14"/>
                    <a:pt x="25" y="12"/>
                    <a:pt x="24" y="1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11">
              <a:extLst>
                <a:ext uri="{FF2B5EF4-FFF2-40B4-BE49-F238E27FC236}">
                  <a16:creationId xmlns:a16="http://schemas.microsoft.com/office/drawing/2014/main" id="{858BE79D-DBBA-4E5E-81AE-FE4C8D0156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60395" y="4688716"/>
              <a:ext cx="401264" cy="364172"/>
            </a:xfrm>
            <a:custGeom>
              <a:avLst/>
              <a:gdLst>
                <a:gd name="T0" fmla="*/ 18 w 75"/>
                <a:gd name="T1" fmla="*/ 3 h 68"/>
                <a:gd name="T2" fmla="*/ 16 w 75"/>
                <a:gd name="T3" fmla="*/ 1 h 68"/>
                <a:gd name="T4" fmla="*/ 3 w 75"/>
                <a:gd name="T5" fmla="*/ 9 h 68"/>
                <a:gd name="T6" fmla="*/ 68 w 75"/>
                <a:gd name="T7" fmla="*/ 68 h 68"/>
                <a:gd name="T8" fmla="*/ 75 w 75"/>
                <a:gd name="T9" fmla="*/ 59 h 68"/>
                <a:gd name="T10" fmla="*/ 18 w 75"/>
                <a:gd name="T11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8">
                  <a:moveTo>
                    <a:pt x="18" y="3"/>
                  </a:moveTo>
                  <a:cubicBezTo>
                    <a:pt x="17" y="2"/>
                    <a:pt x="17" y="2"/>
                    <a:pt x="16" y="1"/>
                  </a:cubicBezTo>
                  <a:cubicBezTo>
                    <a:pt x="12" y="0"/>
                    <a:pt x="5" y="0"/>
                    <a:pt x="3" y="9"/>
                  </a:cubicBezTo>
                  <a:cubicBezTo>
                    <a:pt x="0" y="18"/>
                    <a:pt x="47" y="55"/>
                    <a:pt x="68" y="68"/>
                  </a:cubicBezTo>
                  <a:cubicBezTo>
                    <a:pt x="69" y="65"/>
                    <a:pt x="71" y="62"/>
                    <a:pt x="75" y="59"/>
                  </a:cubicBezTo>
                  <a:cubicBezTo>
                    <a:pt x="62" y="51"/>
                    <a:pt x="29" y="11"/>
                    <a:pt x="18" y="3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2">
              <a:extLst>
                <a:ext uri="{FF2B5EF4-FFF2-40B4-BE49-F238E27FC236}">
                  <a16:creationId xmlns:a16="http://schemas.microsoft.com/office/drawing/2014/main" id="{C17254AC-B352-4F04-B3AC-5A0118F4C3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37319" y="4287453"/>
              <a:ext cx="263013" cy="536142"/>
            </a:xfrm>
            <a:custGeom>
              <a:avLst/>
              <a:gdLst>
                <a:gd name="T0" fmla="*/ 37 w 49"/>
                <a:gd name="T1" fmla="*/ 3 h 100"/>
                <a:gd name="T2" fmla="*/ 9 w 49"/>
                <a:gd name="T3" fmla="*/ 10 h 100"/>
                <a:gd name="T4" fmla="*/ 27 w 49"/>
                <a:gd name="T5" fmla="*/ 88 h 100"/>
                <a:gd name="T6" fmla="*/ 44 w 49"/>
                <a:gd name="T7" fmla="*/ 76 h 100"/>
                <a:gd name="T8" fmla="*/ 37 w 49"/>
                <a:gd name="T9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0">
                  <a:moveTo>
                    <a:pt x="37" y="3"/>
                  </a:moveTo>
                  <a:cubicBezTo>
                    <a:pt x="36" y="0"/>
                    <a:pt x="13" y="7"/>
                    <a:pt x="9" y="10"/>
                  </a:cubicBezTo>
                  <a:cubicBezTo>
                    <a:pt x="0" y="16"/>
                    <a:pt x="17" y="70"/>
                    <a:pt x="27" y="88"/>
                  </a:cubicBezTo>
                  <a:cubicBezTo>
                    <a:pt x="31" y="95"/>
                    <a:pt x="49" y="100"/>
                    <a:pt x="44" y="76"/>
                  </a:cubicBezTo>
                  <a:cubicBezTo>
                    <a:pt x="40" y="56"/>
                    <a:pt x="40" y="15"/>
                    <a:pt x="37" y="3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3">
              <a:extLst>
                <a:ext uri="{FF2B5EF4-FFF2-40B4-BE49-F238E27FC236}">
                  <a16:creationId xmlns:a16="http://schemas.microsoft.com/office/drawing/2014/main" id="{DC02F874-464C-4031-8B49-0A7907E416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25516" y="4238559"/>
              <a:ext cx="542886" cy="826131"/>
            </a:xfrm>
            <a:custGeom>
              <a:avLst/>
              <a:gdLst>
                <a:gd name="T0" fmla="*/ 66 w 101"/>
                <a:gd name="T1" fmla="*/ 106 h 154"/>
                <a:gd name="T2" fmla="*/ 50 w 101"/>
                <a:gd name="T3" fmla="*/ 89 h 154"/>
                <a:gd name="T4" fmla="*/ 49 w 101"/>
                <a:gd name="T5" fmla="*/ 84 h 154"/>
                <a:gd name="T6" fmla="*/ 43 w 101"/>
                <a:gd name="T7" fmla="*/ 10 h 154"/>
                <a:gd name="T8" fmla="*/ 7 w 101"/>
                <a:gd name="T9" fmla="*/ 20 h 154"/>
                <a:gd name="T10" fmla="*/ 26 w 101"/>
                <a:gd name="T11" fmla="*/ 98 h 154"/>
                <a:gd name="T12" fmla="*/ 91 w 101"/>
                <a:gd name="T13" fmla="*/ 154 h 154"/>
                <a:gd name="T14" fmla="*/ 101 w 101"/>
                <a:gd name="T15" fmla="*/ 140 h 154"/>
                <a:gd name="T16" fmla="*/ 66 w 101"/>
                <a:gd name="T17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54">
                  <a:moveTo>
                    <a:pt x="66" y="106"/>
                  </a:moveTo>
                  <a:cubicBezTo>
                    <a:pt x="60" y="99"/>
                    <a:pt x="54" y="93"/>
                    <a:pt x="50" y="89"/>
                  </a:cubicBezTo>
                  <a:cubicBezTo>
                    <a:pt x="50" y="88"/>
                    <a:pt x="50" y="86"/>
                    <a:pt x="49" y="84"/>
                  </a:cubicBezTo>
                  <a:cubicBezTo>
                    <a:pt x="47" y="75"/>
                    <a:pt x="51" y="20"/>
                    <a:pt x="43" y="10"/>
                  </a:cubicBezTo>
                  <a:cubicBezTo>
                    <a:pt x="35" y="1"/>
                    <a:pt x="16" y="0"/>
                    <a:pt x="7" y="20"/>
                  </a:cubicBezTo>
                  <a:cubicBezTo>
                    <a:pt x="0" y="33"/>
                    <a:pt x="18" y="84"/>
                    <a:pt x="26" y="98"/>
                  </a:cubicBezTo>
                  <a:cubicBezTo>
                    <a:pt x="34" y="113"/>
                    <a:pt x="73" y="143"/>
                    <a:pt x="91" y="154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94" y="136"/>
                    <a:pt x="78" y="119"/>
                    <a:pt x="66" y="106"/>
                  </a:cubicBezTo>
                  <a:close/>
                </a:path>
              </a:pathLst>
            </a:custGeom>
            <a:solidFill>
              <a:srgbClr val="C6F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4">
              <a:extLst>
                <a:ext uri="{FF2B5EF4-FFF2-40B4-BE49-F238E27FC236}">
                  <a16:creationId xmlns:a16="http://schemas.microsoft.com/office/drawing/2014/main" id="{42E3E518-82B6-4D9C-ACB0-D254563EE2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33419" y="5000622"/>
              <a:ext cx="1040251" cy="411380"/>
            </a:xfrm>
            <a:custGeom>
              <a:avLst/>
              <a:gdLst>
                <a:gd name="T0" fmla="*/ 170 w 194"/>
                <a:gd name="T1" fmla="*/ 30 h 77"/>
                <a:gd name="T2" fmla="*/ 21 w 194"/>
                <a:gd name="T3" fmla="*/ 1 h 77"/>
                <a:gd name="T4" fmla="*/ 27 w 194"/>
                <a:gd name="T5" fmla="*/ 60 h 77"/>
                <a:gd name="T6" fmla="*/ 174 w 194"/>
                <a:gd name="T7" fmla="*/ 70 h 77"/>
                <a:gd name="T8" fmla="*/ 170 w 194"/>
                <a:gd name="T9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77">
                  <a:moveTo>
                    <a:pt x="170" y="30"/>
                  </a:moveTo>
                  <a:cubicBezTo>
                    <a:pt x="128" y="8"/>
                    <a:pt x="40" y="0"/>
                    <a:pt x="21" y="1"/>
                  </a:cubicBezTo>
                  <a:cubicBezTo>
                    <a:pt x="11" y="2"/>
                    <a:pt x="0" y="46"/>
                    <a:pt x="27" y="60"/>
                  </a:cubicBezTo>
                  <a:cubicBezTo>
                    <a:pt x="62" y="77"/>
                    <a:pt x="151" y="73"/>
                    <a:pt x="174" y="70"/>
                  </a:cubicBezTo>
                  <a:cubicBezTo>
                    <a:pt x="182" y="69"/>
                    <a:pt x="194" y="42"/>
                    <a:pt x="170" y="30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5">
              <a:extLst>
                <a:ext uri="{FF2B5EF4-FFF2-40B4-BE49-F238E27FC236}">
                  <a16:creationId xmlns:a16="http://schemas.microsoft.com/office/drawing/2014/main" id="{6ECFD8E9-E362-407B-929B-C7A8C52C0B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965004"/>
              <a:ext cx="70811" cy="74183"/>
            </a:xfrm>
            <a:custGeom>
              <a:avLst/>
              <a:gdLst>
                <a:gd name="T0" fmla="*/ 1 w 13"/>
                <a:gd name="T1" fmla="*/ 2 h 14"/>
                <a:gd name="T2" fmla="*/ 1 w 13"/>
                <a:gd name="T3" fmla="*/ 14 h 14"/>
                <a:gd name="T4" fmla="*/ 12 w 13"/>
                <a:gd name="T5" fmla="*/ 10 h 14"/>
                <a:gd name="T6" fmla="*/ 13 w 13"/>
                <a:gd name="T7" fmla="*/ 3 h 14"/>
                <a:gd name="T8" fmla="*/ 3 w 13"/>
                <a:gd name="T9" fmla="*/ 1 h 14"/>
                <a:gd name="T10" fmla="*/ 1 w 13"/>
                <a:gd name="T1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1" y="2"/>
                  </a:moveTo>
                  <a:cubicBezTo>
                    <a:pt x="0" y="9"/>
                    <a:pt x="1" y="14"/>
                    <a:pt x="1" y="14"/>
                  </a:cubicBezTo>
                  <a:cubicBezTo>
                    <a:pt x="1" y="14"/>
                    <a:pt x="8" y="14"/>
                    <a:pt x="12" y="10"/>
                  </a:cubicBezTo>
                  <a:cubicBezTo>
                    <a:pt x="12" y="10"/>
                    <a:pt x="12" y="7"/>
                    <a:pt x="13" y="3"/>
                  </a:cubicBezTo>
                  <a:cubicBezTo>
                    <a:pt x="10" y="0"/>
                    <a:pt x="6" y="0"/>
                    <a:pt x="3" y="1"/>
                  </a:cubicBezTo>
                  <a:cubicBezTo>
                    <a:pt x="2" y="2"/>
                    <a:pt x="1" y="2"/>
                    <a:pt x="1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6">
              <a:extLst>
                <a:ext uri="{FF2B5EF4-FFF2-40B4-BE49-F238E27FC236}">
                  <a16:creationId xmlns:a16="http://schemas.microsoft.com/office/drawing/2014/main" id="{12A56643-5E36-4D4A-8CFE-08DEF923B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145617"/>
              <a:ext cx="493993" cy="861537"/>
            </a:xfrm>
            <a:custGeom>
              <a:avLst/>
              <a:gdLst>
                <a:gd name="T0" fmla="*/ 38 w 92"/>
                <a:gd name="T1" fmla="*/ 36 h 161"/>
                <a:gd name="T2" fmla="*/ 0 w 92"/>
                <a:gd name="T3" fmla="*/ 156 h 161"/>
                <a:gd name="T4" fmla="*/ 13 w 92"/>
                <a:gd name="T5" fmla="*/ 161 h 161"/>
                <a:gd name="T6" fmla="*/ 78 w 92"/>
                <a:gd name="T7" fmla="*/ 42 h 161"/>
                <a:gd name="T8" fmla="*/ 38 w 92"/>
                <a:gd name="T9" fmla="*/ 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61">
                  <a:moveTo>
                    <a:pt x="38" y="36"/>
                  </a:moveTo>
                  <a:cubicBezTo>
                    <a:pt x="19" y="92"/>
                    <a:pt x="0" y="156"/>
                    <a:pt x="0" y="156"/>
                  </a:cubicBezTo>
                  <a:cubicBezTo>
                    <a:pt x="5" y="154"/>
                    <a:pt x="11" y="157"/>
                    <a:pt x="13" y="161"/>
                  </a:cubicBezTo>
                  <a:cubicBezTo>
                    <a:pt x="13" y="161"/>
                    <a:pt x="46" y="100"/>
                    <a:pt x="78" y="42"/>
                  </a:cubicBezTo>
                  <a:cubicBezTo>
                    <a:pt x="92" y="18"/>
                    <a:pt x="50" y="0"/>
                    <a:pt x="38" y="36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7">
              <a:extLst>
                <a:ext uri="{FF2B5EF4-FFF2-40B4-BE49-F238E27FC236}">
                  <a16:creationId xmlns:a16="http://schemas.microsoft.com/office/drawing/2014/main" id="{D2A906A2-5A02-44A3-A3D6-5FE86A5E68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4620" y="5991980"/>
              <a:ext cx="182086" cy="144994"/>
            </a:xfrm>
            <a:custGeom>
              <a:avLst/>
              <a:gdLst>
                <a:gd name="T0" fmla="*/ 14 w 34"/>
                <a:gd name="T1" fmla="*/ 5 h 27"/>
                <a:gd name="T2" fmla="*/ 12 w 34"/>
                <a:gd name="T3" fmla="*/ 2 h 27"/>
                <a:gd name="T4" fmla="*/ 1 w 34"/>
                <a:gd name="T5" fmla="*/ 6 h 27"/>
                <a:gd name="T6" fmla="*/ 3 w 34"/>
                <a:gd name="T7" fmla="*/ 16 h 27"/>
                <a:gd name="T8" fmla="*/ 13 w 34"/>
                <a:gd name="T9" fmla="*/ 25 h 27"/>
                <a:gd name="T10" fmla="*/ 24 w 34"/>
                <a:gd name="T11" fmla="*/ 26 h 27"/>
                <a:gd name="T12" fmla="*/ 34 w 34"/>
                <a:gd name="T13" fmla="*/ 20 h 27"/>
                <a:gd name="T14" fmla="*/ 14 w 34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7">
                  <a:moveTo>
                    <a:pt x="14" y="5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3" y="0"/>
                    <a:pt x="1" y="6"/>
                  </a:cubicBezTo>
                  <a:cubicBezTo>
                    <a:pt x="1" y="6"/>
                    <a:pt x="0" y="12"/>
                    <a:pt x="3" y="16"/>
                  </a:cubicBezTo>
                  <a:cubicBezTo>
                    <a:pt x="4" y="17"/>
                    <a:pt x="10" y="24"/>
                    <a:pt x="13" y="25"/>
                  </a:cubicBezTo>
                  <a:cubicBezTo>
                    <a:pt x="16" y="27"/>
                    <a:pt x="20" y="26"/>
                    <a:pt x="24" y="26"/>
                  </a:cubicBezTo>
                  <a:cubicBezTo>
                    <a:pt x="29" y="25"/>
                    <a:pt x="34" y="22"/>
                    <a:pt x="34" y="20"/>
                  </a:cubicBezTo>
                  <a:cubicBezTo>
                    <a:pt x="33" y="15"/>
                    <a:pt x="18" y="8"/>
                    <a:pt x="14" y="5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" name="Picture 218">
              <a:extLst>
                <a:ext uri="{FF2B5EF4-FFF2-40B4-BE49-F238E27FC236}">
                  <a16:creationId xmlns:a16="http://schemas.microsoft.com/office/drawing/2014/main" id="{60BA8C3F-913E-4D16-BB55-A45F6788614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5431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Freeform 219">
              <a:extLst>
                <a:ext uri="{FF2B5EF4-FFF2-40B4-BE49-F238E27FC236}">
                  <a16:creationId xmlns:a16="http://schemas.microsoft.com/office/drawing/2014/main" id="{6C7C168A-5063-4B1D-AB97-2369BF333F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79677" y="6034130"/>
              <a:ext cx="161854" cy="96102"/>
            </a:xfrm>
            <a:custGeom>
              <a:avLst/>
              <a:gdLst>
                <a:gd name="T0" fmla="*/ 8 w 30"/>
                <a:gd name="T1" fmla="*/ 0 h 18"/>
                <a:gd name="T2" fmla="*/ 4 w 30"/>
                <a:gd name="T3" fmla="*/ 10 h 18"/>
                <a:gd name="T4" fmla="*/ 13 w 30"/>
                <a:gd name="T5" fmla="*/ 18 h 18"/>
                <a:gd name="T6" fmla="*/ 16 w 30"/>
                <a:gd name="T7" fmla="*/ 18 h 18"/>
                <a:gd name="T8" fmla="*/ 17 w 30"/>
                <a:gd name="T9" fmla="*/ 18 h 18"/>
                <a:gd name="T10" fmla="*/ 21 w 30"/>
                <a:gd name="T11" fmla="*/ 18 h 18"/>
                <a:gd name="T12" fmla="*/ 22 w 30"/>
                <a:gd name="T13" fmla="*/ 18 h 18"/>
                <a:gd name="T14" fmla="*/ 30 w 30"/>
                <a:gd name="T15" fmla="*/ 13 h 18"/>
                <a:gd name="T16" fmla="*/ 11 w 30"/>
                <a:gd name="T17" fmla="*/ 0 h 18"/>
                <a:gd name="T18" fmla="*/ 8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8" y="0"/>
                  </a:moveTo>
                  <a:cubicBezTo>
                    <a:pt x="4" y="0"/>
                    <a:pt x="0" y="4"/>
                    <a:pt x="4" y="10"/>
                  </a:cubicBezTo>
                  <a:cubicBezTo>
                    <a:pt x="5" y="11"/>
                    <a:pt x="11" y="16"/>
                    <a:pt x="13" y="18"/>
                  </a:cubicBezTo>
                  <a:cubicBezTo>
                    <a:pt x="14" y="18"/>
                    <a:pt x="15" y="18"/>
                    <a:pt x="16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21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6" y="17"/>
                    <a:pt x="30" y="15"/>
                    <a:pt x="30" y="13"/>
                  </a:cubicBezTo>
                  <a:cubicBezTo>
                    <a:pt x="30" y="9"/>
                    <a:pt x="16" y="3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0">
              <a:extLst>
                <a:ext uri="{FF2B5EF4-FFF2-40B4-BE49-F238E27FC236}">
                  <a16:creationId xmlns:a16="http://schemas.microsoft.com/office/drawing/2014/main" id="{C1A6A53A-EA1F-4A1F-89CD-F7CE3B8138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02545" y="5959947"/>
              <a:ext cx="85986" cy="96102"/>
            </a:xfrm>
            <a:custGeom>
              <a:avLst/>
              <a:gdLst>
                <a:gd name="T0" fmla="*/ 5 w 16"/>
                <a:gd name="T1" fmla="*/ 2 h 18"/>
                <a:gd name="T2" fmla="*/ 0 w 16"/>
                <a:gd name="T3" fmla="*/ 11 h 18"/>
                <a:gd name="T4" fmla="*/ 13 w 16"/>
                <a:gd name="T5" fmla="*/ 18 h 18"/>
                <a:gd name="T6" fmla="*/ 16 w 16"/>
                <a:gd name="T7" fmla="*/ 5 h 18"/>
                <a:gd name="T8" fmla="*/ 14 w 16"/>
                <a:gd name="T9" fmla="*/ 3 h 18"/>
                <a:gd name="T10" fmla="*/ 5 w 16"/>
                <a:gd name="T1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5" y="2"/>
                  </a:moveTo>
                  <a:cubicBezTo>
                    <a:pt x="3" y="7"/>
                    <a:pt x="0" y="11"/>
                    <a:pt x="0" y="11"/>
                  </a:cubicBezTo>
                  <a:cubicBezTo>
                    <a:pt x="4" y="15"/>
                    <a:pt x="13" y="18"/>
                    <a:pt x="13" y="18"/>
                  </a:cubicBezTo>
                  <a:cubicBezTo>
                    <a:pt x="13" y="18"/>
                    <a:pt x="15" y="11"/>
                    <a:pt x="16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1" y="1"/>
                    <a:pt x="8" y="0"/>
                    <a:pt x="5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1">
              <a:extLst>
                <a:ext uri="{FF2B5EF4-FFF2-40B4-BE49-F238E27FC236}">
                  <a16:creationId xmlns:a16="http://schemas.microsoft.com/office/drawing/2014/main" id="{A6B45064-5821-4C39-9B2A-4645CF1BBC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24462" y="5236660"/>
              <a:ext cx="445099" cy="770494"/>
            </a:xfrm>
            <a:custGeom>
              <a:avLst/>
              <a:gdLst>
                <a:gd name="T0" fmla="*/ 35 w 83"/>
                <a:gd name="T1" fmla="*/ 37 h 144"/>
                <a:gd name="T2" fmla="*/ 0 w 83"/>
                <a:gd name="T3" fmla="*/ 139 h 144"/>
                <a:gd name="T4" fmla="*/ 13 w 83"/>
                <a:gd name="T5" fmla="*/ 144 h 144"/>
                <a:gd name="T6" fmla="*/ 69 w 83"/>
                <a:gd name="T7" fmla="*/ 45 h 144"/>
                <a:gd name="T8" fmla="*/ 35 w 83"/>
                <a:gd name="T9" fmla="*/ 3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4">
                  <a:moveTo>
                    <a:pt x="35" y="37"/>
                  </a:moveTo>
                  <a:cubicBezTo>
                    <a:pt x="16" y="92"/>
                    <a:pt x="0" y="139"/>
                    <a:pt x="0" y="139"/>
                  </a:cubicBezTo>
                  <a:cubicBezTo>
                    <a:pt x="5" y="137"/>
                    <a:pt x="11" y="140"/>
                    <a:pt x="13" y="144"/>
                  </a:cubicBezTo>
                  <a:cubicBezTo>
                    <a:pt x="13" y="144"/>
                    <a:pt x="37" y="104"/>
                    <a:pt x="69" y="45"/>
                  </a:cubicBezTo>
                  <a:cubicBezTo>
                    <a:pt x="83" y="21"/>
                    <a:pt x="47" y="0"/>
                    <a:pt x="35" y="37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22">
              <a:extLst>
                <a:ext uri="{FF2B5EF4-FFF2-40B4-BE49-F238E27FC236}">
                  <a16:creationId xmlns:a16="http://schemas.microsoft.com/office/drawing/2014/main" id="{E95AEB3E-6FBE-485C-A206-9AAE50763A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01386" y="5997038"/>
              <a:ext cx="177029" cy="139937"/>
            </a:xfrm>
            <a:custGeom>
              <a:avLst/>
              <a:gdLst>
                <a:gd name="T0" fmla="*/ 29 w 33"/>
                <a:gd name="T1" fmla="*/ 1 h 26"/>
                <a:gd name="T2" fmla="*/ 29 w 33"/>
                <a:gd name="T3" fmla="*/ 1 h 26"/>
                <a:gd name="T4" fmla="*/ 20 w 33"/>
                <a:gd name="T5" fmla="*/ 3 h 26"/>
                <a:gd name="T6" fmla="*/ 19 w 33"/>
                <a:gd name="T7" fmla="*/ 4 h 26"/>
                <a:gd name="T8" fmla="*/ 0 w 33"/>
                <a:gd name="T9" fmla="*/ 19 h 26"/>
                <a:gd name="T10" fmla="*/ 9 w 33"/>
                <a:gd name="T11" fmla="*/ 25 h 26"/>
                <a:gd name="T12" fmla="*/ 20 w 33"/>
                <a:gd name="T13" fmla="*/ 24 h 26"/>
                <a:gd name="T14" fmla="*/ 31 w 33"/>
                <a:gd name="T15" fmla="*/ 15 h 26"/>
                <a:gd name="T16" fmla="*/ 33 w 33"/>
                <a:gd name="T17" fmla="*/ 8 h 26"/>
                <a:gd name="T18" fmla="*/ 29 w 33"/>
                <a:gd name="T1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29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6" y="0"/>
                    <a:pt x="22" y="1"/>
                    <a:pt x="20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7"/>
                    <a:pt x="1" y="14"/>
                    <a:pt x="0" y="19"/>
                  </a:cubicBezTo>
                  <a:cubicBezTo>
                    <a:pt x="0" y="21"/>
                    <a:pt x="5" y="24"/>
                    <a:pt x="9" y="25"/>
                  </a:cubicBezTo>
                  <a:cubicBezTo>
                    <a:pt x="14" y="25"/>
                    <a:pt x="18" y="26"/>
                    <a:pt x="20" y="24"/>
                  </a:cubicBezTo>
                  <a:cubicBezTo>
                    <a:pt x="23" y="23"/>
                    <a:pt x="30" y="16"/>
                    <a:pt x="31" y="15"/>
                  </a:cubicBezTo>
                  <a:cubicBezTo>
                    <a:pt x="32" y="13"/>
                    <a:pt x="32" y="10"/>
                    <a:pt x="33" y="8"/>
                  </a:cubicBezTo>
                  <a:cubicBezTo>
                    <a:pt x="33" y="5"/>
                    <a:pt x="31" y="2"/>
                    <a:pt x="29" y="1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" name="Picture 223">
              <a:extLst>
                <a:ext uri="{FF2B5EF4-FFF2-40B4-BE49-F238E27FC236}">
                  <a16:creationId xmlns:a16="http://schemas.microsoft.com/office/drawing/2014/main" id="{0A4854EE-D216-4AED-AC98-55DE7AD97F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3535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Freeform 224">
              <a:extLst>
                <a:ext uri="{FF2B5EF4-FFF2-40B4-BE49-F238E27FC236}">
                  <a16:creationId xmlns:a16="http://schemas.microsoft.com/office/drawing/2014/main" id="{DCA107A9-407A-471D-BAF9-DCF01EB73F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11502" y="6034130"/>
              <a:ext cx="161854" cy="96102"/>
            </a:xfrm>
            <a:custGeom>
              <a:avLst/>
              <a:gdLst>
                <a:gd name="T0" fmla="*/ 22 w 30"/>
                <a:gd name="T1" fmla="*/ 0 h 18"/>
                <a:gd name="T2" fmla="*/ 20 w 30"/>
                <a:gd name="T3" fmla="*/ 0 h 18"/>
                <a:gd name="T4" fmla="*/ 0 w 30"/>
                <a:gd name="T5" fmla="*/ 13 h 18"/>
                <a:gd name="T6" fmla="*/ 8 w 30"/>
                <a:gd name="T7" fmla="*/ 18 h 18"/>
                <a:gd name="T8" fmla="*/ 10 w 30"/>
                <a:gd name="T9" fmla="*/ 18 h 18"/>
                <a:gd name="T10" fmla="*/ 13 w 30"/>
                <a:gd name="T11" fmla="*/ 18 h 18"/>
                <a:gd name="T12" fmla="*/ 14 w 30"/>
                <a:gd name="T13" fmla="*/ 18 h 18"/>
                <a:gd name="T14" fmla="*/ 17 w 30"/>
                <a:gd name="T15" fmla="*/ 18 h 18"/>
                <a:gd name="T16" fmla="*/ 26 w 30"/>
                <a:gd name="T17" fmla="*/ 10 h 18"/>
                <a:gd name="T18" fmla="*/ 22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22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15" y="3"/>
                    <a:pt x="1" y="9"/>
                    <a:pt x="0" y="13"/>
                  </a:cubicBezTo>
                  <a:cubicBezTo>
                    <a:pt x="0" y="15"/>
                    <a:pt x="5" y="17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20" y="16"/>
                    <a:pt x="25" y="11"/>
                    <a:pt x="26" y="10"/>
                  </a:cubicBezTo>
                  <a:cubicBezTo>
                    <a:pt x="30" y="4"/>
                    <a:pt x="26" y="0"/>
                    <a:pt x="22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25">
              <a:extLst>
                <a:ext uri="{FF2B5EF4-FFF2-40B4-BE49-F238E27FC236}">
                  <a16:creationId xmlns:a16="http://schemas.microsoft.com/office/drawing/2014/main" id="{2AD68206-2C70-4706-ADF4-C0BFA27F2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51333" y="4870802"/>
              <a:ext cx="696311" cy="456902"/>
            </a:xfrm>
            <a:custGeom>
              <a:avLst/>
              <a:gdLst>
                <a:gd name="T0" fmla="*/ 117 w 130"/>
                <a:gd name="T1" fmla="*/ 4 h 85"/>
                <a:gd name="T2" fmla="*/ 80 w 130"/>
                <a:gd name="T3" fmla="*/ 8 h 85"/>
                <a:gd name="T4" fmla="*/ 18 w 130"/>
                <a:gd name="T5" fmla="*/ 2 h 85"/>
                <a:gd name="T6" fmla="*/ 4 w 130"/>
                <a:gd name="T7" fmla="*/ 0 h 85"/>
                <a:gd name="T8" fmla="*/ 0 w 130"/>
                <a:gd name="T9" fmla="*/ 52 h 85"/>
                <a:gd name="T10" fmla="*/ 101 w 130"/>
                <a:gd name="T11" fmla="*/ 65 h 85"/>
                <a:gd name="T12" fmla="*/ 130 w 130"/>
                <a:gd name="T13" fmla="*/ 33 h 85"/>
                <a:gd name="T14" fmla="*/ 117 w 130"/>
                <a:gd name="T15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85">
                  <a:moveTo>
                    <a:pt x="117" y="4"/>
                  </a:moveTo>
                  <a:cubicBezTo>
                    <a:pt x="106" y="7"/>
                    <a:pt x="93" y="9"/>
                    <a:pt x="80" y="8"/>
                  </a:cubicBezTo>
                  <a:cubicBezTo>
                    <a:pt x="59" y="8"/>
                    <a:pt x="39" y="5"/>
                    <a:pt x="18" y="2"/>
                  </a:cubicBezTo>
                  <a:cubicBezTo>
                    <a:pt x="13" y="1"/>
                    <a:pt x="8" y="1"/>
                    <a:pt x="4" y="0"/>
                  </a:cubicBezTo>
                  <a:cubicBezTo>
                    <a:pt x="2" y="18"/>
                    <a:pt x="0" y="36"/>
                    <a:pt x="0" y="52"/>
                  </a:cubicBezTo>
                  <a:cubicBezTo>
                    <a:pt x="2" y="52"/>
                    <a:pt x="46" y="85"/>
                    <a:pt x="101" y="65"/>
                  </a:cubicBezTo>
                  <a:cubicBezTo>
                    <a:pt x="111" y="61"/>
                    <a:pt x="124" y="55"/>
                    <a:pt x="130" y="33"/>
                  </a:cubicBezTo>
                  <a:cubicBezTo>
                    <a:pt x="121" y="27"/>
                    <a:pt x="117" y="24"/>
                    <a:pt x="117" y="4"/>
                  </a:cubicBez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26">
              <a:extLst>
                <a:ext uri="{FF2B5EF4-FFF2-40B4-BE49-F238E27FC236}">
                  <a16:creationId xmlns:a16="http://schemas.microsoft.com/office/drawing/2014/main" id="{859B0E85-CFA2-41BF-B0B9-AD4FFB38E6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46381" y="4046357"/>
              <a:ext cx="133193" cy="204004"/>
            </a:xfrm>
            <a:custGeom>
              <a:avLst/>
              <a:gdLst>
                <a:gd name="T0" fmla="*/ 3 w 25"/>
                <a:gd name="T1" fmla="*/ 0 h 38"/>
                <a:gd name="T2" fmla="*/ 0 w 25"/>
                <a:gd name="T3" fmla="*/ 26 h 38"/>
                <a:gd name="T4" fmla="*/ 25 w 25"/>
                <a:gd name="T5" fmla="*/ 31 h 38"/>
                <a:gd name="T6" fmla="*/ 25 w 25"/>
                <a:gd name="T7" fmla="*/ 10 h 38"/>
                <a:gd name="T8" fmla="*/ 3 w 2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8">
                  <a:moveTo>
                    <a:pt x="3" y="0"/>
                  </a:moveTo>
                  <a:cubicBezTo>
                    <a:pt x="4" y="6"/>
                    <a:pt x="2" y="23"/>
                    <a:pt x="0" y="26"/>
                  </a:cubicBezTo>
                  <a:cubicBezTo>
                    <a:pt x="5" y="38"/>
                    <a:pt x="23" y="38"/>
                    <a:pt x="25" y="31"/>
                  </a:cubicBezTo>
                  <a:cubicBezTo>
                    <a:pt x="22" y="24"/>
                    <a:pt x="25" y="11"/>
                    <a:pt x="25" y="10"/>
                  </a:cubicBezTo>
                  <a:cubicBezTo>
                    <a:pt x="20" y="10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27">
              <a:extLst>
                <a:ext uri="{FF2B5EF4-FFF2-40B4-BE49-F238E27FC236}">
                  <a16:creationId xmlns:a16="http://schemas.microsoft.com/office/drawing/2014/main" id="{F42188EF-BB87-44DB-9004-A77383F673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88530" y="3874387"/>
              <a:ext cx="220864" cy="289989"/>
            </a:xfrm>
            <a:custGeom>
              <a:avLst/>
              <a:gdLst>
                <a:gd name="T0" fmla="*/ 18 w 41"/>
                <a:gd name="T1" fmla="*/ 1 h 54"/>
                <a:gd name="T2" fmla="*/ 1 w 41"/>
                <a:gd name="T3" fmla="*/ 22 h 54"/>
                <a:gd name="T4" fmla="*/ 2 w 41"/>
                <a:gd name="T5" fmla="*/ 33 h 54"/>
                <a:gd name="T6" fmla="*/ 22 w 41"/>
                <a:gd name="T7" fmla="*/ 51 h 54"/>
                <a:gd name="T8" fmla="*/ 40 w 41"/>
                <a:gd name="T9" fmla="*/ 12 h 54"/>
                <a:gd name="T10" fmla="*/ 18 w 41"/>
                <a:gd name="T1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4">
                  <a:moveTo>
                    <a:pt x="18" y="1"/>
                  </a:moveTo>
                  <a:cubicBezTo>
                    <a:pt x="7" y="2"/>
                    <a:pt x="0" y="11"/>
                    <a:pt x="1" y="2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41"/>
                    <a:pt x="11" y="54"/>
                    <a:pt x="22" y="51"/>
                  </a:cubicBezTo>
                  <a:cubicBezTo>
                    <a:pt x="39" y="47"/>
                    <a:pt x="41" y="16"/>
                    <a:pt x="40" y="12"/>
                  </a:cubicBezTo>
                  <a:cubicBezTo>
                    <a:pt x="38" y="3"/>
                    <a:pt x="28" y="0"/>
                    <a:pt x="18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28">
              <a:extLst>
                <a:ext uri="{FF2B5EF4-FFF2-40B4-BE49-F238E27FC236}">
                  <a16:creationId xmlns:a16="http://schemas.microsoft.com/office/drawing/2014/main" id="{A7F5FE00-B818-4F1D-BA56-CA3E11EFEC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29416" y="4186294"/>
              <a:ext cx="708112" cy="1011589"/>
            </a:xfrm>
            <a:custGeom>
              <a:avLst/>
              <a:gdLst>
                <a:gd name="T0" fmla="*/ 103 w 132"/>
                <a:gd name="T1" fmla="*/ 14 h 189"/>
                <a:gd name="T2" fmla="*/ 84 w 132"/>
                <a:gd name="T3" fmla="*/ 5 h 189"/>
                <a:gd name="T4" fmla="*/ 70 w 132"/>
                <a:gd name="T5" fmla="*/ 6 h 189"/>
                <a:gd name="T6" fmla="*/ 59 w 132"/>
                <a:gd name="T7" fmla="*/ 0 h 189"/>
                <a:gd name="T8" fmla="*/ 41 w 132"/>
                <a:gd name="T9" fmla="*/ 5 h 189"/>
                <a:gd name="T10" fmla="*/ 19 w 132"/>
                <a:gd name="T11" fmla="*/ 42 h 189"/>
                <a:gd name="T12" fmla="*/ 0 w 132"/>
                <a:gd name="T13" fmla="*/ 169 h 189"/>
                <a:gd name="T14" fmla="*/ 7 w 132"/>
                <a:gd name="T15" fmla="*/ 170 h 189"/>
                <a:gd name="T16" fmla="*/ 15 w 132"/>
                <a:gd name="T17" fmla="*/ 130 h 189"/>
                <a:gd name="T18" fmla="*/ 17 w 132"/>
                <a:gd name="T19" fmla="*/ 171 h 189"/>
                <a:gd name="T20" fmla="*/ 104 w 132"/>
                <a:gd name="T21" fmla="*/ 181 h 189"/>
                <a:gd name="T22" fmla="*/ 108 w 132"/>
                <a:gd name="T23" fmla="*/ 149 h 189"/>
                <a:gd name="T24" fmla="*/ 111 w 132"/>
                <a:gd name="T25" fmla="*/ 180 h 189"/>
                <a:gd name="T26" fmla="*/ 132 w 132"/>
                <a:gd name="T27" fmla="*/ 160 h 189"/>
                <a:gd name="T28" fmla="*/ 116 w 132"/>
                <a:gd name="T29" fmla="*/ 51 h 189"/>
                <a:gd name="T30" fmla="*/ 103 w 132"/>
                <a:gd name="T31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89">
                  <a:moveTo>
                    <a:pt x="103" y="14"/>
                  </a:moveTo>
                  <a:cubicBezTo>
                    <a:pt x="100" y="12"/>
                    <a:pt x="84" y="5"/>
                    <a:pt x="84" y="5"/>
                  </a:cubicBezTo>
                  <a:cubicBezTo>
                    <a:pt x="84" y="5"/>
                    <a:pt x="78" y="8"/>
                    <a:pt x="70" y="6"/>
                  </a:cubicBezTo>
                  <a:cubicBezTo>
                    <a:pt x="62" y="4"/>
                    <a:pt x="59" y="0"/>
                    <a:pt x="59" y="0"/>
                  </a:cubicBezTo>
                  <a:cubicBezTo>
                    <a:pt x="59" y="0"/>
                    <a:pt x="45" y="4"/>
                    <a:pt x="41" y="5"/>
                  </a:cubicBezTo>
                  <a:cubicBezTo>
                    <a:pt x="27" y="9"/>
                    <a:pt x="22" y="30"/>
                    <a:pt x="19" y="42"/>
                  </a:cubicBezTo>
                  <a:cubicBezTo>
                    <a:pt x="18" y="45"/>
                    <a:pt x="0" y="106"/>
                    <a:pt x="0" y="169"/>
                  </a:cubicBezTo>
                  <a:cubicBezTo>
                    <a:pt x="2" y="169"/>
                    <a:pt x="4" y="169"/>
                    <a:pt x="7" y="170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45" y="175"/>
                    <a:pt x="70" y="189"/>
                    <a:pt x="104" y="181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26" y="176"/>
                    <a:pt x="132" y="161"/>
                    <a:pt x="132" y="160"/>
                  </a:cubicBezTo>
                  <a:cubicBezTo>
                    <a:pt x="115" y="134"/>
                    <a:pt x="117" y="58"/>
                    <a:pt x="116" y="51"/>
                  </a:cubicBezTo>
                  <a:cubicBezTo>
                    <a:pt x="116" y="35"/>
                    <a:pt x="120" y="24"/>
                    <a:pt x="103" y="14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29">
              <a:extLst>
                <a:ext uri="{FF2B5EF4-FFF2-40B4-BE49-F238E27FC236}">
                  <a16:creationId xmlns:a16="http://schemas.microsoft.com/office/drawing/2014/main" id="{7D74451C-281A-4C33-9A79-0351F609B5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60395" y="3746252"/>
              <a:ext cx="401264" cy="433298"/>
            </a:xfrm>
            <a:custGeom>
              <a:avLst/>
              <a:gdLst>
                <a:gd name="T0" fmla="*/ 61 w 75"/>
                <a:gd name="T1" fmla="*/ 25 h 81"/>
                <a:gd name="T2" fmla="*/ 14 w 75"/>
                <a:gd name="T3" fmla="*/ 13 h 81"/>
                <a:gd name="T4" fmla="*/ 10 w 75"/>
                <a:gd name="T5" fmla="*/ 57 h 81"/>
                <a:gd name="T6" fmla="*/ 6 w 75"/>
                <a:gd name="T7" fmla="*/ 62 h 81"/>
                <a:gd name="T8" fmla="*/ 20 w 75"/>
                <a:gd name="T9" fmla="*/ 72 h 81"/>
                <a:gd name="T10" fmla="*/ 63 w 75"/>
                <a:gd name="T11" fmla="*/ 46 h 81"/>
                <a:gd name="T12" fmla="*/ 56 w 75"/>
                <a:gd name="T13" fmla="*/ 43 h 81"/>
                <a:gd name="T14" fmla="*/ 73 w 75"/>
                <a:gd name="T15" fmla="*/ 29 h 81"/>
                <a:gd name="T16" fmla="*/ 61 w 75"/>
                <a:gd name="T17" fmla="*/ 2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1">
                  <a:moveTo>
                    <a:pt x="61" y="25"/>
                  </a:moveTo>
                  <a:cubicBezTo>
                    <a:pt x="54" y="9"/>
                    <a:pt x="30" y="0"/>
                    <a:pt x="14" y="13"/>
                  </a:cubicBezTo>
                  <a:cubicBezTo>
                    <a:pt x="0" y="24"/>
                    <a:pt x="2" y="44"/>
                    <a:pt x="10" y="57"/>
                  </a:cubicBezTo>
                  <a:cubicBezTo>
                    <a:pt x="14" y="64"/>
                    <a:pt x="6" y="62"/>
                    <a:pt x="6" y="62"/>
                  </a:cubicBezTo>
                  <a:cubicBezTo>
                    <a:pt x="6" y="62"/>
                    <a:pt x="13" y="70"/>
                    <a:pt x="20" y="72"/>
                  </a:cubicBezTo>
                  <a:cubicBezTo>
                    <a:pt x="46" y="81"/>
                    <a:pt x="63" y="46"/>
                    <a:pt x="63" y="46"/>
                  </a:cubicBezTo>
                  <a:cubicBezTo>
                    <a:pt x="63" y="46"/>
                    <a:pt x="52" y="43"/>
                    <a:pt x="56" y="43"/>
                  </a:cubicBezTo>
                  <a:cubicBezTo>
                    <a:pt x="71" y="44"/>
                    <a:pt x="75" y="37"/>
                    <a:pt x="73" y="29"/>
                  </a:cubicBezTo>
                  <a:cubicBezTo>
                    <a:pt x="74" y="32"/>
                    <a:pt x="67" y="37"/>
                    <a:pt x="61" y="25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30">
              <a:extLst>
                <a:ext uri="{FF2B5EF4-FFF2-40B4-BE49-F238E27FC236}">
                  <a16:creationId xmlns:a16="http://schemas.microsoft.com/office/drawing/2014/main" id="{95591477-F5E7-4274-9DAE-0E025A0651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08444" y="4941614"/>
              <a:ext cx="64067" cy="37092"/>
            </a:xfrm>
            <a:custGeom>
              <a:avLst/>
              <a:gdLst>
                <a:gd name="T0" fmla="*/ 9 w 12"/>
                <a:gd name="T1" fmla="*/ 1 h 7"/>
                <a:gd name="T2" fmla="*/ 1 w 12"/>
                <a:gd name="T3" fmla="*/ 4 h 7"/>
                <a:gd name="T4" fmla="*/ 5 w 12"/>
                <a:gd name="T5" fmla="*/ 7 h 7"/>
                <a:gd name="T6" fmla="*/ 12 w 12"/>
                <a:gd name="T7" fmla="*/ 1 h 7"/>
                <a:gd name="T8" fmla="*/ 9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9" y="1"/>
                  </a:moveTo>
                  <a:cubicBezTo>
                    <a:pt x="7" y="2"/>
                    <a:pt x="3" y="4"/>
                    <a:pt x="1" y="4"/>
                  </a:cubicBezTo>
                  <a:cubicBezTo>
                    <a:pt x="0" y="6"/>
                    <a:pt x="2" y="7"/>
                    <a:pt x="5" y="7"/>
                  </a:cubicBezTo>
                  <a:cubicBezTo>
                    <a:pt x="6" y="7"/>
                    <a:pt x="12" y="2"/>
                    <a:pt x="12" y="1"/>
                  </a:cubicBezTo>
                  <a:cubicBezTo>
                    <a:pt x="11" y="0"/>
                    <a:pt x="10" y="1"/>
                    <a:pt x="9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1">
              <a:extLst>
                <a:ext uri="{FF2B5EF4-FFF2-40B4-BE49-F238E27FC236}">
                  <a16:creationId xmlns:a16="http://schemas.microsoft.com/office/drawing/2014/main" id="{644AD504-9E3B-42F7-993C-56FD8FCE42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74725" y="4961845"/>
              <a:ext cx="166913" cy="80927"/>
            </a:xfrm>
            <a:custGeom>
              <a:avLst/>
              <a:gdLst>
                <a:gd name="T0" fmla="*/ 28 w 31"/>
                <a:gd name="T1" fmla="*/ 5 h 15"/>
                <a:gd name="T2" fmla="*/ 11 w 31"/>
                <a:gd name="T3" fmla="*/ 1 h 15"/>
                <a:gd name="T4" fmla="*/ 3 w 31"/>
                <a:gd name="T5" fmla="*/ 0 h 15"/>
                <a:gd name="T6" fmla="*/ 0 w 31"/>
                <a:gd name="T7" fmla="*/ 11 h 15"/>
                <a:gd name="T8" fmla="*/ 19 w 31"/>
                <a:gd name="T9" fmla="*/ 14 h 15"/>
                <a:gd name="T10" fmla="*/ 26 w 31"/>
                <a:gd name="T11" fmla="*/ 13 h 15"/>
                <a:gd name="T12" fmla="*/ 29 w 31"/>
                <a:gd name="T13" fmla="*/ 10 h 15"/>
                <a:gd name="T14" fmla="*/ 31 w 31"/>
                <a:gd name="T15" fmla="*/ 8 h 15"/>
                <a:gd name="T16" fmla="*/ 28 w 31"/>
                <a:gd name="T1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5">
                  <a:moveTo>
                    <a:pt x="28" y="5"/>
                  </a:moveTo>
                  <a:cubicBezTo>
                    <a:pt x="27" y="4"/>
                    <a:pt x="15" y="1"/>
                    <a:pt x="11" y="1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3" y="0"/>
                    <a:pt x="0" y="9"/>
                    <a:pt x="0" y="11"/>
                  </a:cubicBezTo>
                  <a:cubicBezTo>
                    <a:pt x="7" y="13"/>
                    <a:pt x="14" y="13"/>
                    <a:pt x="19" y="14"/>
                  </a:cubicBezTo>
                  <a:cubicBezTo>
                    <a:pt x="24" y="15"/>
                    <a:pt x="27" y="14"/>
                    <a:pt x="26" y="13"/>
                  </a:cubicBezTo>
                  <a:cubicBezTo>
                    <a:pt x="25" y="12"/>
                    <a:pt x="30" y="13"/>
                    <a:pt x="29" y="10"/>
                  </a:cubicBezTo>
                  <a:cubicBezTo>
                    <a:pt x="29" y="10"/>
                    <a:pt x="31" y="9"/>
                    <a:pt x="31" y="8"/>
                  </a:cubicBezTo>
                  <a:cubicBezTo>
                    <a:pt x="31" y="6"/>
                    <a:pt x="29" y="5"/>
                    <a:pt x="28" y="5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32">
              <a:extLst>
                <a:ext uri="{FF2B5EF4-FFF2-40B4-BE49-F238E27FC236}">
                  <a16:creationId xmlns:a16="http://schemas.microsoft.com/office/drawing/2014/main" id="{503C35F0-10CE-4A3A-AF23-A64FC833D7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46485" y="4796619"/>
              <a:ext cx="461959" cy="224236"/>
            </a:xfrm>
            <a:custGeom>
              <a:avLst/>
              <a:gdLst>
                <a:gd name="T0" fmla="*/ 14 w 86"/>
                <a:gd name="T1" fmla="*/ 1 h 42"/>
                <a:gd name="T2" fmla="*/ 1 w 86"/>
                <a:gd name="T3" fmla="*/ 12 h 42"/>
                <a:gd name="T4" fmla="*/ 80 w 86"/>
                <a:gd name="T5" fmla="*/ 42 h 42"/>
                <a:gd name="T6" fmla="*/ 86 w 86"/>
                <a:gd name="T7" fmla="*/ 32 h 42"/>
                <a:gd name="T8" fmla="*/ 16 w 86"/>
                <a:gd name="T9" fmla="*/ 2 h 42"/>
                <a:gd name="T10" fmla="*/ 14 w 86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2">
                  <a:moveTo>
                    <a:pt x="14" y="1"/>
                  </a:moveTo>
                  <a:cubicBezTo>
                    <a:pt x="9" y="0"/>
                    <a:pt x="2" y="4"/>
                    <a:pt x="1" y="12"/>
                  </a:cubicBezTo>
                  <a:cubicBezTo>
                    <a:pt x="0" y="22"/>
                    <a:pt x="60" y="38"/>
                    <a:pt x="80" y="42"/>
                  </a:cubicBezTo>
                  <a:cubicBezTo>
                    <a:pt x="81" y="39"/>
                    <a:pt x="83" y="36"/>
                    <a:pt x="86" y="32"/>
                  </a:cubicBezTo>
                  <a:cubicBezTo>
                    <a:pt x="72" y="27"/>
                    <a:pt x="28" y="9"/>
                    <a:pt x="16" y="2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33">
              <a:extLst>
                <a:ext uri="{FF2B5EF4-FFF2-40B4-BE49-F238E27FC236}">
                  <a16:creationId xmlns:a16="http://schemas.microsoft.com/office/drawing/2014/main" id="{42811F36-082A-4957-B61A-2D431D82B7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32365" y="4378496"/>
              <a:ext cx="327080" cy="519282"/>
            </a:xfrm>
            <a:custGeom>
              <a:avLst/>
              <a:gdLst>
                <a:gd name="T0" fmla="*/ 37 w 61"/>
                <a:gd name="T1" fmla="*/ 2 h 97"/>
                <a:gd name="T2" fmla="*/ 8 w 61"/>
                <a:gd name="T3" fmla="*/ 12 h 97"/>
                <a:gd name="T4" fmla="*/ 37 w 61"/>
                <a:gd name="T5" fmla="*/ 88 h 97"/>
                <a:gd name="T6" fmla="*/ 53 w 61"/>
                <a:gd name="T7" fmla="*/ 74 h 97"/>
                <a:gd name="T8" fmla="*/ 37 w 61"/>
                <a:gd name="T9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7">
                  <a:moveTo>
                    <a:pt x="37" y="2"/>
                  </a:moveTo>
                  <a:cubicBezTo>
                    <a:pt x="36" y="0"/>
                    <a:pt x="11" y="9"/>
                    <a:pt x="8" y="12"/>
                  </a:cubicBezTo>
                  <a:cubicBezTo>
                    <a:pt x="0" y="19"/>
                    <a:pt x="25" y="71"/>
                    <a:pt x="37" y="88"/>
                  </a:cubicBezTo>
                  <a:cubicBezTo>
                    <a:pt x="42" y="94"/>
                    <a:pt x="61" y="97"/>
                    <a:pt x="53" y="74"/>
                  </a:cubicBezTo>
                  <a:cubicBezTo>
                    <a:pt x="47" y="55"/>
                    <a:pt x="42" y="14"/>
                    <a:pt x="37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34">
              <a:extLst>
                <a:ext uri="{FF2B5EF4-FFF2-40B4-BE49-F238E27FC236}">
                  <a16:creationId xmlns:a16="http://schemas.microsoft.com/office/drawing/2014/main" id="{440AA659-75D3-4D62-95A7-623BD14AC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05389" y="4346461"/>
              <a:ext cx="659219" cy="681137"/>
            </a:xfrm>
            <a:custGeom>
              <a:avLst/>
              <a:gdLst>
                <a:gd name="T0" fmla="*/ 52 w 123"/>
                <a:gd name="T1" fmla="*/ 40 h 127"/>
                <a:gd name="T2" fmla="*/ 46 w 123"/>
                <a:gd name="T3" fmla="*/ 1 h 127"/>
                <a:gd name="T4" fmla="*/ 8 w 123"/>
                <a:gd name="T5" fmla="*/ 16 h 127"/>
                <a:gd name="T6" fmla="*/ 40 w 123"/>
                <a:gd name="T7" fmla="*/ 95 h 127"/>
                <a:gd name="T8" fmla="*/ 117 w 123"/>
                <a:gd name="T9" fmla="*/ 127 h 127"/>
                <a:gd name="T10" fmla="*/ 123 w 123"/>
                <a:gd name="T11" fmla="*/ 110 h 127"/>
                <a:gd name="T12" fmla="*/ 63 w 123"/>
                <a:gd name="T13" fmla="*/ 83 h 127"/>
                <a:gd name="T14" fmla="*/ 52 w 123"/>
                <a:gd name="T15" fmla="*/ 4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7">
                  <a:moveTo>
                    <a:pt x="52" y="40"/>
                  </a:moveTo>
                  <a:cubicBezTo>
                    <a:pt x="50" y="26"/>
                    <a:pt x="48" y="14"/>
                    <a:pt x="46" y="1"/>
                  </a:cubicBezTo>
                  <a:cubicBezTo>
                    <a:pt x="46" y="0"/>
                    <a:pt x="16" y="4"/>
                    <a:pt x="8" y="16"/>
                  </a:cubicBezTo>
                  <a:cubicBezTo>
                    <a:pt x="0" y="29"/>
                    <a:pt x="30" y="82"/>
                    <a:pt x="40" y="95"/>
                  </a:cubicBezTo>
                  <a:cubicBezTo>
                    <a:pt x="49" y="109"/>
                    <a:pt x="97" y="120"/>
                    <a:pt x="117" y="127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15" y="107"/>
                    <a:pt x="67" y="87"/>
                    <a:pt x="63" y="83"/>
                  </a:cubicBezTo>
                  <a:cubicBezTo>
                    <a:pt x="62" y="82"/>
                    <a:pt x="55" y="55"/>
                    <a:pt x="52" y="40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35">
              <a:extLst>
                <a:ext uri="{FF2B5EF4-FFF2-40B4-BE49-F238E27FC236}">
                  <a16:creationId xmlns:a16="http://schemas.microsoft.com/office/drawing/2014/main" id="{D63BC36C-2C7F-45D9-8262-BBA7D91E68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7509" y="5471012"/>
              <a:ext cx="252897" cy="659219"/>
            </a:xfrm>
            <a:custGeom>
              <a:avLst/>
              <a:gdLst>
                <a:gd name="T0" fmla="*/ 0 w 150"/>
                <a:gd name="T1" fmla="*/ 391 h 391"/>
                <a:gd name="T2" fmla="*/ 16 w 150"/>
                <a:gd name="T3" fmla="*/ 391 h 391"/>
                <a:gd name="T4" fmla="*/ 150 w 150"/>
                <a:gd name="T5" fmla="*/ 0 h 391"/>
                <a:gd name="T6" fmla="*/ 137 w 150"/>
                <a:gd name="T7" fmla="*/ 0 h 391"/>
                <a:gd name="T8" fmla="*/ 0 w 150"/>
                <a:gd name="T9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391"/>
                  </a:moveTo>
                  <a:lnTo>
                    <a:pt x="16" y="391"/>
                  </a:lnTo>
                  <a:lnTo>
                    <a:pt x="150" y="0"/>
                  </a:lnTo>
                  <a:lnTo>
                    <a:pt x="137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36">
              <a:extLst>
                <a:ext uri="{FF2B5EF4-FFF2-40B4-BE49-F238E27FC236}">
                  <a16:creationId xmlns:a16="http://schemas.microsoft.com/office/drawing/2014/main" id="{7A9D222A-785B-41CA-A556-4D7D02ACE1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03599" y="5471012"/>
              <a:ext cx="252897" cy="659219"/>
            </a:xfrm>
            <a:custGeom>
              <a:avLst/>
              <a:gdLst>
                <a:gd name="T0" fmla="*/ 0 w 150"/>
                <a:gd name="T1" fmla="*/ 391 h 391"/>
                <a:gd name="T2" fmla="*/ 16 w 150"/>
                <a:gd name="T3" fmla="*/ 391 h 391"/>
                <a:gd name="T4" fmla="*/ 150 w 150"/>
                <a:gd name="T5" fmla="*/ 0 h 391"/>
                <a:gd name="T6" fmla="*/ 137 w 150"/>
                <a:gd name="T7" fmla="*/ 0 h 391"/>
                <a:gd name="T8" fmla="*/ 0 w 150"/>
                <a:gd name="T9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391"/>
                  </a:moveTo>
                  <a:lnTo>
                    <a:pt x="16" y="391"/>
                  </a:lnTo>
                  <a:lnTo>
                    <a:pt x="150" y="0"/>
                  </a:lnTo>
                  <a:lnTo>
                    <a:pt x="137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37">
              <a:extLst>
                <a:ext uri="{FF2B5EF4-FFF2-40B4-BE49-F238E27FC236}">
                  <a16:creationId xmlns:a16="http://schemas.microsoft.com/office/drawing/2014/main" id="{0FD13F2B-4A15-40B2-B2C1-2A712949F4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58500" y="4491456"/>
              <a:ext cx="1186931" cy="979556"/>
            </a:xfrm>
            <a:custGeom>
              <a:avLst/>
              <a:gdLst>
                <a:gd name="T0" fmla="*/ 211 w 221"/>
                <a:gd name="T1" fmla="*/ 161 h 183"/>
                <a:gd name="T2" fmla="*/ 172 w 221"/>
                <a:gd name="T3" fmla="*/ 161 h 183"/>
                <a:gd name="T4" fmla="*/ 132 w 221"/>
                <a:gd name="T5" fmla="*/ 131 h 183"/>
                <a:gd name="T6" fmla="*/ 113 w 221"/>
                <a:gd name="T7" fmla="*/ 54 h 183"/>
                <a:gd name="T8" fmla="*/ 49 w 221"/>
                <a:gd name="T9" fmla="*/ 0 h 183"/>
                <a:gd name="T10" fmla="*/ 5 w 221"/>
                <a:gd name="T11" fmla="*/ 54 h 183"/>
                <a:gd name="T12" fmla="*/ 36 w 221"/>
                <a:gd name="T13" fmla="*/ 170 h 183"/>
                <a:gd name="T14" fmla="*/ 51 w 221"/>
                <a:gd name="T15" fmla="*/ 183 h 183"/>
                <a:gd name="T16" fmla="*/ 211 w 221"/>
                <a:gd name="T17" fmla="*/ 183 h 183"/>
                <a:gd name="T18" fmla="*/ 221 w 221"/>
                <a:gd name="T19" fmla="*/ 172 h 183"/>
                <a:gd name="T20" fmla="*/ 211 w 221"/>
                <a:gd name="T21" fmla="*/ 1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1" h="183">
                  <a:moveTo>
                    <a:pt x="211" y="161"/>
                  </a:moveTo>
                  <a:cubicBezTo>
                    <a:pt x="172" y="161"/>
                    <a:pt x="172" y="161"/>
                    <a:pt x="172" y="161"/>
                  </a:cubicBezTo>
                  <a:cubicBezTo>
                    <a:pt x="154" y="161"/>
                    <a:pt x="135" y="149"/>
                    <a:pt x="132" y="131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08" y="24"/>
                    <a:pt x="79" y="0"/>
                    <a:pt x="49" y="0"/>
                  </a:cubicBezTo>
                  <a:cubicBezTo>
                    <a:pt x="19" y="0"/>
                    <a:pt x="0" y="24"/>
                    <a:pt x="5" y="54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7"/>
                    <a:pt x="43" y="183"/>
                    <a:pt x="51" y="183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7" y="183"/>
                    <a:pt x="221" y="178"/>
                    <a:pt x="221" y="172"/>
                  </a:cubicBezTo>
                  <a:cubicBezTo>
                    <a:pt x="221" y="166"/>
                    <a:pt x="217" y="161"/>
                    <a:pt x="211" y="161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38">
              <a:extLst>
                <a:ext uri="{FF2B5EF4-FFF2-40B4-BE49-F238E27FC236}">
                  <a16:creationId xmlns:a16="http://schemas.microsoft.com/office/drawing/2014/main" id="{0E769341-CE5D-4104-9726-55A2A12B0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12451" y="4491456"/>
              <a:ext cx="1132980" cy="979556"/>
            </a:xfrm>
            <a:custGeom>
              <a:avLst/>
              <a:gdLst>
                <a:gd name="T0" fmla="*/ 201 w 211"/>
                <a:gd name="T1" fmla="*/ 162 h 183"/>
                <a:gd name="T2" fmla="*/ 162 w 211"/>
                <a:gd name="T3" fmla="*/ 162 h 183"/>
                <a:gd name="T4" fmla="*/ 122 w 211"/>
                <a:gd name="T5" fmla="*/ 131 h 183"/>
                <a:gd name="T6" fmla="*/ 103 w 211"/>
                <a:gd name="T7" fmla="*/ 54 h 183"/>
                <a:gd name="T8" fmla="*/ 39 w 211"/>
                <a:gd name="T9" fmla="*/ 0 h 183"/>
                <a:gd name="T10" fmla="*/ 0 w 211"/>
                <a:gd name="T11" fmla="*/ 21 h 183"/>
                <a:gd name="T12" fmla="*/ 24 w 211"/>
                <a:gd name="T13" fmla="*/ 15 h 183"/>
                <a:gd name="T14" fmla="*/ 88 w 211"/>
                <a:gd name="T15" fmla="*/ 68 h 183"/>
                <a:gd name="T16" fmla="*/ 107 w 211"/>
                <a:gd name="T17" fmla="*/ 146 h 183"/>
                <a:gd name="T18" fmla="*/ 147 w 211"/>
                <a:gd name="T19" fmla="*/ 176 h 183"/>
                <a:gd name="T20" fmla="*/ 186 w 211"/>
                <a:gd name="T21" fmla="*/ 176 h 183"/>
                <a:gd name="T22" fmla="*/ 196 w 211"/>
                <a:gd name="T23" fmla="*/ 183 h 183"/>
                <a:gd name="T24" fmla="*/ 201 w 211"/>
                <a:gd name="T25" fmla="*/ 183 h 183"/>
                <a:gd name="T26" fmla="*/ 211 w 211"/>
                <a:gd name="T27" fmla="*/ 172 h 183"/>
                <a:gd name="T28" fmla="*/ 201 w 211"/>
                <a:gd name="T29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183">
                  <a:moveTo>
                    <a:pt x="201" y="162"/>
                  </a:moveTo>
                  <a:cubicBezTo>
                    <a:pt x="162" y="162"/>
                    <a:pt x="162" y="162"/>
                    <a:pt x="162" y="162"/>
                  </a:cubicBezTo>
                  <a:cubicBezTo>
                    <a:pt x="144" y="162"/>
                    <a:pt x="125" y="149"/>
                    <a:pt x="122" y="131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98" y="24"/>
                    <a:pt x="69" y="0"/>
                    <a:pt x="39" y="0"/>
                  </a:cubicBezTo>
                  <a:cubicBezTo>
                    <a:pt x="22" y="0"/>
                    <a:pt x="8" y="8"/>
                    <a:pt x="0" y="21"/>
                  </a:cubicBezTo>
                  <a:cubicBezTo>
                    <a:pt x="7" y="17"/>
                    <a:pt x="15" y="15"/>
                    <a:pt x="24" y="15"/>
                  </a:cubicBezTo>
                  <a:cubicBezTo>
                    <a:pt x="54" y="15"/>
                    <a:pt x="83" y="39"/>
                    <a:pt x="88" y="68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10" y="163"/>
                    <a:pt x="129" y="176"/>
                    <a:pt x="147" y="176"/>
                  </a:cubicBezTo>
                  <a:cubicBezTo>
                    <a:pt x="186" y="176"/>
                    <a:pt x="186" y="176"/>
                    <a:pt x="186" y="176"/>
                  </a:cubicBezTo>
                  <a:cubicBezTo>
                    <a:pt x="190" y="176"/>
                    <a:pt x="194" y="179"/>
                    <a:pt x="196" y="183"/>
                  </a:cubicBezTo>
                  <a:cubicBezTo>
                    <a:pt x="201" y="183"/>
                    <a:pt x="201" y="183"/>
                    <a:pt x="201" y="183"/>
                  </a:cubicBezTo>
                  <a:cubicBezTo>
                    <a:pt x="207" y="183"/>
                    <a:pt x="211" y="178"/>
                    <a:pt x="211" y="172"/>
                  </a:cubicBezTo>
                  <a:cubicBezTo>
                    <a:pt x="211" y="166"/>
                    <a:pt x="207" y="162"/>
                    <a:pt x="201" y="162"/>
                  </a:cubicBez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39">
              <a:extLst>
                <a:ext uri="{FF2B5EF4-FFF2-40B4-BE49-F238E27FC236}">
                  <a16:creationId xmlns:a16="http://schemas.microsoft.com/office/drawing/2014/main" id="{A49F602B-8ECD-47D3-9597-941AA018D8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02650" y="5471012"/>
              <a:ext cx="257956" cy="659219"/>
            </a:xfrm>
            <a:custGeom>
              <a:avLst/>
              <a:gdLst>
                <a:gd name="T0" fmla="*/ 0 w 153"/>
                <a:gd name="T1" fmla="*/ 0 h 391"/>
                <a:gd name="T2" fmla="*/ 137 w 153"/>
                <a:gd name="T3" fmla="*/ 391 h 391"/>
                <a:gd name="T4" fmla="*/ 153 w 153"/>
                <a:gd name="T5" fmla="*/ 391 h 391"/>
                <a:gd name="T6" fmla="*/ 16 w 153"/>
                <a:gd name="T7" fmla="*/ 0 h 391"/>
                <a:gd name="T8" fmla="*/ 0 w 153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1">
                  <a:moveTo>
                    <a:pt x="0" y="0"/>
                  </a:moveTo>
                  <a:lnTo>
                    <a:pt x="137" y="391"/>
                  </a:lnTo>
                  <a:lnTo>
                    <a:pt x="153" y="391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40">
              <a:extLst>
                <a:ext uri="{FF2B5EF4-FFF2-40B4-BE49-F238E27FC236}">
                  <a16:creationId xmlns:a16="http://schemas.microsoft.com/office/drawing/2014/main" id="{0022EBB8-6446-4372-B707-7359EC4C26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21618" y="5471012"/>
              <a:ext cx="252897" cy="659219"/>
            </a:xfrm>
            <a:custGeom>
              <a:avLst/>
              <a:gdLst>
                <a:gd name="T0" fmla="*/ 0 w 150"/>
                <a:gd name="T1" fmla="*/ 0 h 391"/>
                <a:gd name="T2" fmla="*/ 134 w 150"/>
                <a:gd name="T3" fmla="*/ 391 h 391"/>
                <a:gd name="T4" fmla="*/ 150 w 150"/>
                <a:gd name="T5" fmla="*/ 391 h 391"/>
                <a:gd name="T6" fmla="*/ 13 w 150"/>
                <a:gd name="T7" fmla="*/ 0 h 391"/>
                <a:gd name="T8" fmla="*/ 0 w 150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1">
                  <a:moveTo>
                    <a:pt x="0" y="0"/>
                  </a:moveTo>
                  <a:lnTo>
                    <a:pt x="134" y="391"/>
                  </a:lnTo>
                  <a:lnTo>
                    <a:pt x="150" y="391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41">
              <a:extLst>
                <a:ext uri="{FF2B5EF4-FFF2-40B4-BE49-F238E27FC236}">
                  <a16:creationId xmlns:a16="http://schemas.microsoft.com/office/drawing/2014/main" id="{FB36F4A7-7A22-4368-A1A4-F53A57F01C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96432" y="3896305"/>
              <a:ext cx="133193" cy="155110"/>
            </a:xfrm>
            <a:custGeom>
              <a:avLst/>
              <a:gdLst>
                <a:gd name="T0" fmla="*/ 17 w 25"/>
                <a:gd name="T1" fmla="*/ 2 h 29"/>
                <a:gd name="T2" fmla="*/ 2 w 25"/>
                <a:gd name="T3" fmla="*/ 11 h 29"/>
                <a:gd name="T4" fmla="*/ 8 w 25"/>
                <a:gd name="T5" fmla="*/ 27 h 29"/>
                <a:gd name="T6" fmla="*/ 23 w 25"/>
                <a:gd name="T7" fmla="*/ 18 h 29"/>
                <a:gd name="T8" fmla="*/ 17 w 25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17" y="2"/>
                  </a:moveTo>
                  <a:cubicBezTo>
                    <a:pt x="11" y="0"/>
                    <a:pt x="5" y="4"/>
                    <a:pt x="2" y="11"/>
                  </a:cubicBezTo>
                  <a:cubicBezTo>
                    <a:pt x="0" y="18"/>
                    <a:pt x="3" y="25"/>
                    <a:pt x="8" y="27"/>
                  </a:cubicBezTo>
                  <a:cubicBezTo>
                    <a:pt x="14" y="29"/>
                    <a:pt x="21" y="25"/>
                    <a:pt x="23" y="18"/>
                  </a:cubicBezTo>
                  <a:cubicBezTo>
                    <a:pt x="25" y="11"/>
                    <a:pt x="23" y="3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42">
              <a:extLst>
                <a:ext uri="{FF2B5EF4-FFF2-40B4-BE49-F238E27FC236}">
                  <a16:creationId xmlns:a16="http://schemas.microsoft.com/office/drawing/2014/main" id="{39370E17-235E-48FC-AB9E-40CB419367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33524" y="3918222"/>
              <a:ext cx="102845" cy="118019"/>
            </a:xfrm>
            <a:custGeom>
              <a:avLst/>
              <a:gdLst>
                <a:gd name="T0" fmla="*/ 13 w 19"/>
                <a:gd name="T1" fmla="*/ 2 h 22"/>
                <a:gd name="T2" fmla="*/ 1 w 19"/>
                <a:gd name="T3" fmla="*/ 9 h 22"/>
                <a:gd name="T4" fmla="*/ 6 w 19"/>
                <a:gd name="T5" fmla="*/ 21 h 22"/>
                <a:gd name="T6" fmla="*/ 17 w 19"/>
                <a:gd name="T7" fmla="*/ 14 h 22"/>
                <a:gd name="T8" fmla="*/ 13 w 1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3" y="2"/>
                  </a:moveTo>
                  <a:cubicBezTo>
                    <a:pt x="8" y="0"/>
                    <a:pt x="3" y="3"/>
                    <a:pt x="1" y="9"/>
                  </a:cubicBezTo>
                  <a:cubicBezTo>
                    <a:pt x="0" y="14"/>
                    <a:pt x="2" y="19"/>
                    <a:pt x="6" y="21"/>
                  </a:cubicBezTo>
                  <a:cubicBezTo>
                    <a:pt x="10" y="22"/>
                    <a:pt x="15" y="19"/>
                    <a:pt x="17" y="14"/>
                  </a:cubicBezTo>
                  <a:cubicBezTo>
                    <a:pt x="19" y="9"/>
                    <a:pt x="17" y="3"/>
                    <a:pt x="13" y="2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43">
              <a:extLst>
                <a:ext uri="{FF2B5EF4-FFF2-40B4-BE49-F238E27FC236}">
                  <a16:creationId xmlns:a16="http://schemas.microsoft.com/office/drawing/2014/main" id="{8DD16D54-7BD6-4FB6-BBA1-07B908C818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4515" y="3788402"/>
              <a:ext cx="118019" cy="123077"/>
            </a:xfrm>
            <a:custGeom>
              <a:avLst/>
              <a:gdLst>
                <a:gd name="T0" fmla="*/ 14 w 22"/>
                <a:gd name="T1" fmla="*/ 7 h 23"/>
                <a:gd name="T2" fmla="*/ 8 w 22"/>
                <a:gd name="T3" fmla="*/ 2 h 23"/>
                <a:gd name="T4" fmla="*/ 0 w 22"/>
                <a:gd name="T5" fmla="*/ 0 h 23"/>
                <a:gd name="T6" fmla="*/ 7 w 22"/>
                <a:gd name="T7" fmla="*/ 4 h 23"/>
                <a:gd name="T8" fmla="*/ 11 w 22"/>
                <a:gd name="T9" fmla="*/ 10 h 23"/>
                <a:gd name="T10" fmla="*/ 14 w 22"/>
                <a:gd name="T11" fmla="*/ 16 h 23"/>
                <a:gd name="T12" fmla="*/ 14 w 22"/>
                <a:gd name="T13" fmla="*/ 23 h 23"/>
                <a:gd name="T14" fmla="*/ 22 w 22"/>
                <a:gd name="T15" fmla="*/ 23 h 23"/>
                <a:gd name="T16" fmla="*/ 19 w 22"/>
                <a:gd name="T17" fmla="*/ 14 h 23"/>
                <a:gd name="T18" fmla="*/ 14 w 22"/>
                <a:gd name="T1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3">
                  <a:moveTo>
                    <a:pt x="14" y="7"/>
                  </a:moveTo>
                  <a:cubicBezTo>
                    <a:pt x="12" y="5"/>
                    <a:pt x="10" y="3"/>
                    <a:pt x="8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2" y="1"/>
                    <a:pt x="5" y="2"/>
                    <a:pt x="7" y="4"/>
                  </a:cubicBezTo>
                  <a:cubicBezTo>
                    <a:pt x="9" y="5"/>
                    <a:pt x="10" y="7"/>
                    <a:pt x="11" y="10"/>
                  </a:cubicBezTo>
                  <a:cubicBezTo>
                    <a:pt x="12" y="12"/>
                    <a:pt x="13" y="14"/>
                    <a:pt x="14" y="16"/>
                  </a:cubicBezTo>
                  <a:cubicBezTo>
                    <a:pt x="14" y="18"/>
                    <a:pt x="14" y="21"/>
                    <a:pt x="14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19"/>
                    <a:pt x="20" y="17"/>
                    <a:pt x="19" y="14"/>
                  </a:cubicBezTo>
                  <a:cubicBezTo>
                    <a:pt x="18" y="12"/>
                    <a:pt x="16" y="9"/>
                    <a:pt x="1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44">
              <a:extLst>
                <a:ext uri="{FF2B5EF4-FFF2-40B4-BE49-F238E27FC236}">
                  <a16:creationId xmlns:a16="http://schemas.microsoft.com/office/drawing/2014/main" id="{9D74B2E3-BF37-4754-BB9B-67FD531EFC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8133" y="4206525"/>
              <a:ext cx="895257" cy="622128"/>
            </a:xfrm>
            <a:custGeom>
              <a:avLst/>
              <a:gdLst>
                <a:gd name="T0" fmla="*/ 164 w 167"/>
                <a:gd name="T1" fmla="*/ 0 h 116"/>
                <a:gd name="T2" fmla="*/ 35 w 167"/>
                <a:gd name="T3" fmla="*/ 0 h 116"/>
                <a:gd name="T4" fmla="*/ 32 w 167"/>
                <a:gd name="T5" fmla="*/ 2 h 116"/>
                <a:gd name="T6" fmla="*/ 1 w 167"/>
                <a:gd name="T7" fmla="*/ 113 h 116"/>
                <a:gd name="T8" fmla="*/ 4 w 167"/>
                <a:gd name="T9" fmla="*/ 116 h 116"/>
                <a:gd name="T10" fmla="*/ 124 w 167"/>
                <a:gd name="T11" fmla="*/ 116 h 116"/>
                <a:gd name="T12" fmla="*/ 138 w 167"/>
                <a:gd name="T13" fmla="*/ 106 h 116"/>
                <a:gd name="T14" fmla="*/ 166 w 167"/>
                <a:gd name="T15" fmla="*/ 3 h 116"/>
                <a:gd name="T16" fmla="*/ 164 w 167"/>
                <a:gd name="T1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16">
                  <a:moveTo>
                    <a:pt x="16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2" y="0"/>
                    <a:pt x="32" y="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0" y="115"/>
                    <a:pt x="2" y="116"/>
                    <a:pt x="4" y="116"/>
                  </a:cubicBezTo>
                  <a:cubicBezTo>
                    <a:pt x="124" y="116"/>
                    <a:pt x="124" y="116"/>
                    <a:pt x="124" y="116"/>
                  </a:cubicBezTo>
                  <a:cubicBezTo>
                    <a:pt x="130" y="116"/>
                    <a:pt x="136" y="112"/>
                    <a:pt x="138" y="106"/>
                  </a:cubicBezTo>
                  <a:cubicBezTo>
                    <a:pt x="166" y="3"/>
                    <a:pt x="166" y="3"/>
                    <a:pt x="166" y="3"/>
                  </a:cubicBezTo>
                  <a:cubicBezTo>
                    <a:pt x="167" y="1"/>
                    <a:pt x="165" y="0"/>
                    <a:pt x="164" y="0"/>
                  </a:cubicBezTo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45">
              <a:extLst>
                <a:ext uri="{FF2B5EF4-FFF2-40B4-BE49-F238E27FC236}">
                  <a16:creationId xmlns:a16="http://schemas.microsoft.com/office/drawing/2014/main" id="{0CA3E0E3-A7EE-4900-8CA4-541819E452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5340" y="4228443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4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4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46">
              <a:extLst>
                <a:ext uri="{FF2B5EF4-FFF2-40B4-BE49-F238E27FC236}">
                  <a16:creationId xmlns:a16="http://schemas.microsoft.com/office/drawing/2014/main" id="{A0A24C30-A2ED-40E0-A4C3-B17739AC3B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55340" y="4228443"/>
              <a:ext cx="821074" cy="504109"/>
            </a:xfrm>
            <a:custGeom>
              <a:avLst/>
              <a:gdLst>
                <a:gd name="T0" fmla="*/ 0 w 487"/>
                <a:gd name="T1" fmla="*/ 299 h 299"/>
                <a:gd name="T2" fmla="*/ 404 w 487"/>
                <a:gd name="T3" fmla="*/ 299 h 299"/>
                <a:gd name="T4" fmla="*/ 487 w 487"/>
                <a:gd name="T5" fmla="*/ 0 h 299"/>
                <a:gd name="T6" fmla="*/ 86 w 487"/>
                <a:gd name="T7" fmla="*/ 0 h 299"/>
                <a:gd name="T8" fmla="*/ 0 w 487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299">
                  <a:moveTo>
                    <a:pt x="0" y="299"/>
                  </a:moveTo>
                  <a:lnTo>
                    <a:pt x="404" y="299"/>
                  </a:lnTo>
                  <a:lnTo>
                    <a:pt x="487" y="0"/>
                  </a:lnTo>
                  <a:lnTo>
                    <a:pt x="86" y="0"/>
                  </a:lnTo>
                  <a:lnTo>
                    <a:pt x="0" y="2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47">
              <a:extLst>
                <a:ext uri="{FF2B5EF4-FFF2-40B4-BE49-F238E27FC236}">
                  <a16:creationId xmlns:a16="http://schemas.microsoft.com/office/drawing/2014/main" id="{4A294F0C-723B-472F-A0AD-4194D7937D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1210" y="4324544"/>
              <a:ext cx="638988" cy="327080"/>
            </a:xfrm>
            <a:custGeom>
              <a:avLst/>
              <a:gdLst>
                <a:gd name="T0" fmla="*/ 117 w 119"/>
                <a:gd name="T1" fmla="*/ 0 h 61"/>
                <a:gd name="T2" fmla="*/ 116 w 119"/>
                <a:gd name="T3" fmla="*/ 1 h 61"/>
                <a:gd name="T4" fmla="*/ 91 w 119"/>
                <a:gd name="T5" fmla="*/ 24 h 61"/>
                <a:gd name="T6" fmla="*/ 66 w 119"/>
                <a:gd name="T7" fmla="*/ 32 h 61"/>
                <a:gd name="T8" fmla="*/ 65 w 119"/>
                <a:gd name="T9" fmla="*/ 33 h 61"/>
                <a:gd name="T10" fmla="*/ 65 w 119"/>
                <a:gd name="T11" fmla="*/ 33 h 61"/>
                <a:gd name="T12" fmla="*/ 46 w 119"/>
                <a:gd name="T13" fmla="*/ 52 h 61"/>
                <a:gd name="T14" fmla="*/ 22 w 119"/>
                <a:gd name="T15" fmla="*/ 39 h 61"/>
                <a:gd name="T16" fmla="*/ 21 w 119"/>
                <a:gd name="T17" fmla="*/ 39 h 61"/>
                <a:gd name="T18" fmla="*/ 19 w 119"/>
                <a:gd name="T19" fmla="*/ 40 h 61"/>
                <a:gd name="T20" fmla="*/ 0 w 119"/>
                <a:gd name="T21" fmla="*/ 59 h 61"/>
                <a:gd name="T22" fmla="*/ 2 w 119"/>
                <a:gd name="T23" fmla="*/ 61 h 61"/>
                <a:gd name="T24" fmla="*/ 21 w 119"/>
                <a:gd name="T25" fmla="*/ 43 h 61"/>
                <a:gd name="T26" fmla="*/ 46 w 119"/>
                <a:gd name="T27" fmla="*/ 56 h 61"/>
                <a:gd name="T28" fmla="*/ 46 w 119"/>
                <a:gd name="T29" fmla="*/ 56 h 61"/>
                <a:gd name="T30" fmla="*/ 48 w 119"/>
                <a:gd name="T31" fmla="*/ 56 h 61"/>
                <a:gd name="T32" fmla="*/ 68 w 119"/>
                <a:gd name="T33" fmla="*/ 35 h 61"/>
                <a:gd name="T34" fmla="*/ 92 w 119"/>
                <a:gd name="T35" fmla="*/ 27 h 61"/>
                <a:gd name="T36" fmla="*/ 118 w 119"/>
                <a:gd name="T37" fmla="*/ 4 h 61"/>
                <a:gd name="T38" fmla="*/ 119 w 119"/>
                <a:gd name="T39" fmla="*/ 2 h 61"/>
                <a:gd name="T40" fmla="*/ 117 w 119"/>
                <a:gd name="T4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" h="61">
                  <a:moveTo>
                    <a:pt x="117" y="0"/>
                  </a:moveTo>
                  <a:cubicBezTo>
                    <a:pt x="117" y="0"/>
                    <a:pt x="116" y="1"/>
                    <a:pt x="116" y="1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2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40"/>
                    <a:pt x="19" y="4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10" y="54"/>
                    <a:pt x="20" y="45"/>
                    <a:pt x="21" y="43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7" y="56"/>
                    <a:pt x="47" y="56"/>
                    <a:pt x="48" y="56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5"/>
                    <a:pt x="92" y="27"/>
                    <a:pt x="92" y="27"/>
                  </a:cubicBezTo>
                  <a:cubicBezTo>
                    <a:pt x="93" y="27"/>
                    <a:pt x="118" y="4"/>
                    <a:pt x="118" y="4"/>
                  </a:cubicBezTo>
                  <a:cubicBezTo>
                    <a:pt x="119" y="3"/>
                    <a:pt x="119" y="2"/>
                    <a:pt x="119" y="2"/>
                  </a:cubicBezTo>
                  <a:cubicBezTo>
                    <a:pt x="118" y="1"/>
                    <a:pt x="118" y="0"/>
                    <a:pt x="117" y="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8">
              <a:extLst>
                <a:ext uri="{FF2B5EF4-FFF2-40B4-BE49-F238E27FC236}">
                  <a16:creationId xmlns:a16="http://schemas.microsoft.com/office/drawing/2014/main" id="{8705009F-8D8D-499C-B297-0E017F4218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99385" y="4302626"/>
              <a:ext cx="91043" cy="85986"/>
            </a:xfrm>
            <a:custGeom>
              <a:avLst/>
              <a:gdLst>
                <a:gd name="T0" fmla="*/ 32 w 54"/>
                <a:gd name="T1" fmla="*/ 23 h 51"/>
                <a:gd name="T2" fmla="*/ 35 w 54"/>
                <a:gd name="T3" fmla="*/ 51 h 51"/>
                <a:gd name="T4" fmla="*/ 54 w 54"/>
                <a:gd name="T5" fmla="*/ 0 h 51"/>
                <a:gd name="T6" fmla="*/ 0 w 54"/>
                <a:gd name="T7" fmla="*/ 23 h 51"/>
                <a:gd name="T8" fmla="*/ 32 w 54"/>
                <a:gd name="T9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1">
                  <a:moveTo>
                    <a:pt x="32" y="23"/>
                  </a:moveTo>
                  <a:lnTo>
                    <a:pt x="35" y="51"/>
                  </a:lnTo>
                  <a:lnTo>
                    <a:pt x="54" y="0"/>
                  </a:lnTo>
                  <a:lnTo>
                    <a:pt x="0" y="23"/>
                  </a:lnTo>
                  <a:lnTo>
                    <a:pt x="32" y="23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49">
              <a:extLst>
                <a:ext uri="{FF2B5EF4-FFF2-40B4-BE49-F238E27FC236}">
                  <a16:creationId xmlns:a16="http://schemas.microsoft.com/office/drawing/2014/main" id="{68B5187C-D273-4EF2-97E2-0F996F16EA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3243" y="4356577"/>
              <a:ext cx="96102" cy="43836"/>
            </a:xfrm>
            <a:custGeom>
              <a:avLst/>
              <a:gdLst>
                <a:gd name="T0" fmla="*/ 57 w 57"/>
                <a:gd name="T1" fmla="*/ 0 h 26"/>
                <a:gd name="T2" fmla="*/ 10 w 57"/>
                <a:gd name="T3" fmla="*/ 0 h 26"/>
                <a:gd name="T4" fmla="*/ 0 w 57"/>
                <a:gd name="T5" fmla="*/ 26 h 26"/>
                <a:gd name="T6" fmla="*/ 48 w 57"/>
                <a:gd name="T7" fmla="*/ 26 h 26"/>
                <a:gd name="T8" fmla="*/ 57 w 5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">
                  <a:moveTo>
                    <a:pt x="57" y="0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50">
              <a:extLst>
                <a:ext uri="{FF2B5EF4-FFF2-40B4-BE49-F238E27FC236}">
                  <a16:creationId xmlns:a16="http://schemas.microsoft.com/office/drawing/2014/main" id="{39B6C598-F040-443A-B647-42105207D8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3243" y="4356577"/>
              <a:ext cx="96102" cy="43836"/>
            </a:xfrm>
            <a:custGeom>
              <a:avLst/>
              <a:gdLst>
                <a:gd name="T0" fmla="*/ 57 w 57"/>
                <a:gd name="T1" fmla="*/ 0 h 26"/>
                <a:gd name="T2" fmla="*/ 10 w 57"/>
                <a:gd name="T3" fmla="*/ 0 h 26"/>
                <a:gd name="T4" fmla="*/ 0 w 57"/>
                <a:gd name="T5" fmla="*/ 26 h 26"/>
                <a:gd name="T6" fmla="*/ 48 w 57"/>
                <a:gd name="T7" fmla="*/ 26 h 26"/>
                <a:gd name="T8" fmla="*/ 57 w 5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">
                  <a:moveTo>
                    <a:pt x="57" y="0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51">
              <a:extLst>
                <a:ext uri="{FF2B5EF4-FFF2-40B4-BE49-F238E27FC236}">
                  <a16:creationId xmlns:a16="http://schemas.microsoft.com/office/drawing/2014/main" id="{06B9F12B-344D-4BA0-B638-67319B1B5B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6383" y="4420645"/>
              <a:ext cx="92730" cy="43836"/>
            </a:xfrm>
            <a:custGeom>
              <a:avLst/>
              <a:gdLst>
                <a:gd name="T0" fmla="*/ 55 w 55"/>
                <a:gd name="T1" fmla="*/ 0 h 26"/>
                <a:gd name="T2" fmla="*/ 7 w 55"/>
                <a:gd name="T3" fmla="*/ 0 h 26"/>
                <a:gd name="T4" fmla="*/ 0 w 55"/>
                <a:gd name="T5" fmla="*/ 26 h 26"/>
                <a:gd name="T6" fmla="*/ 48 w 55"/>
                <a:gd name="T7" fmla="*/ 26 h 26"/>
                <a:gd name="T8" fmla="*/ 55 w 5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55" y="0"/>
                  </a:moveTo>
                  <a:lnTo>
                    <a:pt x="7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52">
              <a:extLst>
                <a:ext uri="{FF2B5EF4-FFF2-40B4-BE49-F238E27FC236}">
                  <a16:creationId xmlns:a16="http://schemas.microsoft.com/office/drawing/2014/main" id="{796EA870-4C66-4201-BBC6-AAB8917219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6383" y="4420645"/>
              <a:ext cx="92730" cy="43836"/>
            </a:xfrm>
            <a:custGeom>
              <a:avLst/>
              <a:gdLst>
                <a:gd name="T0" fmla="*/ 55 w 55"/>
                <a:gd name="T1" fmla="*/ 0 h 26"/>
                <a:gd name="T2" fmla="*/ 7 w 55"/>
                <a:gd name="T3" fmla="*/ 0 h 26"/>
                <a:gd name="T4" fmla="*/ 0 w 55"/>
                <a:gd name="T5" fmla="*/ 26 h 26"/>
                <a:gd name="T6" fmla="*/ 48 w 55"/>
                <a:gd name="T7" fmla="*/ 26 h 26"/>
                <a:gd name="T8" fmla="*/ 55 w 5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6">
                  <a:moveTo>
                    <a:pt x="55" y="0"/>
                  </a:moveTo>
                  <a:lnTo>
                    <a:pt x="7" y="0"/>
                  </a:lnTo>
                  <a:lnTo>
                    <a:pt x="0" y="26"/>
                  </a:lnTo>
                  <a:lnTo>
                    <a:pt x="48" y="26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53">
              <a:extLst>
                <a:ext uri="{FF2B5EF4-FFF2-40B4-BE49-F238E27FC236}">
                  <a16:creationId xmlns:a16="http://schemas.microsoft.com/office/drawing/2014/main" id="{CBFCE006-9998-4E5B-9259-6BB9CC8371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4486398"/>
              <a:ext cx="96102" cy="42150"/>
            </a:xfrm>
            <a:custGeom>
              <a:avLst/>
              <a:gdLst>
                <a:gd name="T0" fmla="*/ 57 w 57"/>
                <a:gd name="T1" fmla="*/ 0 h 25"/>
                <a:gd name="T2" fmla="*/ 9 w 57"/>
                <a:gd name="T3" fmla="*/ 0 h 25"/>
                <a:gd name="T4" fmla="*/ 0 w 57"/>
                <a:gd name="T5" fmla="*/ 25 h 25"/>
                <a:gd name="T6" fmla="*/ 47 w 57"/>
                <a:gd name="T7" fmla="*/ 25 h 25"/>
                <a:gd name="T8" fmla="*/ 57 w 5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57" y="0"/>
                  </a:moveTo>
                  <a:lnTo>
                    <a:pt x="9" y="0"/>
                  </a:lnTo>
                  <a:lnTo>
                    <a:pt x="0" y="25"/>
                  </a:lnTo>
                  <a:lnTo>
                    <a:pt x="47" y="2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4">
              <a:extLst>
                <a:ext uri="{FF2B5EF4-FFF2-40B4-BE49-F238E27FC236}">
                  <a16:creationId xmlns:a16="http://schemas.microsoft.com/office/drawing/2014/main" id="{F8EBF6F5-D39F-44E8-B666-67EE63CE59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4486398"/>
              <a:ext cx="96102" cy="42150"/>
            </a:xfrm>
            <a:custGeom>
              <a:avLst/>
              <a:gdLst>
                <a:gd name="T0" fmla="*/ 57 w 57"/>
                <a:gd name="T1" fmla="*/ 0 h 25"/>
                <a:gd name="T2" fmla="*/ 9 w 57"/>
                <a:gd name="T3" fmla="*/ 0 h 25"/>
                <a:gd name="T4" fmla="*/ 0 w 57"/>
                <a:gd name="T5" fmla="*/ 25 h 25"/>
                <a:gd name="T6" fmla="*/ 47 w 57"/>
                <a:gd name="T7" fmla="*/ 25 h 25"/>
                <a:gd name="T8" fmla="*/ 57 w 5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5">
                  <a:moveTo>
                    <a:pt x="57" y="0"/>
                  </a:moveTo>
                  <a:lnTo>
                    <a:pt x="9" y="0"/>
                  </a:lnTo>
                  <a:lnTo>
                    <a:pt x="0" y="25"/>
                  </a:lnTo>
                  <a:lnTo>
                    <a:pt x="47" y="25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55">
              <a:extLst>
                <a:ext uri="{FF2B5EF4-FFF2-40B4-BE49-F238E27FC236}">
                  <a16:creationId xmlns:a16="http://schemas.microsoft.com/office/drawing/2014/main" id="{8CAE7A6B-F8B3-4B9B-815D-9DE913947B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09292" y="4550466"/>
              <a:ext cx="91043" cy="47207"/>
            </a:xfrm>
            <a:custGeom>
              <a:avLst/>
              <a:gdLst>
                <a:gd name="T0" fmla="*/ 54 w 54"/>
                <a:gd name="T1" fmla="*/ 0 h 28"/>
                <a:gd name="T2" fmla="*/ 7 w 54"/>
                <a:gd name="T3" fmla="*/ 0 h 28"/>
                <a:gd name="T4" fmla="*/ 0 w 54"/>
                <a:gd name="T5" fmla="*/ 28 h 28"/>
                <a:gd name="T6" fmla="*/ 38 w 54"/>
                <a:gd name="T7" fmla="*/ 28 h 28"/>
                <a:gd name="T8" fmla="*/ 51 w 54"/>
                <a:gd name="T9" fmla="*/ 16 h 28"/>
                <a:gd name="T10" fmla="*/ 54 w 5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8">
                  <a:moveTo>
                    <a:pt x="54" y="0"/>
                  </a:moveTo>
                  <a:lnTo>
                    <a:pt x="7" y="0"/>
                  </a:lnTo>
                  <a:lnTo>
                    <a:pt x="0" y="28"/>
                  </a:lnTo>
                  <a:lnTo>
                    <a:pt x="38" y="28"/>
                  </a:lnTo>
                  <a:lnTo>
                    <a:pt x="51" y="1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56">
              <a:extLst>
                <a:ext uri="{FF2B5EF4-FFF2-40B4-BE49-F238E27FC236}">
                  <a16:creationId xmlns:a16="http://schemas.microsoft.com/office/drawing/2014/main" id="{9028053E-A85B-49B8-BAD9-7019E6D0DB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09292" y="4550466"/>
              <a:ext cx="91043" cy="47207"/>
            </a:xfrm>
            <a:custGeom>
              <a:avLst/>
              <a:gdLst>
                <a:gd name="T0" fmla="*/ 54 w 54"/>
                <a:gd name="T1" fmla="*/ 0 h 28"/>
                <a:gd name="T2" fmla="*/ 7 w 54"/>
                <a:gd name="T3" fmla="*/ 0 h 28"/>
                <a:gd name="T4" fmla="*/ 0 w 54"/>
                <a:gd name="T5" fmla="*/ 28 h 28"/>
                <a:gd name="T6" fmla="*/ 38 w 54"/>
                <a:gd name="T7" fmla="*/ 28 h 28"/>
                <a:gd name="T8" fmla="*/ 51 w 54"/>
                <a:gd name="T9" fmla="*/ 16 h 28"/>
                <a:gd name="T10" fmla="*/ 54 w 54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8">
                  <a:moveTo>
                    <a:pt x="54" y="0"/>
                  </a:moveTo>
                  <a:lnTo>
                    <a:pt x="7" y="0"/>
                  </a:lnTo>
                  <a:lnTo>
                    <a:pt x="0" y="28"/>
                  </a:lnTo>
                  <a:lnTo>
                    <a:pt x="38" y="28"/>
                  </a:lnTo>
                  <a:lnTo>
                    <a:pt x="51" y="1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57">
              <a:extLst>
                <a:ext uri="{FF2B5EF4-FFF2-40B4-BE49-F238E27FC236}">
                  <a16:creationId xmlns:a16="http://schemas.microsoft.com/office/drawing/2014/main" id="{55481A41-855E-4A59-BF3D-47440A2180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3359" y="4577442"/>
              <a:ext cx="21918" cy="20232"/>
            </a:xfrm>
            <a:custGeom>
              <a:avLst/>
              <a:gdLst>
                <a:gd name="T0" fmla="*/ 13 w 13"/>
                <a:gd name="T1" fmla="*/ 0 h 12"/>
                <a:gd name="T2" fmla="*/ 0 w 13"/>
                <a:gd name="T3" fmla="*/ 12 h 12"/>
                <a:gd name="T4" fmla="*/ 10 w 13"/>
                <a:gd name="T5" fmla="*/ 12 h 12"/>
                <a:gd name="T6" fmla="*/ 13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lnTo>
                    <a:pt x="0" y="12"/>
                  </a:lnTo>
                  <a:lnTo>
                    <a:pt x="10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C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58">
              <a:extLst>
                <a:ext uri="{FF2B5EF4-FFF2-40B4-BE49-F238E27FC236}">
                  <a16:creationId xmlns:a16="http://schemas.microsoft.com/office/drawing/2014/main" id="{641B5AA1-22BD-455A-9EA9-53D96F4C20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73359" y="4577442"/>
              <a:ext cx="21918" cy="20232"/>
            </a:xfrm>
            <a:custGeom>
              <a:avLst/>
              <a:gdLst>
                <a:gd name="T0" fmla="*/ 13 w 13"/>
                <a:gd name="T1" fmla="*/ 0 h 12"/>
                <a:gd name="T2" fmla="*/ 0 w 13"/>
                <a:gd name="T3" fmla="*/ 12 h 12"/>
                <a:gd name="T4" fmla="*/ 10 w 13"/>
                <a:gd name="T5" fmla="*/ 12 h 12"/>
                <a:gd name="T6" fmla="*/ 13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lnTo>
                    <a:pt x="0" y="12"/>
                  </a:lnTo>
                  <a:lnTo>
                    <a:pt x="10" y="12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59">
              <a:extLst>
                <a:ext uri="{FF2B5EF4-FFF2-40B4-BE49-F238E27FC236}">
                  <a16:creationId xmlns:a16="http://schemas.microsoft.com/office/drawing/2014/main" id="{0FE8DCBE-6794-4FE4-9B7A-FBF4947E0A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11295" y="4656682"/>
              <a:ext cx="730031" cy="139937"/>
            </a:xfrm>
            <a:custGeom>
              <a:avLst/>
              <a:gdLst>
                <a:gd name="T0" fmla="*/ 131 w 136"/>
                <a:gd name="T1" fmla="*/ 15 h 26"/>
                <a:gd name="T2" fmla="*/ 6 w 136"/>
                <a:gd name="T3" fmla="*/ 1 h 26"/>
                <a:gd name="T4" fmla="*/ 0 w 136"/>
                <a:gd name="T5" fmla="*/ 5 h 26"/>
                <a:gd name="T6" fmla="*/ 5 w 136"/>
                <a:gd name="T7" fmla="*/ 11 h 26"/>
                <a:gd name="T8" fmla="*/ 130 w 136"/>
                <a:gd name="T9" fmla="*/ 26 h 26"/>
                <a:gd name="T10" fmla="*/ 136 w 136"/>
                <a:gd name="T11" fmla="*/ 21 h 26"/>
                <a:gd name="T12" fmla="*/ 131 w 136"/>
                <a:gd name="T1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26">
                  <a:moveTo>
                    <a:pt x="131" y="15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0"/>
                    <a:pt x="1" y="3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3" y="26"/>
                    <a:pt x="136" y="24"/>
                    <a:pt x="136" y="21"/>
                  </a:cubicBezTo>
                  <a:cubicBezTo>
                    <a:pt x="136" y="18"/>
                    <a:pt x="134" y="16"/>
                    <a:pt x="131" y="15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60">
              <a:extLst>
                <a:ext uri="{FF2B5EF4-FFF2-40B4-BE49-F238E27FC236}">
                  <a16:creationId xmlns:a16="http://schemas.microsoft.com/office/drawing/2014/main" id="{00327790-7B0B-40A1-8C64-03758A3154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5224" y="4732552"/>
              <a:ext cx="681137" cy="133193"/>
            </a:xfrm>
            <a:custGeom>
              <a:avLst/>
              <a:gdLst>
                <a:gd name="T0" fmla="*/ 122 w 127"/>
                <a:gd name="T1" fmla="*/ 14 h 25"/>
                <a:gd name="T2" fmla="*/ 7 w 127"/>
                <a:gd name="T3" fmla="*/ 0 h 25"/>
                <a:gd name="T4" fmla="*/ 1 w 127"/>
                <a:gd name="T5" fmla="*/ 5 h 25"/>
                <a:gd name="T6" fmla="*/ 6 w 127"/>
                <a:gd name="T7" fmla="*/ 11 h 25"/>
                <a:gd name="T8" fmla="*/ 121 w 127"/>
                <a:gd name="T9" fmla="*/ 25 h 25"/>
                <a:gd name="T10" fmla="*/ 127 w 127"/>
                <a:gd name="T11" fmla="*/ 20 h 25"/>
                <a:gd name="T12" fmla="*/ 122 w 127"/>
                <a:gd name="T13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5">
                  <a:moveTo>
                    <a:pt x="122" y="14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4" y="25"/>
                    <a:pt x="126" y="23"/>
                    <a:pt x="127" y="20"/>
                  </a:cubicBezTo>
                  <a:cubicBezTo>
                    <a:pt x="127" y="17"/>
                    <a:pt x="125" y="14"/>
                    <a:pt x="122" y="14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61">
              <a:extLst>
                <a:ext uri="{FF2B5EF4-FFF2-40B4-BE49-F238E27FC236}">
                  <a16:creationId xmlns:a16="http://schemas.microsoft.com/office/drawing/2014/main" id="{B9E94EA8-2AA9-4AAA-A3ED-31B8454A5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00439" y="4801677"/>
              <a:ext cx="59010" cy="21918"/>
            </a:xfrm>
            <a:custGeom>
              <a:avLst/>
              <a:gdLst>
                <a:gd name="T0" fmla="*/ 0 w 35"/>
                <a:gd name="T1" fmla="*/ 10 h 13"/>
                <a:gd name="T2" fmla="*/ 32 w 35"/>
                <a:gd name="T3" fmla="*/ 13 h 13"/>
                <a:gd name="T4" fmla="*/ 35 w 35"/>
                <a:gd name="T5" fmla="*/ 3 h 13"/>
                <a:gd name="T6" fmla="*/ 0 w 35"/>
                <a:gd name="T7" fmla="*/ 0 h 13"/>
                <a:gd name="T8" fmla="*/ 0 w 35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3">
                  <a:moveTo>
                    <a:pt x="0" y="10"/>
                  </a:moveTo>
                  <a:lnTo>
                    <a:pt x="32" y="13"/>
                  </a:lnTo>
                  <a:lnTo>
                    <a:pt x="35" y="3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62">
              <a:extLst>
                <a:ext uri="{FF2B5EF4-FFF2-40B4-BE49-F238E27FC236}">
                  <a16:creationId xmlns:a16="http://schemas.microsoft.com/office/drawing/2014/main" id="{0E1D6088-6AE0-4D42-BD78-25727F27ED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1430" y="4796619"/>
              <a:ext cx="43836" cy="21918"/>
            </a:xfrm>
            <a:custGeom>
              <a:avLst/>
              <a:gdLst>
                <a:gd name="T0" fmla="*/ 0 w 26"/>
                <a:gd name="T1" fmla="*/ 9 h 13"/>
                <a:gd name="T2" fmla="*/ 26 w 26"/>
                <a:gd name="T3" fmla="*/ 13 h 13"/>
                <a:gd name="T4" fmla="*/ 26 w 26"/>
                <a:gd name="T5" fmla="*/ 3 h 13"/>
                <a:gd name="T6" fmla="*/ 4 w 26"/>
                <a:gd name="T7" fmla="*/ 0 h 13"/>
                <a:gd name="T8" fmla="*/ 0 w 26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3">
                  <a:moveTo>
                    <a:pt x="0" y="9"/>
                  </a:moveTo>
                  <a:lnTo>
                    <a:pt x="26" y="13"/>
                  </a:lnTo>
                  <a:lnTo>
                    <a:pt x="26" y="3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63">
              <a:extLst>
                <a:ext uri="{FF2B5EF4-FFF2-40B4-BE49-F238E27FC236}">
                  <a16:creationId xmlns:a16="http://schemas.microsoft.com/office/drawing/2014/main" id="{1B1D0DF6-4945-4725-A900-D001F6DAB8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5393" y="4243617"/>
              <a:ext cx="59010" cy="65754"/>
            </a:xfrm>
            <a:custGeom>
              <a:avLst/>
              <a:gdLst>
                <a:gd name="T0" fmla="*/ 6 w 11"/>
                <a:gd name="T1" fmla="*/ 0 h 12"/>
                <a:gd name="T2" fmla="*/ 0 w 11"/>
                <a:gd name="T3" fmla="*/ 6 h 12"/>
                <a:gd name="T4" fmla="*/ 5 w 11"/>
                <a:gd name="T5" fmla="*/ 12 h 12"/>
                <a:gd name="T6" fmla="*/ 11 w 11"/>
                <a:gd name="T7" fmla="*/ 6 h 12"/>
                <a:gd name="T8" fmla="*/ 6 w 1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8" y="12"/>
                    <a:pt x="11" y="9"/>
                    <a:pt x="11" y="6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8A7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64">
              <a:extLst>
                <a:ext uri="{FF2B5EF4-FFF2-40B4-BE49-F238E27FC236}">
                  <a16:creationId xmlns:a16="http://schemas.microsoft.com/office/drawing/2014/main" id="{EEE4CBCF-D51A-473B-B7ED-141FA0669B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47332" y="4978705"/>
              <a:ext cx="982928" cy="413066"/>
            </a:xfrm>
            <a:custGeom>
              <a:avLst/>
              <a:gdLst>
                <a:gd name="T0" fmla="*/ 162 w 183"/>
                <a:gd name="T1" fmla="*/ 41 h 77"/>
                <a:gd name="T2" fmla="*/ 26 w 183"/>
                <a:gd name="T3" fmla="*/ 0 h 77"/>
                <a:gd name="T4" fmla="*/ 24 w 183"/>
                <a:gd name="T5" fmla="*/ 48 h 77"/>
                <a:gd name="T6" fmla="*/ 157 w 183"/>
                <a:gd name="T7" fmla="*/ 72 h 77"/>
                <a:gd name="T8" fmla="*/ 162 w 183"/>
                <a:gd name="T9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77">
                  <a:moveTo>
                    <a:pt x="162" y="41"/>
                  </a:moveTo>
                  <a:cubicBezTo>
                    <a:pt x="125" y="19"/>
                    <a:pt x="44" y="2"/>
                    <a:pt x="26" y="0"/>
                  </a:cubicBezTo>
                  <a:cubicBezTo>
                    <a:pt x="17" y="0"/>
                    <a:pt x="0" y="34"/>
                    <a:pt x="24" y="48"/>
                  </a:cubicBezTo>
                  <a:cubicBezTo>
                    <a:pt x="55" y="66"/>
                    <a:pt x="135" y="77"/>
                    <a:pt x="157" y="72"/>
                  </a:cubicBezTo>
                  <a:cubicBezTo>
                    <a:pt x="170" y="70"/>
                    <a:pt x="183" y="54"/>
                    <a:pt x="162" y="41"/>
                  </a:cubicBezTo>
                  <a:close/>
                </a:path>
              </a:pathLst>
            </a:cu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65">
              <a:extLst>
                <a:ext uri="{FF2B5EF4-FFF2-40B4-BE49-F238E27FC236}">
                  <a16:creationId xmlns:a16="http://schemas.microsoft.com/office/drawing/2014/main" id="{0FA72FFB-9089-497C-9848-C824F57F48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26151" y="5954888"/>
              <a:ext cx="79242" cy="84299"/>
            </a:xfrm>
            <a:custGeom>
              <a:avLst/>
              <a:gdLst>
                <a:gd name="T0" fmla="*/ 2 w 15"/>
                <a:gd name="T1" fmla="*/ 4 h 16"/>
                <a:gd name="T2" fmla="*/ 3 w 15"/>
                <a:gd name="T3" fmla="*/ 16 h 16"/>
                <a:gd name="T4" fmla="*/ 14 w 15"/>
                <a:gd name="T5" fmla="*/ 12 h 16"/>
                <a:gd name="T6" fmla="*/ 15 w 15"/>
                <a:gd name="T7" fmla="*/ 5 h 16"/>
                <a:gd name="T8" fmla="*/ 2 w 15"/>
                <a:gd name="T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4"/>
                  </a:moveTo>
                  <a:cubicBezTo>
                    <a:pt x="0" y="10"/>
                    <a:pt x="3" y="16"/>
                    <a:pt x="3" y="16"/>
                  </a:cubicBezTo>
                  <a:cubicBezTo>
                    <a:pt x="3" y="16"/>
                    <a:pt x="10" y="16"/>
                    <a:pt x="14" y="12"/>
                  </a:cubicBezTo>
                  <a:cubicBezTo>
                    <a:pt x="14" y="12"/>
                    <a:pt x="14" y="9"/>
                    <a:pt x="15" y="5"/>
                  </a:cubicBezTo>
                  <a:cubicBezTo>
                    <a:pt x="10" y="0"/>
                    <a:pt x="3" y="2"/>
                    <a:pt x="2" y="4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66">
              <a:extLst>
                <a:ext uri="{FF2B5EF4-FFF2-40B4-BE49-F238E27FC236}">
                  <a16:creationId xmlns:a16="http://schemas.microsoft.com/office/drawing/2014/main" id="{0937C339-5EEA-433C-9AB8-D9525380DB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6267" y="5145617"/>
              <a:ext cx="499051" cy="846363"/>
            </a:xfrm>
            <a:custGeom>
              <a:avLst/>
              <a:gdLst>
                <a:gd name="T0" fmla="*/ 38 w 93"/>
                <a:gd name="T1" fmla="*/ 36 h 158"/>
                <a:gd name="T2" fmla="*/ 0 w 93"/>
                <a:gd name="T3" fmla="*/ 155 h 158"/>
                <a:gd name="T4" fmla="*/ 12 w 93"/>
                <a:gd name="T5" fmla="*/ 158 h 158"/>
                <a:gd name="T6" fmla="*/ 79 w 93"/>
                <a:gd name="T7" fmla="*/ 34 h 158"/>
                <a:gd name="T8" fmla="*/ 38 w 93"/>
                <a:gd name="T9" fmla="*/ 3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8">
                  <a:moveTo>
                    <a:pt x="38" y="36"/>
                  </a:moveTo>
                  <a:cubicBezTo>
                    <a:pt x="19" y="92"/>
                    <a:pt x="0" y="155"/>
                    <a:pt x="0" y="155"/>
                  </a:cubicBezTo>
                  <a:cubicBezTo>
                    <a:pt x="3" y="158"/>
                    <a:pt x="7" y="156"/>
                    <a:pt x="12" y="158"/>
                  </a:cubicBezTo>
                  <a:cubicBezTo>
                    <a:pt x="12" y="158"/>
                    <a:pt x="47" y="92"/>
                    <a:pt x="79" y="34"/>
                  </a:cubicBezTo>
                  <a:cubicBezTo>
                    <a:pt x="93" y="10"/>
                    <a:pt x="50" y="0"/>
                    <a:pt x="38" y="36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67">
              <a:extLst>
                <a:ext uri="{FF2B5EF4-FFF2-40B4-BE49-F238E27FC236}">
                  <a16:creationId xmlns:a16="http://schemas.microsoft.com/office/drawing/2014/main" id="{D8D8898E-DFF1-41EC-B7F2-233B27E030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36267" y="5991980"/>
              <a:ext cx="182086" cy="144994"/>
            </a:xfrm>
            <a:custGeom>
              <a:avLst/>
              <a:gdLst>
                <a:gd name="T0" fmla="*/ 14 w 34"/>
                <a:gd name="T1" fmla="*/ 5 h 27"/>
                <a:gd name="T2" fmla="*/ 12 w 34"/>
                <a:gd name="T3" fmla="*/ 2 h 27"/>
                <a:gd name="T4" fmla="*/ 1 w 34"/>
                <a:gd name="T5" fmla="*/ 6 h 27"/>
                <a:gd name="T6" fmla="*/ 3 w 34"/>
                <a:gd name="T7" fmla="*/ 16 h 27"/>
                <a:gd name="T8" fmla="*/ 13 w 34"/>
                <a:gd name="T9" fmla="*/ 25 h 27"/>
                <a:gd name="T10" fmla="*/ 24 w 34"/>
                <a:gd name="T11" fmla="*/ 26 h 27"/>
                <a:gd name="T12" fmla="*/ 33 w 34"/>
                <a:gd name="T13" fmla="*/ 20 h 27"/>
                <a:gd name="T14" fmla="*/ 14 w 34"/>
                <a:gd name="T1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7">
                  <a:moveTo>
                    <a:pt x="14" y="5"/>
                  </a:move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3" y="0"/>
                    <a:pt x="1" y="6"/>
                  </a:cubicBezTo>
                  <a:cubicBezTo>
                    <a:pt x="1" y="6"/>
                    <a:pt x="0" y="12"/>
                    <a:pt x="3" y="16"/>
                  </a:cubicBezTo>
                  <a:cubicBezTo>
                    <a:pt x="4" y="17"/>
                    <a:pt x="10" y="24"/>
                    <a:pt x="13" y="25"/>
                  </a:cubicBezTo>
                  <a:cubicBezTo>
                    <a:pt x="16" y="27"/>
                    <a:pt x="20" y="26"/>
                    <a:pt x="24" y="26"/>
                  </a:cubicBezTo>
                  <a:cubicBezTo>
                    <a:pt x="28" y="25"/>
                    <a:pt x="34" y="22"/>
                    <a:pt x="33" y="20"/>
                  </a:cubicBezTo>
                  <a:cubicBezTo>
                    <a:pt x="33" y="15"/>
                    <a:pt x="17" y="8"/>
                    <a:pt x="14" y="5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" name="Picture 268">
              <a:extLst>
                <a:ext uri="{FF2B5EF4-FFF2-40B4-BE49-F238E27FC236}">
                  <a16:creationId xmlns:a16="http://schemas.microsoft.com/office/drawing/2014/main" id="{92FDC531-EE1B-479F-9F3D-4427DBA0455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335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Freeform 269">
              <a:extLst>
                <a:ext uri="{FF2B5EF4-FFF2-40B4-BE49-F238E27FC236}">
                  <a16:creationId xmlns:a16="http://schemas.microsoft.com/office/drawing/2014/main" id="{39546BD4-193E-4142-85B6-AA41E9A414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1326" y="6034130"/>
              <a:ext cx="161854" cy="96102"/>
            </a:xfrm>
            <a:custGeom>
              <a:avLst/>
              <a:gdLst>
                <a:gd name="T0" fmla="*/ 8 w 30"/>
                <a:gd name="T1" fmla="*/ 0 h 18"/>
                <a:gd name="T2" fmla="*/ 4 w 30"/>
                <a:gd name="T3" fmla="*/ 10 h 18"/>
                <a:gd name="T4" fmla="*/ 13 w 30"/>
                <a:gd name="T5" fmla="*/ 18 h 18"/>
                <a:gd name="T6" fmla="*/ 16 w 30"/>
                <a:gd name="T7" fmla="*/ 18 h 18"/>
                <a:gd name="T8" fmla="*/ 17 w 30"/>
                <a:gd name="T9" fmla="*/ 18 h 18"/>
                <a:gd name="T10" fmla="*/ 20 w 30"/>
                <a:gd name="T11" fmla="*/ 18 h 18"/>
                <a:gd name="T12" fmla="*/ 22 w 30"/>
                <a:gd name="T13" fmla="*/ 18 h 18"/>
                <a:gd name="T14" fmla="*/ 30 w 30"/>
                <a:gd name="T15" fmla="*/ 13 h 18"/>
                <a:gd name="T16" fmla="*/ 11 w 30"/>
                <a:gd name="T17" fmla="*/ 0 h 18"/>
                <a:gd name="T18" fmla="*/ 8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8" y="0"/>
                  </a:moveTo>
                  <a:cubicBezTo>
                    <a:pt x="4" y="0"/>
                    <a:pt x="0" y="4"/>
                    <a:pt x="4" y="10"/>
                  </a:cubicBezTo>
                  <a:cubicBezTo>
                    <a:pt x="5" y="11"/>
                    <a:pt x="10" y="16"/>
                    <a:pt x="13" y="18"/>
                  </a:cubicBezTo>
                  <a:cubicBezTo>
                    <a:pt x="14" y="18"/>
                    <a:pt x="15" y="18"/>
                    <a:pt x="16" y="18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18" y="18"/>
                    <a:pt x="19" y="18"/>
                    <a:pt x="20" y="18"/>
                  </a:cubicBezTo>
                  <a:cubicBezTo>
                    <a:pt x="21" y="18"/>
                    <a:pt x="22" y="18"/>
                    <a:pt x="22" y="18"/>
                  </a:cubicBezTo>
                  <a:cubicBezTo>
                    <a:pt x="26" y="17"/>
                    <a:pt x="30" y="15"/>
                    <a:pt x="30" y="13"/>
                  </a:cubicBezTo>
                  <a:cubicBezTo>
                    <a:pt x="30" y="9"/>
                    <a:pt x="15" y="3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70">
              <a:extLst>
                <a:ext uri="{FF2B5EF4-FFF2-40B4-BE49-F238E27FC236}">
                  <a16:creationId xmlns:a16="http://schemas.microsoft.com/office/drawing/2014/main" id="{B919237E-BCC9-4216-ACE7-722F8FEC49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96226" y="5959947"/>
              <a:ext cx="91043" cy="96102"/>
            </a:xfrm>
            <a:custGeom>
              <a:avLst/>
              <a:gdLst>
                <a:gd name="T0" fmla="*/ 5 w 17"/>
                <a:gd name="T1" fmla="*/ 2 h 18"/>
                <a:gd name="T2" fmla="*/ 0 w 17"/>
                <a:gd name="T3" fmla="*/ 11 h 18"/>
                <a:gd name="T4" fmla="*/ 13 w 17"/>
                <a:gd name="T5" fmla="*/ 18 h 18"/>
                <a:gd name="T6" fmla="*/ 16 w 17"/>
                <a:gd name="T7" fmla="*/ 6 h 18"/>
                <a:gd name="T8" fmla="*/ 5 w 17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5" y="2"/>
                  </a:moveTo>
                  <a:cubicBezTo>
                    <a:pt x="3" y="7"/>
                    <a:pt x="0" y="11"/>
                    <a:pt x="0" y="11"/>
                  </a:cubicBezTo>
                  <a:cubicBezTo>
                    <a:pt x="3" y="15"/>
                    <a:pt x="13" y="18"/>
                    <a:pt x="13" y="18"/>
                  </a:cubicBezTo>
                  <a:cubicBezTo>
                    <a:pt x="15" y="14"/>
                    <a:pt x="14" y="10"/>
                    <a:pt x="16" y="6"/>
                  </a:cubicBezTo>
                  <a:cubicBezTo>
                    <a:pt x="17" y="6"/>
                    <a:pt x="11" y="0"/>
                    <a:pt x="5" y="2"/>
                  </a:cubicBezTo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71">
              <a:extLst>
                <a:ext uri="{FF2B5EF4-FFF2-40B4-BE49-F238E27FC236}">
                  <a16:creationId xmlns:a16="http://schemas.microsoft.com/office/drawing/2014/main" id="{AF377D54-C7A2-49F1-934F-F23031F997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8144" y="5236660"/>
              <a:ext cx="445099" cy="760378"/>
            </a:xfrm>
            <a:custGeom>
              <a:avLst/>
              <a:gdLst>
                <a:gd name="T0" fmla="*/ 34 w 83"/>
                <a:gd name="T1" fmla="*/ 37 h 142"/>
                <a:gd name="T2" fmla="*/ 0 w 83"/>
                <a:gd name="T3" fmla="*/ 138 h 142"/>
                <a:gd name="T4" fmla="*/ 12 w 83"/>
                <a:gd name="T5" fmla="*/ 142 h 142"/>
                <a:gd name="T6" fmla="*/ 69 w 83"/>
                <a:gd name="T7" fmla="*/ 45 h 142"/>
                <a:gd name="T8" fmla="*/ 34 w 83"/>
                <a:gd name="T9" fmla="*/ 3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2">
                  <a:moveTo>
                    <a:pt x="34" y="37"/>
                  </a:moveTo>
                  <a:cubicBezTo>
                    <a:pt x="15" y="92"/>
                    <a:pt x="0" y="138"/>
                    <a:pt x="0" y="138"/>
                  </a:cubicBezTo>
                  <a:cubicBezTo>
                    <a:pt x="5" y="137"/>
                    <a:pt x="10" y="139"/>
                    <a:pt x="12" y="142"/>
                  </a:cubicBezTo>
                  <a:cubicBezTo>
                    <a:pt x="12" y="142"/>
                    <a:pt x="37" y="104"/>
                    <a:pt x="69" y="45"/>
                  </a:cubicBezTo>
                  <a:cubicBezTo>
                    <a:pt x="83" y="21"/>
                    <a:pt x="47" y="0"/>
                    <a:pt x="34" y="37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72">
              <a:extLst>
                <a:ext uri="{FF2B5EF4-FFF2-40B4-BE49-F238E27FC236}">
                  <a16:creationId xmlns:a16="http://schemas.microsoft.com/office/drawing/2014/main" id="{3E36B5E8-4219-444E-A000-3FDC6C5C03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5068" y="5997038"/>
              <a:ext cx="177029" cy="139937"/>
            </a:xfrm>
            <a:custGeom>
              <a:avLst/>
              <a:gdLst>
                <a:gd name="T0" fmla="*/ 29 w 33"/>
                <a:gd name="T1" fmla="*/ 1 h 26"/>
                <a:gd name="T2" fmla="*/ 29 w 33"/>
                <a:gd name="T3" fmla="*/ 1 h 26"/>
                <a:gd name="T4" fmla="*/ 19 w 33"/>
                <a:gd name="T5" fmla="*/ 3 h 26"/>
                <a:gd name="T6" fmla="*/ 19 w 33"/>
                <a:gd name="T7" fmla="*/ 4 h 26"/>
                <a:gd name="T8" fmla="*/ 0 w 33"/>
                <a:gd name="T9" fmla="*/ 19 h 26"/>
                <a:gd name="T10" fmla="*/ 9 w 33"/>
                <a:gd name="T11" fmla="*/ 25 h 26"/>
                <a:gd name="T12" fmla="*/ 20 w 33"/>
                <a:gd name="T13" fmla="*/ 24 h 26"/>
                <a:gd name="T14" fmla="*/ 31 w 33"/>
                <a:gd name="T15" fmla="*/ 15 h 26"/>
                <a:gd name="T16" fmla="*/ 32 w 33"/>
                <a:gd name="T17" fmla="*/ 8 h 26"/>
                <a:gd name="T18" fmla="*/ 29 w 33"/>
                <a:gd name="T1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6">
                  <a:moveTo>
                    <a:pt x="29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5" y="0"/>
                    <a:pt x="22" y="1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6" y="7"/>
                    <a:pt x="0" y="14"/>
                    <a:pt x="0" y="19"/>
                  </a:cubicBezTo>
                  <a:cubicBezTo>
                    <a:pt x="0" y="21"/>
                    <a:pt x="5" y="24"/>
                    <a:pt x="9" y="25"/>
                  </a:cubicBezTo>
                  <a:cubicBezTo>
                    <a:pt x="14" y="25"/>
                    <a:pt x="18" y="26"/>
                    <a:pt x="20" y="24"/>
                  </a:cubicBezTo>
                  <a:cubicBezTo>
                    <a:pt x="23" y="23"/>
                    <a:pt x="30" y="16"/>
                    <a:pt x="31" y="15"/>
                  </a:cubicBezTo>
                  <a:cubicBezTo>
                    <a:pt x="32" y="13"/>
                    <a:pt x="32" y="10"/>
                    <a:pt x="32" y="8"/>
                  </a:cubicBezTo>
                  <a:cubicBezTo>
                    <a:pt x="33" y="5"/>
                    <a:pt x="31" y="2"/>
                    <a:pt x="29" y="1"/>
                  </a:cubicBezTo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1" name="Picture 273">
              <a:extLst>
                <a:ext uri="{FF2B5EF4-FFF2-40B4-BE49-F238E27FC236}">
                  <a16:creationId xmlns:a16="http://schemas.microsoft.com/office/drawing/2014/main" id="{163D0C62-D788-4E4A-BEA5-42146261EDE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2159" y="6104941"/>
              <a:ext cx="64067" cy="47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Freeform 274">
              <a:extLst>
                <a:ext uri="{FF2B5EF4-FFF2-40B4-BE49-F238E27FC236}">
                  <a16:creationId xmlns:a16="http://schemas.microsoft.com/office/drawing/2014/main" id="{3A86F6E3-5D58-4398-A02B-2673E591B1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5183" y="6034130"/>
              <a:ext cx="160169" cy="96102"/>
            </a:xfrm>
            <a:custGeom>
              <a:avLst/>
              <a:gdLst>
                <a:gd name="T0" fmla="*/ 22 w 30"/>
                <a:gd name="T1" fmla="*/ 0 h 18"/>
                <a:gd name="T2" fmla="*/ 19 w 30"/>
                <a:gd name="T3" fmla="*/ 0 h 18"/>
                <a:gd name="T4" fmla="*/ 0 w 30"/>
                <a:gd name="T5" fmla="*/ 13 h 18"/>
                <a:gd name="T6" fmla="*/ 8 w 30"/>
                <a:gd name="T7" fmla="*/ 18 h 18"/>
                <a:gd name="T8" fmla="*/ 10 w 30"/>
                <a:gd name="T9" fmla="*/ 18 h 18"/>
                <a:gd name="T10" fmla="*/ 13 w 30"/>
                <a:gd name="T11" fmla="*/ 18 h 18"/>
                <a:gd name="T12" fmla="*/ 14 w 30"/>
                <a:gd name="T13" fmla="*/ 18 h 18"/>
                <a:gd name="T14" fmla="*/ 17 w 30"/>
                <a:gd name="T15" fmla="*/ 18 h 18"/>
                <a:gd name="T16" fmla="*/ 26 w 30"/>
                <a:gd name="T17" fmla="*/ 10 h 18"/>
                <a:gd name="T18" fmla="*/ 22 w 30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8">
                  <a:moveTo>
                    <a:pt x="22" y="0"/>
                  </a:moveTo>
                  <a:cubicBezTo>
                    <a:pt x="21" y="0"/>
                    <a:pt x="20" y="0"/>
                    <a:pt x="19" y="0"/>
                  </a:cubicBezTo>
                  <a:cubicBezTo>
                    <a:pt x="15" y="3"/>
                    <a:pt x="1" y="9"/>
                    <a:pt x="0" y="13"/>
                  </a:cubicBezTo>
                  <a:cubicBezTo>
                    <a:pt x="0" y="15"/>
                    <a:pt x="4" y="17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1" y="18"/>
                    <a:pt x="12" y="18"/>
                    <a:pt x="13" y="18"/>
                  </a:cubicBezTo>
                  <a:cubicBezTo>
                    <a:pt x="13" y="18"/>
                    <a:pt x="14" y="18"/>
                    <a:pt x="14" y="18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20" y="16"/>
                    <a:pt x="25" y="11"/>
                    <a:pt x="26" y="10"/>
                  </a:cubicBezTo>
                  <a:cubicBezTo>
                    <a:pt x="30" y="4"/>
                    <a:pt x="26" y="0"/>
                    <a:pt x="22" y="0"/>
                  </a:cubicBezTo>
                </a:path>
              </a:pathLst>
            </a:custGeom>
            <a:solidFill>
              <a:srgbClr val="2A1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75">
              <a:extLst>
                <a:ext uri="{FF2B5EF4-FFF2-40B4-BE49-F238E27FC236}">
                  <a16:creationId xmlns:a16="http://schemas.microsoft.com/office/drawing/2014/main" id="{BF7F640F-C377-4FB6-8C23-A7B845B61B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5015" y="4897778"/>
              <a:ext cx="1153212" cy="697997"/>
            </a:xfrm>
            <a:custGeom>
              <a:avLst/>
              <a:gdLst>
                <a:gd name="T0" fmla="*/ 97 w 215"/>
                <a:gd name="T1" fmla="*/ 2 h 130"/>
                <a:gd name="T2" fmla="*/ 8 w 215"/>
                <a:gd name="T3" fmla="*/ 0 h 130"/>
                <a:gd name="T4" fmla="*/ 0 w 215"/>
                <a:gd name="T5" fmla="*/ 66 h 130"/>
                <a:gd name="T6" fmla="*/ 119 w 215"/>
                <a:gd name="T7" fmla="*/ 120 h 130"/>
                <a:gd name="T8" fmla="*/ 215 w 215"/>
                <a:gd name="T9" fmla="*/ 70 h 130"/>
                <a:gd name="T10" fmla="*/ 97 w 215"/>
                <a:gd name="T11" fmla="*/ 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130">
                  <a:moveTo>
                    <a:pt x="97" y="2"/>
                  </a:moveTo>
                  <a:cubicBezTo>
                    <a:pt x="86" y="5"/>
                    <a:pt x="12" y="1"/>
                    <a:pt x="8" y="0"/>
                  </a:cubicBezTo>
                  <a:cubicBezTo>
                    <a:pt x="6" y="18"/>
                    <a:pt x="0" y="50"/>
                    <a:pt x="0" y="66"/>
                  </a:cubicBezTo>
                  <a:cubicBezTo>
                    <a:pt x="18" y="92"/>
                    <a:pt x="58" y="130"/>
                    <a:pt x="119" y="120"/>
                  </a:cubicBezTo>
                  <a:cubicBezTo>
                    <a:pt x="160" y="113"/>
                    <a:pt x="179" y="66"/>
                    <a:pt x="215" y="70"/>
                  </a:cubicBezTo>
                  <a:cubicBezTo>
                    <a:pt x="202" y="31"/>
                    <a:pt x="108" y="31"/>
                    <a:pt x="97" y="2"/>
                  </a:cubicBez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76">
              <a:extLst>
                <a:ext uri="{FF2B5EF4-FFF2-40B4-BE49-F238E27FC236}">
                  <a16:creationId xmlns:a16="http://schemas.microsoft.com/office/drawing/2014/main" id="{2990E456-B88F-4EBA-AD25-2CBFA216E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33318" y="4046357"/>
              <a:ext cx="139937" cy="219178"/>
            </a:xfrm>
            <a:custGeom>
              <a:avLst/>
              <a:gdLst>
                <a:gd name="T0" fmla="*/ 4 w 26"/>
                <a:gd name="T1" fmla="*/ 0 h 41"/>
                <a:gd name="T2" fmla="*/ 0 w 26"/>
                <a:gd name="T3" fmla="*/ 30 h 41"/>
                <a:gd name="T4" fmla="*/ 25 w 26"/>
                <a:gd name="T5" fmla="*/ 31 h 41"/>
                <a:gd name="T6" fmla="*/ 26 w 26"/>
                <a:gd name="T7" fmla="*/ 10 h 41"/>
                <a:gd name="T8" fmla="*/ 4 w 2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4" y="0"/>
                  </a:moveTo>
                  <a:cubicBezTo>
                    <a:pt x="5" y="6"/>
                    <a:pt x="2" y="26"/>
                    <a:pt x="0" y="30"/>
                  </a:cubicBezTo>
                  <a:cubicBezTo>
                    <a:pt x="5" y="41"/>
                    <a:pt x="24" y="38"/>
                    <a:pt x="25" y="31"/>
                  </a:cubicBezTo>
                  <a:cubicBezTo>
                    <a:pt x="22" y="24"/>
                    <a:pt x="26" y="11"/>
                    <a:pt x="26" y="10"/>
                  </a:cubicBezTo>
                  <a:cubicBezTo>
                    <a:pt x="21" y="10"/>
                    <a:pt x="5" y="1"/>
                    <a:pt x="4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77">
              <a:extLst>
                <a:ext uri="{FF2B5EF4-FFF2-40B4-BE49-F238E27FC236}">
                  <a16:creationId xmlns:a16="http://schemas.microsoft.com/office/drawing/2014/main" id="{5124F98D-F6A6-493E-A00B-E0F634F076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2211" y="3874387"/>
              <a:ext cx="214120" cy="289989"/>
            </a:xfrm>
            <a:custGeom>
              <a:avLst/>
              <a:gdLst>
                <a:gd name="T0" fmla="*/ 17 w 40"/>
                <a:gd name="T1" fmla="*/ 1 h 54"/>
                <a:gd name="T2" fmla="*/ 1 w 40"/>
                <a:gd name="T3" fmla="*/ 22 h 54"/>
                <a:gd name="T4" fmla="*/ 1 w 40"/>
                <a:gd name="T5" fmla="*/ 33 h 54"/>
                <a:gd name="T6" fmla="*/ 22 w 40"/>
                <a:gd name="T7" fmla="*/ 51 h 54"/>
                <a:gd name="T8" fmla="*/ 40 w 40"/>
                <a:gd name="T9" fmla="*/ 12 h 54"/>
                <a:gd name="T10" fmla="*/ 17 w 40"/>
                <a:gd name="T1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4">
                  <a:moveTo>
                    <a:pt x="17" y="1"/>
                  </a:moveTo>
                  <a:cubicBezTo>
                    <a:pt x="7" y="2"/>
                    <a:pt x="0" y="11"/>
                    <a:pt x="1" y="2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41"/>
                    <a:pt x="10" y="54"/>
                    <a:pt x="22" y="51"/>
                  </a:cubicBezTo>
                  <a:cubicBezTo>
                    <a:pt x="39" y="47"/>
                    <a:pt x="40" y="16"/>
                    <a:pt x="40" y="12"/>
                  </a:cubicBezTo>
                  <a:cubicBezTo>
                    <a:pt x="37" y="3"/>
                    <a:pt x="28" y="0"/>
                    <a:pt x="17" y="1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78">
              <a:extLst>
                <a:ext uri="{FF2B5EF4-FFF2-40B4-BE49-F238E27FC236}">
                  <a16:creationId xmlns:a16="http://schemas.microsoft.com/office/drawing/2014/main" id="{15215089-B79F-4F3B-9DE1-FD1E43C4C1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45015" y="4186294"/>
              <a:ext cx="627185" cy="900314"/>
            </a:xfrm>
            <a:custGeom>
              <a:avLst/>
              <a:gdLst>
                <a:gd name="T0" fmla="*/ 79 w 117"/>
                <a:gd name="T1" fmla="*/ 5 h 168"/>
                <a:gd name="T2" fmla="*/ 60 w 117"/>
                <a:gd name="T3" fmla="*/ 5 h 168"/>
                <a:gd name="T4" fmla="*/ 55 w 117"/>
                <a:gd name="T5" fmla="*/ 0 h 168"/>
                <a:gd name="T6" fmla="*/ 19 w 117"/>
                <a:gd name="T7" fmla="*/ 57 h 168"/>
                <a:gd name="T8" fmla="*/ 0 w 117"/>
                <a:gd name="T9" fmla="*/ 168 h 168"/>
                <a:gd name="T10" fmla="*/ 101 w 117"/>
                <a:gd name="T11" fmla="*/ 141 h 168"/>
                <a:gd name="T12" fmla="*/ 113 w 117"/>
                <a:gd name="T13" fmla="*/ 61 h 168"/>
                <a:gd name="T14" fmla="*/ 98 w 117"/>
                <a:gd name="T15" fmla="*/ 26 h 168"/>
                <a:gd name="T16" fmla="*/ 79 w 117"/>
                <a:gd name="T17" fmla="*/ 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68">
                  <a:moveTo>
                    <a:pt x="79" y="5"/>
                  </a:moveTo>
                  <a:cubicBezTo>
                    <a:pt x="79" y="5"/>
                    <a:pt x="68" y="6"/>
                    <a:pt x="60" y="5"/>
                  </a:cubicBezTo>
                  <a:cubicBezTo>
                    <a:pt x="55" y="4"/>
                    <a:pt x="55" y="0"/>
                    <a:pt x="55" y="0"/>
                  </a:cubicBezTo>
                  <a:cubicBezTo>
                    <a:pt x="55" y="0"/>
                    <a:pt x="19" y="17"/>
                    <a:pt x="19" y="57"/>
                  </a:cubicBezTo>
                  <a:cubicBezTo>
                    <a:pt x="20" y="109"/>
                    <a:pt x="1" y="106"/>
                    <a:pt x="0" y="168"/>
                  </a:cubicBezTo>
                  <a:cubicBezTo>
                    <a:pt x="77" y="168"/>
                    <a:pt x="101" y="141"/>
                    <a:pt x="101" y="141"/>
                  </a:cubicBezTo>
                  <a:cubicBezTo>
                    <a:pt x="83" y="105"/>
                    <a:pt x="110" y="68"/>
                    <a:pt x="113" y="61"/>
                  </a:cubicBezTo>
                  <a:cubicBezTo>
                    <a:pt x="117" y="50"/>
                    <a:pt x="109" y="37"/>
                    <a:pt x="98" y="26"/>
                  </a:cubicBezTo>
                  <a:cubicBezTo>
                    <a:pt x="91" y="19"/>
                    <a:pt x="90" y="8"/>
                    <a:pt x="79" y="5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79">
              <a:extLst>
                <a:ext uri="{FF2B5EF4-FFF2-40B4-BE49-F238E27FC236}">
                  <a16:creationId xmlns:a16="http://schemas.microsoft.com/office/drawing/2014/main" id="{04542466-42E1-4C68-93EE-340D514C40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59135" y="3761426"/>
              <a:ext cx="369231" cy="424867"/>
            </a:xfrm>
            <a:custGeom>
              <a:avLst/>
              <a:gdLst>
                <a:gd name="T0" fmla="*/ 15 w 69"/>
                <a:gd name="T1" fmla="*/ 13 h 79"/>
                <a:gd name="T2" fmla="*/ 9 w 69"/>
                <a:gd name="T3" fmla="*/ 54 h 79"/>
                <a:gd name="T4" fmla="*/ 19 w 69"/>
                <a:gd name="T5" fmla="*/ 69 h 79"/>
                <a:gd name="T6" fmla="*/ 61 w 69"/>
                <a:gd name="T7" fmla="*/ 39 h 79"/>
                <a:gd name="T8" fmla="*/ 61 w 69"/>
                <a:gd name="T9" fmla="*/ 57 h 79"/>
                <a:gd name="T10" fmla="*/ 60 w 69"/>
                <a:gd name="T11" fmla="*/ 22 h 79"/>
                <a:gd name="T12" fmla="*/ 15 w 69"/>
                <a:gd name="T1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9">
                  <a:moveTo>
                    <a:pt x="15" y="13"/>
                  </a:moveTo>
                  <a:cubicBezTo>
                    <a:pt x="1" y="24"/>
                    <a:pt x="0" y="41"/>
                    <a:pt x="9" y="54"/>
                  </a:cubicBezTo>
                  <a:cubicBezTo>
                    <a:pt x="13" y="61"/>
                    <a:pt x="12" y="66"/>
                    <a:pt x="19" y="69"/>
                  </a:cubicBezTo>
                  <a:cubicBezTo>
                    <a:pt x="43" y="79"/>
                    <a:pt x="61" y="39"/>
                    <a:pt x="61" y="39"/>
                  </a:cubicBezTo>
                  <a:cubicBezTo>
                    <a:pt x="61" y="39"/>
                    <a:pt x="64" y="48"/>
                    <a:pt x="61" y="57"/>
                  </a:cubicBezTo>
                  <a:cubicBezTo>
                    <a:pt x="69" y="47"/>
                    <a:pt x="68" y="35"/>
                    <a:pt x="60" y="22"/>
                  </a:cubicBezTo>
                  <a:cubicBezTo>
                    <a:pt x="51" y="7"/>
                    <a:pt x="31" y="0"/>
                    <a:pt x="15" y="13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80">
              <a:extLst>
                <a:ext uri="{FF2B5EF4-FFF2-40B4-BE49-F238E27FC236}">
                  <a16:creationId xmlns:a16="http://schemas.microsoft.com/office/drawing/2014/main" id="{036D7C66-CBB8-4DB0-B04B-85C822C3F9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40062" y="3788402"/>
              <a:ext cx="111275" cy="102845"/>
            </a:xfrm>
            <a:custGeom>
              <a:avLst/>
              <a:gdLst>
                <a:gd name="T0" fmla="*/ 5 w 21"/>
                <a:gd name="T1" fmla="*/ 3 h 19"/>
                <a:gd name="T2" fmla="*/ 3 w 21"/>
                <a:gd name="T3" fmla="*/ 16 h 19"/>
                <a:gd name="T4" fmla="*/ 16 w 21"/>
                <a:gd name="T5" fmla="*/ 16 h 19"/>
                <a:gd name="T6" fmla="*/ 18 w 21"/>
                <a:gd name="T7" fmla="*/ 3 h 19"/>
                <a:gd name="T8" fmla="*/ 5 w 21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5" y="3"/>
                  </a:moveTo>
                  <a:cubicBezTo>
                    <a:pt x="1" y="7"/>
                    <a:pt x="0" y="12"/>
                    <a:pt x="3" y="16"/>
                  </a:cubicBezTo>
                  <a:cubicBezTo>
                    <a:pt x="6" y="19"/>
                    <a:pt x="12" y="19"/>
                    <a:pt x="16" y="16"/>
                  </a:cubicBezTo>
                  <a:cubicBezTo>
                    <a:pt x="20" y="12"/>
                    <a:pt x="21" y="7"/>
                    <a:pt x="18" y="3"/>
                  </a:cubicBezTo>
                  <a:cubicBezTo>
                    <a:pt x="15" y="0"/>
                    <a:pt x="9" y="0"/>
                    <a:pt x="5" y="3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81">
              <a:extLst>
                <a:ext uri="{FF2B5EF4-FFF2-40B4-BE49-F238E27FC236}">
                  <a16:creationId xmlns:a16="http://schemas.microsoft.com/office/drawing/2014/main" id="{417B9306-FEB1-4882-9A6F-347E01E1D8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85266" y="4786503"/>
              <a:ext cx="59010" cy="47207"/>
            </a:xfrm>
            <a:custGeom>
              <a:avLst/>
              <a:gdLst>
                <a:gd name="T0" fmla="*/ 7 w 11"/>
                <a:gd name="T1" fmla="*/ 2 h 9"/>
                <a:gd name="T2" fmla="*/ 0 w 11"/>
                <a:gd name="T3" fmla="*/ 6 h 9"/>
                <a:gd name="T4" fmla="*/ 4 w 11"/>
                <a:gd name="T5" fmla="*/ 8 h 9"/>
                <a:gd name="T6" fmla="*/ 10 w 11"/>
                <a:gd name="T7" fmla="*/ 1 h 9"/>
                <a:gd name="T8" fmla="*/ 7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7" y="2"/>
                  </a:moveTo>
                  <a:cubicBezTo>
                    <a:pt x="5" y="3"/>
                    <a:pt x="2" y="5"/>
                    <a:pt x="0" y="6"/>
                  </a:cubicBezTo>
                  <a:cubicBezTo>
                    <a:pt x="0" y="8"/>
                    <a:pt x="2" y="9"/>
                    <a:pt x="4" y="8"/>
                  </a:cubicBezTo>
                  <a:cubicBezTo>
                    <a:pt x="5" y="8"/>
                    <a:pt x="11" y="2"/>
                    <a:pt x="10" y="1"/>
                  </a:cubicBezTo>
                  <a:cubicBezTo>
                    <a:pt x="9" y="0"/>
                    <a:pt x="8" y="1"/>
                    <a:pt x="7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82">
              <a:extLst>
                <a:ext uri="{FF2B5EF4-FFF2-40B4-BE49-F238E27FC236}">
                  <a16:creationId xmlns:a16="http://schemas.microsoft.com/office/drawing/2014/main" id="{8B034372-2DFF-4331-9367-91A8B490C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53232" y="4818536"/>
              <a:ext cx="165226" cy="64067"/>
            </a:xfrm>
            <a:custGeom>
              <a:avLst/>
              <a:gdLst>
                <a:gd name="T0" fmla="*/ 28 w 31"/>
                <a:gd name="T1" fmla="*/ 2 h 12"/>
                <a:gd name="T2" fmla="*/ 10 w 31"/>
                <a:gd name="T3" fmla="*/ 0 h 12"/>
                <a:gd name="T4" fmla="*/ 2 w 31"/>
                <a:gd name="T5" fmla="*/ 0 h 12"/>
                <a:gd name="T6" fmla="*/ 0 w 31"/>
                <a:gd name="T7" fmla="*/ 12 h 12"/>
                <a:gd name="T8" fmla="*/ 19 w 31"/>
                <a:gd name="T9" fmla="*/ 12 h 12"/>
                <a:gd name="T10" fmla="*/ 26 w 31"/>
                <a:gd name="T11" fmla="*/ 9 h 12"/>
                <a:gd name="T12" fmla="*/ 29 w 31"/>
                <a:gd name="T13" fmla="*/ 6 h 12"/>
                <a:gd name="T14" fmla="*/ 31 w 31"/>
                <a:gd name="T15" fmla="*/ 4 h 12"/>
                <a:gd name="T16" fmla="*/ 28 w 31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2">
                  <a:moveTo>
                    <a:pt x="28" y="2"/>
                  </a:moveTo>
                  <a:cubicBezTo>
                    <a:pt x="27" y="1"/>
                    <a:pt x="14" y="0"/>
                    <a:pt x="10" y="0"/>
                  </a:cubicBezTo>
                  <a:cubicBezTo>
                    <a:pt x="8" y="0"/>
                    <a:pt x="5" y="0"/>
                    <a:pt x="2" y="0"/>
                  </a:cubicBezTo>
                  <a:cubicBezTo>
                    <a:pt x="2" y="0"/>
                    <a:pt x="0" y="9"/>
                    <a:pt x="0" y="12"/>
                  </a:cubicBezTo>
                  <a:cubicBezTo>
                    <a:pt x="8" y="12"/>
                    <a:pt x="15" y="12"/>
                    <a:pt x="19" y="12"/>
                  </a:cubicBezTo>
                  <a:cubicBezTo>
                    <a:pt x="25" y="12"/>
                    <a:pt x="27" y="11"/>
                    <a:pt x="26" y="9"/>
                  </a:cubicBezTo>
                  <a:cubicBezTo>
                    <a:pt x="26" y="9"/>
                    <a:pt x="30" y="9"/>
                    <a:pt x="29" y="6"/>
                  </a:cubicBezTo>
                  <a:cubicBezTo>
                    <a:pt x="29" y="6"/>
                    <a:pt x="31" y="5"/>
                    <a:pt x="31" y="4"/>
                  </a:cubicBezTo>
                  <a:cubicBezTo>
                    <a:pt x="31" y="2"/>
                    <a:pt x="28" y="2"/>
                    <a:pt x="28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83">
              <a:extLst>
                <a:ext uri="{FF2B5EF4-FFF2-40B4-BE49-F238E27FC236}">
                  <a16:creationId xmlns:a16="http://schemas.microsoft.com/office/drawing/2014/main" id="{470A9BA8-7439-4F4D-980E-D8309D16C0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3191" y="4710634"/>
              <a:ext cx="467018" cy="171970"/>
            </a:xfrm>
            <a:custGeom>
              <a:avLst/>
              <a:gdLst>
                <a:gd name="T0" fmla="*/ 11 w 87"/>
                <a:gd name="T1" fmla="*/ 0 h 32"/>
                <a:gd name="T2" fmla="*/ 0 w 87"/>
                <a:gd name="T3" fmla="*/ 13 h 32"/>
                <a:gd name="T4" fmla="*/ 82 w 87"/>
                <a:gd name="T5" fmla="*/ 32 h 32"/>
                <a:gd name="T6" fmla="*/ 87 w 87"/>
                <a:gd name="T7" fmla="*/ 21 h 32"/>
                <a:gd name="T8" fmla="*/ 13 w 87"/>
                <a:gd name="T9" fmla="*/ 1 h 32"/>
                <a:gd name="T10" fmla="*/ 11 w 87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2">
                  <a:moveTo>
                    <a:pt x="11" y="0"/>
                  </a:moveTo>
                  <a:cubicBezTo>
                    <a:pt x="7" y="0"/>
                    <a:pt x="0" y="4"/>
                    <a:pt x="0" y="13"/>
                  </a:cubicBezTo>
                  <a:cubicBezTo>
                    <a:pt x="1" y="23"/>
                    <a:pt x="62" y="30"/>
                    <a:pt x="82" y="32"/>
                  </a:cubicBezTo>
                  <a:cubicBezTo>
                    <a:pt x="83" y="29"/>
                    <a:pt x="85" y="25"/>
                    <a:pt x="87" y="21"/>
                  </a:cubicBezTo>
                  <a:cubicBezTo>
                    <a:pt x="72" y="18"/>
                    <a:pt x="26" y="6"/>
                    <a:pt x="13" y="1"/>
                  </a:cubicBezTo>
                  <a:cubicBezTo>
                    <a:pt x="13" y="0"/>
                    <a:pt x="12" y="0"/>
                    <a:pt x="11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84">
              <a:extLst>
                <a:ext uri="{FF2B5EF4-FFF2-40B4-BE49-F238E27FC236}">
                  <a16:creationId xmlns:a16="http://schemas.microsoft.com/office/drawing/2014/main" id="{CFE72495-C2B0-4E37-8A5D-95AEA898CB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40062" y="4302626"/>
              <a:ext cx="386090" cy="499051"/>
            </a:xfrm>
            <a:custGeom>
              <a:avLst/>
              <a:gdLst>
                <a:gd name="T0" fmla="*/ 35 w 72"/>
                <a:gd name="T1" fmla="*/ 2 h 93"/>
                <a:gd name="T2" fmla="*/ 7 w 72"/>
                <a:gd name="T3" fmla="*/ 17 h 93"/>
                <a:gd name="T4" fmla="*/ 47 w 72"/>
                <a:gd name="T5" fmla="*/ 87 h 93"/>
                <a:gd name="T6" fmla="*/ 61 w 72"/>
                <a:gd name="T7" fmla="*/ 71 h 93"/>
                <a:gd name="T8" fmla="*/ 35 w 72"/>
                <a:gd name="T9" fmla="*/ 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93">
                  <a:moveTo>
                    <a:pt x="35" y="2"/>
                  </a:moveTo>
                  <a:cubicBezTo>
                    <a:pt x="33" y="0"/>
                    <a:pt x="10" y="13"/>
                    <a:pt x="7" y="17"/>
                  </a:cubicBezTo>
                  <a:cubicBezTo>
                    <a:pt x="0" y="25"/>
                    <a:pt x="33" y="72"/>
                    <a:pt x="47" y="87"/>
                  </a:cubicBezTo>
                  <a:cubicBezTo>
                    <a:pt x="53" y="93"/>
                    <a:pt x="72" y="93"/>
                    <a:pt x="61" y="71"/>
                  </a:cubicBezTo>
                  <a:cubicBezTo>
                    <a:pt x="52" y="53"/>
                    <a:pt x="41" y="13"/>
                    <a:pt x="35" y="2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85">
              <a:extLst>
                <a:ext uri="{FF2B5EF4-FFF2-40B4-BE49-F238E27FC236}">
                  <a16:creationId xmlns:a16="http://schemas.microsoft.com/office/drawing/2014/main" id="{B4C7C408-5EFF-4C30-9856-1DD6554AB3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8260" y="4238559"/>
              <a:ext cx="295047" cy="429926"/>
            </a:xfrm>
            <a:custGeom>
              <a:avLst/>
              <a:gdLst>
                <a:gd name="T0" fmla="*/ 33 w 55"/>
                <a:gd name="T1" fmla="*/ 6 h 80"/>
                <a:gd name="T2" fmla="*/ 4 w 55"/>
                <a:gd name="T3" fmla="*/ 27 h 80"/>
                <a:gd name="T4" fmla="*/ 30 w 55"/>
                <a:gd name="T5" fmla="*/ 80 h 80"/>
                <a:gd name="T6" fmla="*/ 55 w 55"/>
                <a:gd name="T7" fmla="*/ 54 h 80"/>
                <a:gd name="T8" fmla="*/ 52 w 55"/>
                <a:gd name="T9" fmla="*/ 45 h 80"/>
                <a:gd name="T10" fmla="*/ 33 w 55"/>
                <a:gd name="T11" fmla="*/ 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80">
                  <a:moveTo>
                    <a:pt x="33" y="6"/>
                  </a:moveTo>
                  <a:cubicBezTo>
                    <a:pt x="30" y="0"/>
                    <a:pt x="10" y="14"/>
                    <a:pt x="4" y="27"/>
                  </a:cubicBezTo>
                  <a:cubicBezTo>
                    <a:pt x="0" y="36"/>
                    <a:pt x="15" y="61"/>
                    <a:pt x="30" y="80"/>
                  </a:cubicBezTo>
                  <a:cubicBezTo>
                    <a:pt x="35" y="69"/>
                    <a:pt x="44" y="60"/>
                    <a:pt x="55" y="54"/>
                  </a:cubicBezTo>
                  <a:cubicBezTo>
                    <a:pt x="54" y="51"/>
                    <a:pt x="53" y="48"/>
                    <a:pt x="52" y="45"/>
                  </a:cubicBezTo>
                  <a:cubicBezTo>
                    <a:pt x="47" y="31"/>
                    <a:pt x="41" y="17"/>
                    <a:pt x="33" y="6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86">
              <a:extLst>
                <a:ext uri="{FF2B5EF4-FFF2-40B4-BE49-F238E27FC236}">
                  <a16:creationId xmlns:a16="http://schemas.microsoft.com/office/drawing/2014/main" id="{71A79D51-7416-44EB-A291-C4439D10D1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24152" y="5465953"/>
              <a:ext cx="257956" cy="664277"/>
            </a:xfrm>
            <a:custGeom>
              <a:avLst/>
              <a:gdLst>
                <a:gd name="T0" fmla="*/ 0 w 153"/>
                <a:gd name="T1" fmla="*/ 394 h 394"/>
                <a:gd name="T2" fmla="*/ 16 w 153"/>
                <a:gd name="T3" fmla="*/ 394 h 394"/>
                <a:gd name="T4" fmla="*/ 153 w 153"/>
                <a:gd name="T5" fmla="*/ 0 h 394"/>
                <a:gd name="T6" fmla="*/ 137 w 153"/>
                <a:gd name="T7" fmla="*/ 0 h 394"/>
                <a:gd name="T8" fmla="*/ 0 w 153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4">
                  <a:moveTo>
                    <a:pt x="0" y="394"/>
                  </a:moveTo>
                  <a:lnTo>
                    <a:pt x="16" y="394"/>
                  </a:lnTo>
                  <a:lnTo>
                    <a:pt x="153" y="0"/>
                  </a:lnTo>
                  <a:lnTo>
                    <a:pt x="137" y="0"/>
                  </a:lnTo>
                  <a:lnTo>
                    <a:pt x="0" y="394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87">
              <a:extLst>
                <a:ext uri="{FF2B5EF4-FFF2-40B4-BE49-F238E27FC236}">
                  <a16:creationId xmlns:a16="http://schemas.microsoft.com/office/drawing/2014/main" id="{1A39CD1F-5C77-4C37-8155-49C72ED3A1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0241" y="5465953"/>
              <a:ext cx="257956" cy="664277"/>
            </a:xfrm>
            <a:custGeom>
              <a:avLst/>
              <a:gdLst>
                <a:gd name="T0" fmla="*/ 0 w 153"/>
                <a:gd name="T1" fmla="*/ 394 h 394"/>
                <a:gd name="T2" fmla="*/ 16 w 153"/>
                <a:gd name="T3" fmla="*/ 394 h 394"/>
                <a:gd name="T4" fmla="*/ 153 w 153"/>
                <a:gd name="T5" fmla="*/ 0 h 394"/>
                <a:gd name="T6" fmla="*/ 137 w 153"/>
                <a:gd name="T7" fmla="*/ 0 h 394"/>
                <a:gd name="T8" fmla="*/ 0 w 153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394">
                  <a:moveTo>
                    <a:pt x="0" y="394"/>
                  </a:moveTo>
                  <a:lnTo>
                    <a:pt x="16" y="394"/>
                  </a:lnTo>
                  <a:lnTo>
                    <a:pt x="153" y="0"/>
                  </a:lnTo>
                  <a:lnTo>
                    <a:pt x="137" y="0"/>
                  </a:lnTo>
                  <a:lnTo>
                    <a:pt x="0" y="394"/>
                  </a:ln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88">
              <a:extLst>
                <a:ext uri="{FF2B5EF4-FFF2-40B4-BE49-F238E27FC236}">
                  <a16:creationId xmlns:a16="http://schemas.microsoft.com/office/drawing/2014/main" id="{72FB93A7-7CD4-4997-BBBF-8C3E915F4E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65142" y="4486398"/>
              <a:ext cx="1191990" cy="979556"/>
            </a:xfrm>
            <a:custGeom>
              <a:avLst/>
              <a:gdLst>
                <a:gd name="T0" fmla="*/ 211 w 222"/>
                <a:gd name="T1" fmla="*/ 162 h 183"/>
                <a:gd name="T2" fmla="*/ 172 w 222"/>
                <a:gd name="T3" fmla="*/ 162 h 183"/>
                <a:gd name="T4" fmla="*/ 132 w 222"/>
                <a:gd name="T5" fmla="*/ 132 h 183"/>
                <a:gd name="T6" fmla="*/ 113 w 222"/>
                <a:gd name="T7" fmla="*/ 54 h 183"/>
                <a:gd name="T8" fmla="*/ 49 w 222"/>
                <a:gd name="T9" fmla="*/ 0 h 183"/>
                <a:gd name="T10" fmla="*/ 5 w 222"/>
                <a:gd name="T11" fmla="*/ 54 h 183"/>
                <a:gd name="T12" fmla="*/ 36 w 222"/>
                <a:gd name="T13" fmla="*/ 171 h 183"/>
                <a:gd name="T14" fmla="*/ 51 w 222"/>
                <a:gd name="T15" fmla="*/ 183 h 183"/>
                <a:gd name="T16" fmla="*/ 211 w 222"/>
                <a:gd name="T17" fmla="*/ 183 h 183"/>
                <a:gd name="T18" fmla="*/ 222 w 222"/>
                <a:gd name="T19" fmla="*/ 172 h 183"/>
                <a:gd name="T20" fmla="*/ 211 w 222"/>
                <a:gd name="T21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183">
                  <a:moveTo>
                    <a:pt x="211" y="162"/>
                  </a:moveTo>
                  <a:cubicBezTo>
                    <a:pt x="172" y="162"/>
                    <a:pt x="172" y="162"/>
                    <a:pt x="172" y="162"/>
                  </a:cubicBezTo>
                  <a:cubicBezTo>
                    <a:pt x="154" y="162"/>
                    <a:pt x="135" y="149"/>
                    <a:pt x="132" y="132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08" y="24"/>
                    <a:pt x="79" y="0"/>
                    <a:pt x="49" y="0"/>
                  </a:cubicBezTo>
                  <a:cubicBezTo>
                    <a:pt x="19" y="0"/>
                    <a:pt x="0" y="24"/>
                    <a:pt x="5" y="54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7" y="178"/>
                    <a:pt x="44" y="183"/>
                    <a:pt x="51" y="183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7" y="183"/>
                    <a:pt x="222" y="178"/>
                    <a:pt x="222" y="172"/>
                  </a:cubicBezTo>
                  <a:cubicBezTo>
                    <a:pt x="222" y="166"/>
                    <a:pt x="217" y="162"/>
                    <a:pt x="211" y="162"/>
                  </a:cubicBezTo>
                  <a:close/>
                </a:path>
              </a:pathLst>
            </a:custGeom>
            <a:solidFill>
              <a:srgbClr val="19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89">
              <a:extLst>
                <a:ext uri="{FF2B5EF4-FFF2-40B4-BE49-F238E27FC236}">
                  <a16:creationId xmlns:a16="http://schemas.microsoft.com/office/drawing/2014/main" id="{7982962D-DC12-4CC0-8804-1BD012C2AD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24152" y="4486398"/>
              <a:ext cx="1132980" cy="979556"/>
            </a:xfrm>
            <a:custGeom>
              <a:avLst/>
              <a:gdLst>
                <a:gd name="T0" fmla="*/ 200 w 211"/>
                <a:gd name="T1" fmla="*/ 162 h 183"/>
                <a:gd name="T2" fmla="*/ 161 w 211"/>
                <a:gd name="T3" fmla="*/ 162 h 183"/>
                <a:gd name="T4" fmla="*/ 121 w 211"/>
                <a:gd name="T5" fmla="*/ 132 h 183"/>
                <a:gd name="T6" fmla="*/ 102 w 211"/>
                <a:gd name="T7" fmla="*/ 54 h 183"/>
                <a:gd name="T8" fmla="*/ 38 w 211"/>
                <a:gd name="T9" fmla="*/ 0 h 183"/>
                <a:gd name="T10" fmla="*/ 0 w 211"/>
                <a:gd name="T11" fmla="*/ 21 h 183"/>
                <a:gd name="T12" fmla="*/ 24 w 211"/>
                <a:gd name="T13" fmla="*/ 15 h 183"/>
                <a:gd name="T14" fmla="*/ 88 w 211"/>
                <a:gd name="T15" fmla="*/ 69 h 183"/>
                <a:gd name="T16" fmla="*/ 106 w 211"/>
                <a:gd name="T17" fmla="*/ 146 h 183"/>
                <a:gd name="T18" fmla="*/ 147 w 211"/>
                <a:gd name="T19" fmla="*/ 176 h 183"/>
                <a:gd name="T20" fmla="*/ 185 w 211"/>
                <a:gd name="T21" fmla="*/ 176 h 183"/>
                <a:gd name="T22" fmla="*/ 195 w 211"/>
                <a:gd name="T23" fmla="*/ 183 h 183"/>
                <a:gd name="T24" fmla="*/ 200 w 211"/>
                <a:gd name="T25" fmla="*/ 183 h 183"/>
                <a:gd name="T26" fmla="*/ 211 w 211"/>
                <a:gd name="T27" fmla="*/ 172 h 183"/>
                <a:gd name="T28" fmla="*/ 200 w 211"/>
                <a:gd name="T29" fmla="*/ 16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183">
                  <a:moveTo>
                    <a:pt x="200" y="162"/>
                  </a:moveTo>
                  <a:cubicBezTo>
                    <a:pt x="161" y="162"/>
                    <a:pt x="161" y="162"/>
                    <a:pt x="161" y="162"/>
                  </a:cubicBezTo>
                  <a:cubicBezTo>
                    <a:pt x="143" y="162"/>
                    <a:pt x="124" y="149"/>
                    <a:pt x="121" y="132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97" y="24"/>
                    <a:pt x="68" y="0"/>
                    <a:pt x="38" y="0"/>
                  </a:cubicBezTo>
                  <a:cubicBezTo>
                    <a:pt x="21" y="0"/>
                    <a:pt x="7" y="8"/>
                    <a:pt x="0" y="21"/>
                  </a:cubicBezTo>
                  <a:cubicBezTo>
                    <a:pt x="6" y="17"/>
                    <a:pt x="14" y="15"/>
                    <a:pt x="24" y="15"/>
                  </a:cubicBezTo>
                  <a:cubicBezTo>
                    <a:pt x="53" y="15"/>
                    <a:pt x="82" y="39"/>
                    <a:pt x="88" y="69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0" y="164"/>
                    <a:pt x="129" y="176"/>
                    <a:pt x="147" y="176"/>
                  </a:cubicBezTo>
                  <a:cubicBezTo>
                    <a:pt x="185" y="176"/>
                    <a:pt x="185" y="176"/>
                    <a:pt x="185" y="176"/>
                  </a:cubicBezTo>
                  <a:cubicBezTo>
                    <a:pt x="190" y="176"/>
                    <a:pt x="193" y="179"/>
                    <a:pt x="195" y="183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206" y="183"/>
                    <a:pt x="211" y="178"/>
                    <a:pt x="211" y="172"/>
                  </a:cubicBezTo>
                  <a:cubicBezTo>
                    <a:pt x="211" y="167"/>
                    <a:pt x="206" y="162"/>
                    <a:pt x="200" y="162"/>
                  </a:cubicBez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90">
              <a:extLst>
                <a:ext uri="{FF2B5EF4-FFF2-40B4-BE49-F238E27FC236}">
                  <a16:creationId xmlns:a16="http://schemas.microsoft.com/office/drawing/2014/main" id="{023CF37A-90A2-4558-B68B-A462608249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4350" y="5465953"/>
              <a:ext cx="252897" cy="664277"/>
            </a:xfrm>
            <a:custGeom>
              <a:avLst/>
              <a:gdLst>
                <a:gd name="T0" fmla="*/ 0 w 150"/>
                <a:gd name="T1" fmla="*/ 0 h 394"/>
                <a:gd name="T2" fmla="*/ 134 w 150"/>
                <a:gd name="T3" fmla="*/ 394 h 394"/>
                <a:gd name="T4" fmla="*/ 150 w 150"/>
                <a:gd name="T5" fmla="*/ 394 h 394"/>
                <a:gd name="T6" fmla="*/ 13 w 150"/>
                <a:gd name="T7" fmla="*/ 0 h 394"/>
                <a:gd name="T8" fmla="*/ 0 w 150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4">
                  <a:moveTo>
                    <a:pt x="0" y="0"/>
                  </a:moveTo>
                  <a:lnTo>
                    <a:pt x="134" y="394"/>
                  </a:lnTo>
                  <a:lnTo>
                    <a:pt x="150" y="39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91">
              <a:extLst>
                <a:ext uri="{FF2B5EF4-FFF2-40B4-BE49-F238E27FC236}">
                  <a16:creationId xmlns:a16="http://schemas.microsoft.com/office/drawing/2014/main" id="{6CBFB234-23BE-482B-ABCD-8F41C0EB9E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8260" y="5465953"/>
              <a:ext cx="252897" cy="664277"/>
            </a:xfrm>
            <a:custGeom>
              <a:avLst/>
              <a:gdLst>
                <a:gd name="T0" fmla="*/ 0 w 150"/>
                <a:gd name="T1" fmla="*/ 0 h 394"/>
                <a:gd name="T2" fmla="*/ 134 w 150"/>
                <a:gd name="T3" fmla="*/ 394 h 394"/>
                <a:gd name="T4" fmla="*/ 150 w 150"/>
                <a:gd name="T5" fmla="*/ 394 h 394"/>
                <a:gd name="T6" fmla="*/ 16 w 150"/>
                <a:gd name="T7" fmla="*/ 0 h 394"/>
                <a:gd name="T8" fmla="*/ 0 w 150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94">
                  <a:moveTo>
                    <a:pt x="0" y="0"/>
                  </a:moveTo>
                  <a:lnTo>
                    <a:pt x="134" y="394"/>
                  </a:lnTo>
                  <a:lnTo>
                    <a:pt x="150" y="394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3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92">
              <a:extLst>
                <a:ext uri="{FF2B5EF4-FFF2-40B4-BE49-F238E27FC236}">
                  <a16:creationId xmlns:a16="http://schemas.microsoft.com/office/drawing/2014/main" id="{1BF7745D-1404-43A8-9F70-704A0EB3E9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2117" y="3542249"/>
              <a:ext cx="632244" cy="1077343"/>
            </a:xfrm>
            <a:custGeom>
              <a:avLst/>
              <a:gdLst>
                <a:gd name="T0" fmla="*/ 49 w 118"/>
                <a:gd name="T1" fmla="*/ 78 h 201"/>
                <a:gd name="T2" fmla="*/ 34 w 118"/>
                <a:gd name="T3" fmla="*/ 111 h 201"/>
                <a:gd name="T4" fmla="*/ 67 w 118"/>
                <a:gd name="T5" fmla="*/ 177 h 201"/>
                <a:gd name="T6" fmla="*/ 75 w 118"/>
                <a:gd name="T7" fmla="*/ 139 h 201"/>
                <a:gd name="T8" fmla="*/ 92 w 118"/>
                <a:gd name="T9" fmla="*/ 88 h 201"/>
                <a:gd name="T10" fmla="*/ 108 w 118"/>
                <a:gd name="T11" fmla="*/ 59 h 201"/>
                <a:gd name="T12" fmla="*/ 117 w 118"/>
                <a:gd name="T13" fmla="*/ 52 h 201"/>
                <a:gd name="T14" fmla="*/ 49 w 118"/>
                <a:gd name="T15" fmla="*/ 7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201">
                  <a:moveTo>
                    <a:pt x="49" y="78"/>
                  </a:moveTo>
                  <a:cubicBezTo>
                    <a:pt x="47" y="101"/>
                    <a:pt x="41" y="104"/>
                    <a:pt x="34" y="111"/>
                  </a:cubicBezTo>
                  <a:cubicBezTo>
                    <a:pt x="0" y="147"/>
                    <a:pt x="62" y="201"/>
                    <a:pt x="67" y="177"/>
                  </a:cubicBezTo>
                  <a:cubicBezTo>
                    <a:pt x="69" y="167"/>
                    <a:pt x="43" y="159"/>
                    <a:pt x="75" y="139"/>
                  </a:cubicBezTo>
                  <a:cubicBezTo>
                    <a:pt x="111" y="117"/>
                    <a:pt x="95" y="101"/>
                    <a:pt x="92" y="88"/>
                  </a:cubicBezTo>
                  <a:cubicBezTo>
                    <a:pt x="78" y="40"/>
                    <a:pt x="101" y="55"/>
                    <a:pt x="108" y="59"/>
                  </a:cubicBezTo>
                  <a:cubicBezTo>
                    <a:pt x="114" y="62"/>
                    <a:pt x="118" y="58"/>
                    <a:pt x="117" y="52"/>
                  </a:cubicBezTo>
                  <a:cubicBezTo>
                    <a:pt x="112" y="32"/>
                    <a:pt x="56" y="0"/>
                    <a:pt x="49" y="78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93">
              <a:extLst>
                <a:ext uri="{FF2B5EF4-FFF2-40B4-BE49-F238E27FC236}">
                  <a16:creationId xmlns:a16="http://schemas.microsoft.com/office/drawing/2014/main" id="{1CA99F32-57D4-4FBF-B64E-618AE2FDD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90114" y="3901362"/>
              <a:ext cx="138251" cy="155110"/>
            </a:xfrm>
            <a:custGeom>
              <a:avLst/>
              <a:gdLst>
                <a:gd name="T0" fmla="*/ 17 w 26"/>
                <a:gd name="T1" fmla="*/ 2 h 29"/>
                <a:gd name="T2" fmla="*/ 3 w 26"/>
                <a:gd name="T3" fmla="*/ 11 h 29"/>
                <a:gd name="T4" fmla="*/ 9 w 26"/>
                <a:gd name="T5" fmla="*/ 27 h 29"/>
                <a:gd name="T6" fmla="*/ 23 w 26"/>
                <a:gd name="T7" fmla="*/ 18 h 29"/>
                <a:gd name="T8" fmla="*/ 17 w 26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17" y="2"/>
                  </a:moveTo>
                  <a:cubicBezTo>
                    <a:pt x="12" y="0"/>
                    <a:pt x="5" y="4"/>
                    <a:pt x="3" y="11"/>
                  </a:cubicBezTo>
                  <a:cubicBezTo>
                    <a:pt x="0" y="18"/>
                    <a:pt x="3" y="25"/>
                    <a:pt x="9" y="27"/>
                  </a:cubicBezTo>
                  <a:cubicBezTo>
                    <a:pt x="14" y="29"/>
                    <a:pt x="21" y="25"/>
                    <a:pt x="23" y="18"/>
                  </a:cubicBezTo>
                  <a:cubicBezTo>
                    <a:pt x="26" y="11"/>
                    <a:pt x="23" y="4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94">
              <a:extLst>
                <a:ext uri="{FF2B5EF4-FFF2-40B4-BE49-F238E27FC236}">
                  <a16:creationId xmlns:a16="http://schemas.microsoft.com/office/drawing/2014/main" id="{925C809E-068F-40D6-91AF-5AA67AEA92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7205" y="3928338"/>
              <a:ext cx="101159" cy="118019"/>
            </a:xfrm>
            <a:custGeom>
              <a:avLst/>
              <a:gdLst>
                <a:gd name="T0" fmla="*/ 13 w 19"/>
                <a:gd name="T1" fmla="*/ 1 h 22"/>
                <a:gd name="T2" fmla="*/ 2 w 19"/>
                <a:gd name="T3" fmla="*/ 8 h 22"/>
                <a:gd name="T4" fmla="*/ 7 w 19"/>
                <a:gd name="T5" fmla="*/ 20 h 22"/>
                <a:gd name="T6" fmla="*/ 18 w 19"/>
                <a:gd name="T7" fmla="*/ 13 h 22"/>
                <a:gd name="T8" fmla="*/ 13 w 19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3" y="1"/>
                  </a:moveTo>
                  <a:cubicBezTo>
                    <a:pt x="9" y="0"/>
                    <a:pt x="4" y="3"/>
                    <a:pt x="2" y="8"/>
                  </a:cubicBezTo>
                  <a:cubicBezTo>
                    <a:pt x="0" y="13"/>
                    <a:pt x="2" y="19"/>
                    <a:pt x="7" y="20"/>
                  </a:cubicBezTo>
                  <a:cubicBezTo>
                    <a:pt x="11" y="22"/>
                    <a:pt x="16" y="19"/>
                    <a:pt x="18" y="13"/>
                  </a:cubicBezTo>
                  <a:cubicBezTo>
                    <a:pt x="19" y="8"/>
                    <a:pt x="17" y="3"/>
                    <a:pt x="13" y="1"/>
                  </a:cubicBez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95">
              <a:extLst>
                <a:ext uri="{FF2B5EF4-FFF2-40B4-BE49-F238E27FC236}">
                  <a16:creationId xmlns:a16="http://schemas.microsoft.com/office/drawing/2014/main" id="{AED4F67A-323C-444A-B5B0-C6188EFD80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3254" y="3793459"/>
              <a:ext cx="112961" cy="124763"/>
            </a:xfrm>
            <a:custGeom>
              <a:avLst/>
              <a:gdLst>
                <a:gd name="T0" fmla="*/ 14 w 21"/>
                <a:gd name="T1" fmla="*/ 7 h 23"/>
                <a:gd name="T2" fmla="*/ 7 w 21"/>
                <a:gd name="T3" fmla="*/ 2 h 23"/>
                <a:gd name="T4" fmla="*/ 0 w 21"/>
                <a:gd name="T5" fmla="*/ 0 h 23"/>
                <a:gd name="T6" fmla="*/ 6 w 21"/>
                <a:gd name="T7" fmla="*/ 4 h 23"/>
                <a:gd name="T8" fmla="*/ 11 w 21"/>
                <a:gd name="T9" fmla="*/ 10 h 23"/>
                <a:gd name="T10" fmla="*/ 13 w 21"/>
                <a:gd name="T11" fmla="*/ 17 h 23"/>
                <a:gd name="T12" fmla="*/ 13 w 21"/>
                <a:gd name="T13" fmla="*/ 23 h 23"/>
                <a:gd name="T14" fmla="*/ 21 w 21"/>
                <a:gd name="T15" fmla="*/ 23 h 23"/>
                <a:gd name="T16" fmla="*/ 19 w 21"/>
                <a:gd name="T17" fmla="*/ 15 h 23"/>
                <a:gd name="T18" fmla="*/ 14 w 21"/>
                <a:gd name="T1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14" y="7"/>
                  </a:moveTo>
                  <a:cubicBezTo>
                    <a:pt x="12" y="5"/>
                    <a:pt x="10" y="4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  <a:cubicBezTo>
                    <a:pt x="2" y="1"/>
                    <a:pt x="4" y="2"/>
                    <a:pt x="6" y="4"/>
                  </a:cubicBezTo>
                  <a:cubicBezTo>
                    <a:pt x="8" y="6"/>
                    <a:pt x="10" y="8"/>
                    <a:pt x="11" y="10"/>
                  </a:cubicBezTo>
                  <a:cubicBezTo>
                    <a:pt x="12" y="12"/>
                    <a:pt x="13" y="14"/>
                    <a:pt x="13" y="17"/>
                  </a:cubicBezTo>
                  <a:cubicBezTo>
                    <a:pt x="13" y="19"/>
                    <a:pt x="14" y="21"/>
                    <a:pt x="13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0"/>
                    <a:pt x="20" y="17"/>
                    <a:pt x="19" y="15"/>
                  </a:cubicBezTo>
                  <a:cubicBezTo>
                    <a:pt x="17" y="12"/>
                    <a:pt x="16" y="10"/>
                    <a:pt x="1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CB82F-2036-47F8-967F-811316D65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E58D20-F6D3-402F-8CAE-45C93DE21A0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8" name="内容占位符 3">
            <a:extLst>
              <a:ext uri="{FF2B5EF4-FFF2-40B4-BE49-F238E27FC236}">
                <a16:creationId xmlns:a16="http://schemas.microsoft.com/office/drawing/2014/main" id="{10CDFBA3-1B3A-4680-B040-97746005F91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69924" y="1130300"/>
            <a:ext cx="5348287" cy="500697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738D1FF-F029-4867-90D4-B2A4A57D6E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 dirty="0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A4CE92EA-4D63-406A-8DB4-81454AA337B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69AB785F-69B1-42FD-A54D-980ECF6E7F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40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B13F9A-9790-4562-8B37-BBDCA0C1B0F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5163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939CE1-2565-4BD2-B765-0FDA979C42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1514" y="1685956"/>
            <a:ext cx="5326061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7A8FE65-353E-44A9-975F-C67D0364E0E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94426" y="1135380"/>
            <a:ext cx="5326061" cy="448976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E1F490D-3FF4-40C5-B1DD-918F0138111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199" y="1685956"/>
            <a:ext cx="5348287" cy="4503707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B458B080-7577-4712-B3BC-597995F4A7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B650616-94FA-4F8C-B49C-5CD1BB08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 dirty="0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E9664480-D645-43BD-896D-DC0BDBEE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846A2231-11F9-489B-9492-E00E5114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62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2A0A934-5CD6-45C4-85B8-F0193DB3210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30299"/>
            <a:ext cx="6337300" cy="50069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dirty="0"/>
              <a:t>Picture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3FB480-9825-4C58-BCE4-FA8E8034DF6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9924" y="1138237"/>
            <a:ext cx="4282322" cy="49990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F4537028-F61E-47F3-9D71-30474CF14B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0FDA25-DB83-46C5-AF0D-EDF629B2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 dirty="0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2C754D97-8B61-4E79-A1E5-35140A9C4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B1872646-73C0-4ECC-98AD-5144CCA4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3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6A26850-400B-4B40-A941-1801CDFB6B60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610599" y="1130300"/>
            <a:ext cx="2909888" cy="5006974"/>
          </a:xfrm>
        </p:spPr>
        <p:txBody>
          <a:bodyPr vert="eaVert">
            <a:normAutofit/>
          </a:bodyPr>
          <a:lstStyle>
            <a:lvl1pPr>
              <a:defRPr sz="20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4CE9257-C5F8-43EE-8C8C-4FD143283D49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69925" y="1130300"/>
            <a:ext cx="7795065" cy="500697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D225C0EF-3B42-4E42-877B-BB95B987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 dirty="0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B1EF878A-978C-4FF5-98E8-4EA308DF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71CBB6EA-5004-4A02-8AF9-9CE561A4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7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DECD67-EF7B-4225-9DCD-E9A1FB0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BE31C9-EEB9-478B-9042-EAA8EC26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CE021F-56B6-40B0-88C1-2D7CFC55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83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id="{C95EA776-ADD5-428B-AA91-5A26C8DC2D4B}"/>
              </a:ext>
            </a:extLst>
          </p:cNvPr>
          <p:cNvSpPr/>
          <p:nvPr userDrawn="1"/>
        </p:nvSpPr>
        <p:spPr>
          <a:xfrm>
            <a:off x="-1" y="469702"/>
            <a:ext cx="1654629" cy="3309258"/>
          </a:xfrm>
          <a:custGeom>
            <a:avLst/>
            <a:gdLst>
              <a:gd name="connsiteX0" fmla="*/ 0 w 1161612"/>
              <a:gd name="connsiteY0" fmla="*/ 0 h 2323224"/>
              <a:gd name="connsiteX1" fmla="*/ 1161612 w 1161612"/>
              <a:gd name="connsiteY1" fmla="*/ 1161612 h 2323224"/>
              <a:gd name="connsiteX2" fmla="*/ 0 w 1161612"/>
              <a:gd name="connsiteY2" fmla="*/ 2323224 h 232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1612" h="2323224">
                <a:moveTo>
                  <a:pt x="0" y="0"/>
                </a:moveTo>
                <a:cubicBezTo>
                  <a:pt x="641541" y="0"/>
                  <a:pt x="1161612" y="520071"/>
                  <a:pt x="1161612" y="1161612"/>
                </a:cubicBezTo>
                <a:cubicBezTo>
                  <a:pt x="1161612" y="1803153"/>
                  <a:pt x="641541" y="2323224"/>
                  <a:pt x="0" y="2323224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Freeform 301_1">
            <a:extLst>
              <a:ext uri="{FF2B5EF4-FFF2-40B4-BE49-F238E27FC236}">
                <a16:creationId xmlns:a16="http://schemas.microsoft.com/office/drawing/2014/main" id="{641AFE9C-0212-4D14-A330-0C4825870485}"/>
              </a:ext>
            </a:extLst>
          </p:cNvPr>
          <p:cNvSpPr/>
          <p:nvPr userDrawn="1"/>
        </p:nvSpPr>
        <p:spPr>
          <a:xfrm flipV="1">
            <a:off x="5039058" y="1137250"/>
            <a:ext cx="7168253" cy="5720750"/>
          </a:xfrm>
          <a:custGeom>
            <a:avLst/>
            <a:gdLst>
              <a:gd name="connsiteX0" fmla="*/ 0 w 3440415"/>
              <a:gd name="connsiteY0" fmla="*/ 0 h 3390900"/>
              <a:gd name="connsiteX1" fmla="*/ 3440415 w 3440415"/>
              <a:gd name="connsiteY1" fmla="*/ 0 h 3390900"/>
              <a:gd name="connsiteX2" fmla="*/ 3440415 w 3440415"/>
              <a:gd name="connsiteY2" fmla="*/ 3390900 h 3390900"/>
              <a:gd name="connsiteX3" fmla="*/ 3193 w 3440415"/>
              <a:gd name="connsiteY3" fmla="*/ 12631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0415" h="3390900">
                <a:moveTo>
                  <a:pt x="0" y="0"/>
                </a:moveTo>
                <a:lnTo>
                  <a:pt x="3440415" y="0"/>
                </a:lnTo>
                <a:lnTo>
                  <a:pt x="3440415" y="3390900"/>
                </a:lnTo>
                <a:cubicBezTo>
                  <a:pt x="1599017" y="3390900"/>
                  <a:pt x="95373" y="1944800"/>
                  <a:pt x="3193" y="126310"/>
                </a:cubicBezTo>
                <a:close/>
              </a:path>
            </a:pathLst>
          </a:cu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8A43287-FC19-4143-9860-F68D79F0E598}"/>
              </a:ext>
            </a:extLst>
          </p:cNvPr>
          <p:cNvGrpSpPr/>
          <p:nvPr userDrawn="1"/>
        </p:nvGrpSpPr>
        <p:grpSpPr>
          <a:xfrm>
            <a:off x="7162279" y="1360008"/>
            <a:ext cx="2379073" cy="3394786"/>
            <a:chOff x="7825308" y="991357"/>
            <a:chExt cx="1915276" cy="2732978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569AAEE9-E58F-4EA8-A669-69756EF79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63555" y="1928763"/>
              <a:ext cx="123077" cy="1795571"/>
            </a:xfrm>
            <a:custGeom>
              <a:avLst/>
              <a:gdLst>
                <a:gd name="T0" fmla="*/ 0 w 73"/>
                <a:gd name="T1" fmla="*/ 0 h 1065"/>
                <a:gd name="T2" fmla="*/ 28 w 73"/>
                <a:gd name="T3" fmla="*/ 1065 h 1065"/>
                <a:gd name="T4" fmla="*/ 73 w 73"/>
                <a:gd name="T5" fmla="*/ 1065 h 1065"/>
                <a:gd name="T6" fmla="*/ 48 w 73"/>
                <a:gd name="T7" fmla="*/ 0 h 1065"/>
                <a:gd name="T8" fmla="*/ 0 w 73"/>
                <a:gd name="T9" fmla="*/ 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065">
                  <a:moveTo>
                    <a:pt x="0" y="0"/>
                  </a:moveTo>
                  <a:lnTo>
                    <a:pt x="28" y="1065"/>
                  </a:lnTo>
                  <a:lnTo>
                    <a:pt x="73" y="1065"/>
                  </a:ln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860B2D01-45CF-4574-8067-8BB147A04E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29416" y="1923706"/>
              <a:ext cx="241096" cy="1800629"/>
            </a:xfrm>
            <a:custGeom>
              <a:avLst/>
              <a:gdLst>
                <a:gd name="T0" fmla="*/ 0 w 143"/>
                <a:gd name="T1" fmla="*/ 6 h 1068"/>
                <a:gd name="T2" fmla="*/ 99 w 143"/>
                <a:gd name="T3" fmla="*/ 1068 h 1068"/>
                <a:gd name="T4" fmla="*/ 143 w 143"/>
                <a:gd name="T5" fmla="*/ 1068 h 1068"/>
                <a:gd name="T6" fmla="*/ 44 w 143"/>
                <a:gd name="T7" fmla="*/ 0 h 1068"/>
                <a:gd name="T8" fmla="*/ 0 w 143"/>
                <a:gd name="T9" fmla="*/ 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068">
                  <a:moveTo>
                    <a:pt x="0" y="6"/>
                  </a:moveTo>
                  <a:lnTo>
                    <a:pt x="99" y="1068"/>
                  </a:lnTo>
                  <a:lnTo>
                    <a:pt x="143" y="1068"/>
                  </a:lnTo>
                  <a:lnTo>
                    <a:pt x="4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143DF398-F143-4FAE-87EF-6800510004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76519" y="991357"/>
              <a:ext cx="1664065" cy="2201892"/>
            </a:xfrm>
            <a:custGeom>
              <a:avLst/>
              <a:gdLst>
                <a:gd name="T0" fmla="*/ 0 w 987"/>
                <a:gd name="T1" fmla="*/ 0 h 1306"/>
                <a:gd name="T2" fmla="*/ 99 w 987"/>
                <a:gd name="T3" fmla="*/ 1306 h 1306"/>
                <a:gd name="T4" fmla="*/ 987 w 987"/>
                <a:gd name="T5" fmla="*/ 1306 h 1306"/>
                <a:gd name="T6" fmla="*/ 895 w 987"/>
                <a:gd name="T7" fmla="*/ 0 h 1306"/>
                <a:gd name="T8" fmla="*/ 0 w 987"/>
                <a:gd name="T9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7" h="1306">
                  <a:moveTo>
                    <a:pt x="0" y="0"/>
                  </a:moveTo>
                  <a:lnTo>
                    <a:pt x="99" y="1306"/>
                  </a:lnTo>
                  <a:lnTo>
                    <a:pt x="987" y="1306"/>
                  </a:lnTo>
                  <a:lnTo>
                    <a:pt x="8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C38C732F-E587-414C-9E40-ACDA666A57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33525" y="1923706"/>
              <a:ext cx="370916" cy="1800629"/>
            </a:xfrm>
            <a:custGeom>
              <a:avLst/>
              <a:gdLst>
                <a:gd name="T0" fmla="*/ 0 w 220"/>
                <a:gd name="T1" fmla="*/ 1068 h 1068"/>
                <a:gd name="T2" fmla="*/ 45 w 220"/>
                <a:gd name="T3" fmla="*/ 1068 h 1068"/>
                <a:gd name="T4" fmla="*/ 220 w 220"/>
                <a:gd name="T5" fmla="*/ 6 h 1068"/>
                <a:gd name="T6" fmla="*/ 172 w 220"/>
                <a:gd name="T7" fmla="*/ 0 h 1068"/>
                <a:gd name="T8" fmla="*/ 0 w 220"/>
                <a:gd name="T9" fmla="*/ 1068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068">
                  <a:moveTo>
                    <a:pt x="0" y="1068"/>
                  </a:moveTo>
                  <a:lnTo>
                    <a:pt x="45" y="1068"/>
                  </a:lnTo>
                  <a:lnTo>
                    <a:pt x="220" y="6"/>
                  </a:lnTo>
                  <a:lnTo>
                    <a:pt x="172" y="0"/>
                  </a:lnTo>
                  <a:lnTo>
                    <a:pt x="0" y="1068"/>
                  </a:lnTo>
                  <a:close/>
                </a:path>
              </a:pathLst>
            </a:custGeom>
            <a:solidFill>
              <a:srgbClr val="DBD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155E62CE-84F1-43EC-9CE5-FE2E3A4CAB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57341" y="1923706"/>
              <a:ext cx="369231" cy="1800629"/>
            </a:xfrm>
            <a:custGeom>
              <a:avLst/>
              <a:gdLst>
                <a:gd name="T0" fmla="*/ 0 w 219"/>
                <a:gd name="T1" fmla="*/ 1068 h 1068"/>
                <a:gd name="T2" fmla="*/ 48 w 219"/>
                <a:gd name="T3" fmla="*/ 1068 h 1068"/>
                <a:gd name="T4" fmla="*/ 219 w 219"/>
                <a:gd name="T5" fmla="*/ 6 h 1068"/>
                <a:gd name="T6" fmla="*/ 175 w 219"/>
                <a:gd name="T7" fmla="*/ 0 h 1068"/>
                <a:gd name="T8" fmla="*/ 0 w 219"/>
                <a:gd name="T9" fmla="*/ 1068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068">
                  <a:moveTo>
                    <a:pt x="0" y="1068"/>
                  </a:moveTo>
                  <a:lnTo>
                    <a:pt x="48" y="1068"/>
                  </a:lnTo>
                  <a:lnTo>
                    <a:pt x="219" y="6"/>
                  </a:lnTo>
                  <a:lnTo>
                    <a:pt x="175" y="0"/>
                  </a:lnTo>
                  <a:lnTo>
                    <a:pt x="0" y="1068"/>
                  </a:lnTo>
                  <a:close/>
                </a:path>
              </a:pathLst>
            </a:custGeom>
            <a:solidFill>
              <a:srgbClr val="DBD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2">
              <a:extLst>
                <a:ext uri="{FF2B5EF4-FFF2-40B4-BE49-F238E27FC236}">
                  <a16:creationId xmlns:a16="http://schemas.microsoft.com/office/drawing/2014/main" id="{04C097E3-2F7C-4455-ABF2-E1AC0C0F3F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25308" y="1168386"/>
              <a:ext cx="1615171" cy="1940566"/>
            </a:xfrm>
            <a:custGeom>
              <a:avLst/>
              <a:gdLst>
                <a:gd name="T0" fmla="*/ 60 w 301"/>
                <a:gd name="T1" fmla="*/ 0 h 362"/>
                <a:gd name="T2" fmla="*/ 29 w 301"/>
                <a:gd name="T3" fmla="*/ 27 h 362"/>
                <a:gd name="T4" fmla="*/ 10 w 301"/>
                <a:gd name="T5" fmla="*/ 209 h 362"/>
                <a:gd name="T6" fmla="*/ 0 w 301"/>
                <a:gd name="T7" fmla="*/ 362 h 362"/>
                <a:gd name="T8" fmla="*/ 259 w 301"/>
                <a:gd name="T9" fmla="*/ 362 h 362"/>
                <a:gd name="T10" fmla="*/ 271 w 301"/>
                <a:gd name="T11" fmla="*/ 223 h 362"/>
                <a:gd name="T12" fmla="*/ 301 w 301"/>
                <a:gd name="T13" fmla="*/ 0 h 362"/>
                <a:gd name="T14" fmla="*/ 60 w 301"/>
                <a:gd name="T1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1" h="362">
                  <a:moveTo>
                    <a:pt x="60" y="0"/>
                  </a:moveTo>
                  <a:cubicBezTo>
                    <a:pt x="50" y="2"/>
                    <a:pt x="36" y="16"/>
                    <a:pt x="29" y="27"/>
                  </a:cubicBezTo>
                  <a:cubicBezTo>
                    <a:pt x="6" y="66"/>
                    <a:pt x="1" y="144"/>
                    <a:pt x="10" y="209"/>
                  </a:cubicBezTo>
                  <a:cubicBezTo>
                    <a:pt x="20" y="280"/>
                    <a:pt x="9" y="330"/>
                    <a:pt x="0" y="362"/>
                  </a:cubicBezTo>
                  <a:cubicBezTo>
                    <a:pt x="259" y="362"/>
                    <a:pt x="259" y="362"/>
                    <a:pt x="259" y="362"/>
                  </a:cubicBezTo>
                  <a:cubicBezTo>
                    <a:pt x="268" y="336"/>
                    <a:pt x="281" y="292"/>
                    <a:pt x="271" y="223"/>
                  </a:cubicBezTo>
                  <a:cubicBezTo>
                    <a:pt x="258" y="125"/>
                    <a:pt x="275" y="49"/>
                    <a:pt x="301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3">
              <a:extLst>
                <a:ext uri="{FF2B5EF4-FFF2-40B4-BE49-F238E27FC236}">
                  <a16:creationId xmlns:a16="http://schemas.microsoft.com/office/drawing/2014/main" id="{19B0F103-D221-469A-AF27-3B2385D8CE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44485" y="991357"/>
              <a:ext cx="1448259" cy="177029"/>
            </a:xfrm>
            <a:custGeom>
              <a:avLst/>
              <a:gdLst>
                <a:gd name="T0" fmla="*/ 0 w 859"/>
                <a:gd name="T1" fmla="*/ 105 h 105"/>
                <a:gd name="T2" fmla="*/ 847 w 859"/>
                <a:gd name="T3" fmla="*/ 105 h 105"/>
                <a:gd name="T4" fmla="*/ 859 w 859"/>
                <a:gd name="T5" fmla="*/ 0 h 105"/>
                <a:gd name="T6" fmla="*/ 10 w 859"/>
                <a:gd name="T7" fmla="*/ 0 h 105"/>
                <a:gd name="T8" fmla="*/ 0 w 85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105">
                  <a:moveTo>
                    <a:pt x="0" y="105"/>
                  </a:moveTo>
                  <a:lnTo>
                    <a:pt x="847" y="105"/>
                  </a:lnTo>
                  <a:lnTo>
                    <a:pt x="859" y="0"/>
                  </a:lnTo>
                  <a:lnTo>
                    <a:pt x="10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14">
              <a:extLst>
                <a:ext uri="{FF2B5EF4-FFF2-40B4-BE49-F238E27FC236}">
                  <a16:creationId xmlns:a16="http://schemas.microsoft.com/office/drawing/2014/main" id="{05947238-E2B3-46F8-984A-9247C774BD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39427" y="1859639"/>
              <a:ext cx="80927" cy="150053"/>
            </a:xfrm>
            <a:prstGeom prst="rect">
              <a:avLst/>
            </a:prstGeom>
            <a:solidFill>
              <a:srgbClr val="DBD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2FDE810F-E110-4848-85AD-679489E949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80418" y="1709586"/>
              <a:ext cx="198946" cy="182086"/>
            </a:xfrm>
            <a:custGeom>
              <a:avLst/>
              <a:gdLst>
                <a:gd name="T0" fmla="*/ 0 w 118"/>
                <a:gd name="T1" fmla="*/ 108 h 108"/>
                <a:gd name="T2" fmla="*/ 118 w 118"/>
                <a:gd name="T3" fmla="*/ 108 h 108"/>
                <a:gd name="T4" fmla="*/ 57 w 118"/>
                <a:gd name="T5" fmla="*/ 0 h 108"/>
                <a:gd name="T6" fmla="*/ 0 w 118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08">
                  <a:moveTo>
                    <a:pt x="0" y="108"/>
                  </a:moveTo>
                  <a:lnTo>
                    <a:pt x="118" y="108"/>
                  </a:lnTo>
                  <a:lnTo>
                    <a:pt x="57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DBD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16">
              <a:extLst>
                <a:ext uri="{FF2B5EF4-FFF2-40B4-BE49-F238E27FC236}">
                  <a16:creationId xmlns:a16="http://schemas.microsoft.com/office/drawing/2014/main" id="{ECF57614-D75A-4065-B6F0-3F60BB984D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344590" y="1731504"/>
              <a:ext cx="75870" cy="278188"/>
            </a:xfrm>
            <a:prstGeom prst="rect">
              <a:avLst/>
            </a:pr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id="{FE97F667-35C3-4A14-B7F2-FB6B2C40FF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85580" y="1574707"/>
              <a:ext cx="193888" cy="182086"/>
            </a:xfrm>
            <a:custGeom>
              <a:avLst/>
              <a:gdLst>
                <a:gd name="T0" fmla="*/ 0 w 115"/>
                <a:gd name="T1" fmla="*/ 108 h 108"/>
                <a:gd name="T2" fmla="*/ 115 w 115"/>
                <a:gd name="T3" fmla="*/ 108 h 108"/>
                <a:gd name="T4" fmla="*/ 58 w 115"/>
                <a:gd name="T5" fmla="*/ 0 h 108"/>
                <a:gd name="T6" fmla="*/ 0 w 115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08">
                  <a:moveTo>
                    <a:pt x="0" y="108"/>
                  </a:moveTo>
                  <a:lnTo>
                    <a:pt x="115" y="108"/>
                  </a:lnTo>
                  <a:lnTo>
                    <a:pt x="58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18">
              <a:extLst>
                <a:ext uri="{FF2B5EF4-FFF2-40B4-BE49-F238E27FC236}">
                  <a16:creationId xmlns:a16="http://schemas.microsoft.com/office/drawing/2014/main" id="{2B28A5B9-ED59-4DEC-A9B2-42BA35E8AE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9521" y="1606741"/>
              <a:ext cx="80927" cy="402950"/>
            </a:xfrm>
            <a:prstGeom prst="rect">
              <a:avLst/>
            </a:pr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8F93C9F7-8755-41A0-ADB5-001775F6B4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70512" y="1456688"/>
              <a:ext cx="198946" cy="183773"/>
            </a:xfrm>
            <a:custGeom>
              <a:avLst/>
              <a:gdLst>
                <a:gd name="T0" fmla="*/ 0 w 118"/>
                <a:gd name="T1" fmla="*/ 109 h 109"/>
                <a:gd name="T2" fmla="*/ 118 w 118"/>
                <a:gd name="T3" fmla="*/ 109 h 109"/>
                <a:gd name="T4" fmla="*/ 57 w 118"/>
                <a:gd name="T5" fmla="*/ 0 h 109"/>
                <a:gd name="T6" fmla="*/ 0 w 118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09">
                  <a:moveTo>
                    <a:pt x="0" y="109"/>
                  </a:moveTo>
                  <a:lnTo>
                    <a:pt x="118" y="109"/>
                  </a:lnTo>
                  <a:lnTo>
                    <a:pt x="57" y="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685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Rectangle 20">
              <a:extLst>
                <a:ext uri="{FF2B5EF4-FFF2-40B4-BE49-F238E27FC236}">
                  <a16:creationId xmlns:a16="http://schemas.microsoft.com/office/drawing/2014/main" id="{50BFBA7D-65E4-44CC-89F6-A7CA4FE45E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78519" y="1478607"/>
              <a:ext cx="80927" cy="531085"/>
            </a:xfrm>
            <a:prstGeom prst="rect">
              <a:avLst/>
            </a:pr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6517BC8F-1F05-455D-B0DE-C249A1D84D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9510" y="1323496"/>
              <a:ext cx="198946" cy="182086"/>
            </a:xfrm>
            <a:custGeom>
              <a:avLst/>
              <a:gdLst>
                <a:gd name="T0" fmla="*/ 0 w 118"/>
                <a:gd name="T1" fmla="*/ 108 h 108"/>
                <a:gd name="T2" fmla="*/ 118 w 118"/>
                <a:gd name="T3" fmla="*/ 108 h 108"/>
                <a:gd name="T4" fmla="*/ 57 w 118"/>
                <a:gd name="T5" fmla="*/ 0 h 108"/>
                <a:gd name="T6" fmla="*/ 0 w 118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08">
                  <a:moveTo>
                    <a:pt x="0" y="108"/>
                  </a:moveTo>
                  <a:lnTo>
                    <a:pt x="118" y="108"/>
                  </a:lnTo>
                  <a:lnTo>
                    <a:pt x="57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22">
              <a:extLst>
                <a:ext uri="{FF2B5EF4-FFF2-40B4-BE49-F238E27FC236}">
                  <a16:creationId xmlns:a16="http://schemas.microsoft.com/office/drawing/2014/main" id="{7E66C3E7-C656-45BD-A33C-5573EC7C01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105792"/>
              <a:ext cx="192202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Rectangle 23">
              <a:extLst>
                <a:ext uri="{FF2B5EF4-FFF2-40B4-BE49-F238E27FC236}">
                  <a16:creationId xmlns:a16="http://schemas.microsoft.com/office/drawing/2014/main" id="{B1BEEA44-6334-4B97-9DA8-9701B8BF6A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196835"/>
              <a:ext cx="288303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24">
              <a:extLst>
                <a:ext uri="{FF2B5EF4-FFF2-40B4-BE49-F238E27FC236}">
                  <a16:creationId xmlns:a16="http://schemas.microsoft.com/office/drawing/2014/main" id="{87AC03FA-12B9-44DC-86E1-4121202EAD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92324" y="2105792"/>
              <a:ext cx="278188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25">
              <a:extLst>
                <a:ext uri="{FF2B5EF4-FFF2-40B4-BE49-F238E27FC236}">
                  <a16:creationId xmlns:a16="http://schemas.microsoft.com/office/drawing/2014/main" id="{BC015F83-ED2D-4D6E-9B74-0C6DAA6A70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07603" y="2105792"/>
              <a:ext cx="151738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26">
              <a:extLst>
                <a:ext uri="{FF2B5EF4-FFF2-40B4-BE49-F238E27FC236}">
                  <a16:creationId xmlns:a16="http://schemas.microsoft.com/office/drawing/2014/main" id="{62533839-A473-4C6B-8C06-534DB00EA5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06549" y="2105792"/>
              <a:ext cx="188830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27">
              <a:extLst>
                <a:ext uri="{FF2B5EF4-FFF2-40B4-BE49-F238E27FC236}">
                  <a16:creationId xmlns:a16="http://schemas.microsoft.com/office/drawing/2014/main" id="{4B3628FD-E5A1-4DFE-A99A-05C03FB44D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575569" y="2196835"/>
              <a:ext cx="322023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28">
              <a:extLst>
                <a:ext uri="{FF2B5EF4-FFF2-40B4-BE49-F238E27FC236}">
                  <a16:creationId xmlns:a16="http://schemas.microsoft.com/office/drawing/2014/main" id="{1AE960B8-7D2D-47B4-896A-AF6F4FCE3F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282820"/>
              <a:ext cx="192202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29">
              <a:extLst>
                <a:ext uri="{FF2B5EF4-FFF2-40B4-BE49-F238E27FC236}">
                  <a16:creationId xmlns:a16="http://schemas.microsoft.com/office/drawing/2014/main" id="{58DD1DFF-9D77-4257-A0C0-DC6441FC7A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373863"/>
              <a:ext cx="578292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Rectangle 30">
              <a:extLst>
                <a:ext uri="{FF2B5EF4-FFF2-40B4-BE49-F238E27FC236}">
                  <a16:creationId xmlns:a16="http://schemas.microsoft.com/office/drawing/2014/main" id="{4A41BED2-E442-467D-8AFD-3B900F2B906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92324" y="2282820"/>
              <a:ext cx="354056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31">
              <a:extLst>
                <a:ext uri="{FF2B5EF4-FFF2-40B4-BE49-F238E27FC236}">
                  <a16:creationId xmlns:a16="http://schemas.microsoft.com/office/drawing/2014/main" id="{3B73BCBA-0E41-45CC-93E2-9BE4BFF824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705390" y="2282820"/>
              <a:ext cx="192202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Rectangle 32">
              <a:extLst>
                <a:ext uri="{FF2B5EF4-FFF2-40B4-BE49-F238E27FC236}">
                  <a16:creationId xmlns:a16="http://schemas.microsoft.com/office/drawing/2014/main" id="{4BF6E21B-DD91-4DBB-B160-A36C6066895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1660" y="2282820"/>
              <a:ext cx="236037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33">
              <a:extLst>
                <a:ext uri="{FF2B5EF4-FFF2-40B4-BE49-F238E27FC236}">
                  <a16:creationId xmlns:a16="http://schemas.microsoft.com/office/drawing/2014/main" id="{E3357F4C-094C-4FA3-BE5A-058868D72C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61555" y="2373863"/>
              <a:ext cx="333824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34">
              <a:extLst>
                <a:ext uri="{FF2B5EF4-FFF2-40B4-BE49-F238E27FC236}">
                  <a16:creationId xmlns:a16="http://schemas.microsoft.com/office/drawing/2014/main" id="{B77986E2-449E-449F-9318-0B18E09E778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366507" y="2196835"/>
              <a:ext cx="144994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35">
              <a:extLst>
                <a:ext uri="{FF2B5EF4-FFF2-40B4-BE49-F238E27FC236}">
                  <a16:creationId xmlns:a16="http://schemas.microsoft.com/office/drawing/2014/main" id="{17914340-94CE-4596-8BE7-846CA3C36B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06340" y="2550891"/>
              <a:ext cx="165226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36">
              <a:extLst>
                <a:ext uri="{FF2B5EF4-FFF2-40B4-BE49-F238E27FC236}">
                  <a16:creationId xmlns:a16="http://schemas.microsoft.com/office/drawing/2014/main" id="{22E06F16-F00D-4F84-A7EB-F5A04F178E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62609" y="2550891"/>
              <a:ext cx="515910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37">
              <a:extLst>
                <a:ext uri="{FF2B5EF4-FFF2-40B4-BE49-F238E27FC236}">
                  <a16:creationId xmlns:a16="http://schemas.microsoft.com/office/drawing/2014/main" id="{D6B443F2-C229-4989-BAB3-673523ACEF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990534" y="2641934"/>
              <a:ext cx="328767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38">
              <a:extLst>
                <a:ext uri="{FF2B5EF4-FFF2-40B4-BE49-F238E27FC236}">
                  <a16:creationId xmlns:a16="http://schemas.microsoft.com/office/drawing/2014/main" id="{B2866BB7-908A-45E1-B2AE-66DEBCED17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732977"/>
              <a:ext cx="364172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Rectangle 39">
              <a:extLst>
                <a:ext uri="{FF2B5EF4-FFF2-40B4-BE49-F238E27FC236}">
                  <a16:creationId xmlns:a16="http://schemas.microsoft.com/office/drawing/2014/main" id="{BAFBB4F4-ECE0-496E-A80B-37610724E4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024254" y="2818962"/>
              <a:ext cx="251212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40">
              <a:extLst>
                <a:ext uri="{FF2B5EF4-FFF2-40B4-BE49-F238E27FC236}">
                  <a16:creationId xmlns:a16="http://schemas.microsoft.com/office/drawing/2014/main" id="{973703A8-AE83-461A-8DE1-A3DD149CBD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62609" y="2732977"/>
              <a:ext cx="274816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41">
              <a:extLst>
                <a:ext uri="{FF2B5EF4-FFF2-40B4-BE49-F238E27FC236}">
                  <a16:creationId xmlns:a16="http://schemas.microsoft.com/office/drawing/2014/main" id="{24D31559-6DB1-4EAD-97F7-89C5B79273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334474" y="2818962"/>
              <a:ext cx="472075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42">
              <a:extLst>
                <a:ext uri="{FF2B5EF4-FFF2-40B4-BE49-F238E27FC236}">
                  <a16:creationId xmlns:a16="http://schemas.microsoft.com/office/drawing/2014/main" id="{8F41CAC7-6E7E-4E90-8B9E-4FBAC5426B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55442" y="2818962"/>
              <a:ext cx="128135" cy="53951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43">
              <a:extLst>
                <a:ext uri="{FF2B5EF4-FFF2-40B4-BE49-F238E27FC236}">
                  <a16:creationId xmlns:a16="http://schemas.microsoft.com/office/drawing/2014/main" id="{ACED88DA-ACC2-40F0-980C-DEAABE6AA2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21513" y="2910005"/>
              <a:ext cx="236037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44">
              <a:extLst>
                <a:ext uri="{FF2B5EF4-FFF2-40B4-BE49-F238E27FC236}">
                  <a16:creationId xmlns:a16="http://schemas.microsoft.com/office/drawing/2014/main" id="{56523F6B-9B0F-4D94-8765-53C9F8C13A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496329" y="2910005"/>
              <a:ext cx="428239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45">
              <a:extLst>
                <a:ext uri="{FF2B5EF4-FFF2-40B4-BE49-F238E27FC236}">
                  <a16:creationId xmlns:a16="http://schemas.microsoft.com/office/drawing/2014/main" id="{768D5517-E84F-48AA-A742-566A80AB7A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78519" y="2910005"/>
              <a:ext cx="134879" cy="48894"/>
            </a:xfrm>
            <a:prstGeom prst="rect">
              <a:avLst/>
            </a:prstGeom>
            <a:solidFill>
              <a:srgbClr val="B0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116A812-A927-463E-99B5-9C15ADB043FF}"/>
              </a:ext>
            </a:extLst>
          </p:cNvPr>
          <p:cNvGrpSpPr/>
          <p:nvPr userDrawn="1"/>
        </p:nvGrpSpPr>
        <p:grpSpPr>
          <a:xfrm>
            <a:off x="8727498" y="1904399"/>
            <a:ext cx="2099015" cy="3816351"/>
            <a:chOff x="9485418" y="3213968"/>
            <a:chExt cx="1906785" cy="3466846"/>
          </a:xfrm>
        </p:grpSpPr>
        <p:sp>
          <p:nvSpPr>
            <p:cNvPr id="11" name="Rectangle 49">
              <a:extLst>
                <a:ext uri="{FF2B5EF4-FFF2-40B4-BE49-F238E27FC236}">
                  <a16:creationId xmlns:a16="http://schemas.microsoft.com/office/drawing/2014/main" id="{3F57A950-4848-45F3-8AD2-90D13D6F6C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59074" y="4164114"/>
              <a:ext cx="85106" cy="290576"/>
            </a:xfrm>
            <a:prstGeom prst="rect">
              <a:avLst/>
            </a:prstGeom>
            <a:solidFill>
              <a:srgbClr val="9EA6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0">
              <a:extLst>
                <a:ext uri="{FF2B5EF4-FFF2-40B4-BE49-F238E27FC236}">
                  <a16:creationId xmlns:a16="http://schemas.microsoft.com/office/drawing/2014/main" id="{BB2EBF71-AAFD-4F38-84BD-44F18A6AD3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59074" y="4164114"/>
              <a:ext cx="85106" cy="290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75">
              <a:extLst>
                <a:ext uri="{FF2B5EF4-FFF2-40B4-BE49-F238E27FC236}">
                  <a16:creationId xmlns:a16="http://schemas.microsoft.com/office/drawing/2014/main" id="{A888D86B-E359-4978-9FB6-54C32E97C0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71232" y="4589642"/>
              <a:ext cx="134954" cy="26748"/>
            </a:xfrm>
            <a:prstGeom prst="rect">
              <a:avLst/>
            </a:prstGeom>
            <a:solidFill>
              <a:srgbClr val="A1A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76">
              <a:extLst>
                <a:ext uri="{FF2B5EF4-FFF2-40B4-BE49-F238E27FC236}">
                  <a16:creationId xmlns:a16="http://schemas.microsoft.com/office/drawing/2014/main" id="{0774D830-38AA-4633-9F23-7A748B5E68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71232" y="4589642"/>
              <a:ext cx="134954" cy="26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83">
              <a:extLst>
                <a:ext uri="{FF2B5EF4-FFF2-40B4-BE49-F238E27FC236}">
                  <a16:creationId xmlns:a16="http://schemas.microsoft.com/office/drawing/2014/main" id="{89DE4BF0-F823-4A3C-B8C8-CDB72BA51A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71232" y="4674749"/>
              <a:ext cx="37690" cy="26748"/>
            </a:xfrm>
            <a:prstGeom prst="rect">
              <a:avLst/>
            </a:prstGeom>
            <a:solidFill>
              <a:srgbClr val="A1A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84">
              <a:extLst>
                <a:ext uri="{FF2B5EF4-FFF2-40B4-BE49-F238E27FC236}">
                  <a16:creationId xmlns:a16="http://schemas.microsoft.com/office/drawing/2014/main" id="{4FFB33C3-00D7-4290-B508-F71C627CC4A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71232" y="4674749"/>
              <a:ext cx="37690" cy="26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87">
              <a:extLst>
                <a:ext uri="{FF2B5EF4-FFF2-40B4-BE49-F238E27FC236}">
                  <a16:creationId xmlns:a16="http://schemas.microsoft.com/office/drawing/2014/main" id="{5C2067D7-4913-4206-9F3F-C3A1381701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85822" y="4747696"/>
              <a:ext cx="159270" cy="26748"/>
            </a:xfrm>
            <a:prstGeom prst="rect">
              <a:avLst/>
            </a:prstGeom>
            <a:solidFill>
              <a:srgbClr val="A1A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8">
              <a:extLst>
                <a:ext uri="{FF2B5EF4-FFF2-40B4-BE49-F238E27FC236}">
                  <a16:creationId xmlns:a16="http://schemas.microsoft.com/office/drawing/2014/main" id="{D8B5E2E5-4368-45E2-A763-B002841895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085822" y="4747696"/>
              <a:ext cx="159270" cy="26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9">
              <a:extLst>
                <a:ext uri="{FF2B5EF4-FFF2-40B4-BE49-F238E27FC236}">
                  <a16:creationId xmlns:a16="http://schemas.microsoft.com/office/drawing/2014/main" id="{42DD4AEC-C7F7-4B1B-9BAA-FE6A1ACED6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60292" y="6540997"/>
              <a:ext cx="209117" cy="139817"/>
            </a:xfrm>
            <a:custGeom>
              <a:avLst/>
              <a:gdLst>
                <a:gd name="T0" fmla="*/ 51 w 54"/>
                <a:gd name="T1" fmla="*/ 9 h 36"/>
                <a:gd name="T2" fmla="*/ 36 w 54"/>
                <a:gd name="T3" fmla="*/ 0 h 36"/>
                <a:gd name="T4" fmla="*/ 30 w 54"/>
                <a:gd name="T5" fmla="*/ 8 h 36"/>
                <a:gd name="T6" fmla="*/ 0 w 54"/>
                <a:gd name="T7" fmla="*/ 27 h 36"/>
                <a:gd name="T8" fmla="*/ 17 w 54"/>
                <a:gd name="T9" fmla="*/ 36 h 36"/>
                <a:gd name="T10" fmla="*/ 35 w 54"/>
                <a:gd name="T11" fmla="*/ 34 h 36"/>
                <a:gd name="T12" fmla="*/ 51 w 54"/>
                <a:gd name="T13" fmla="*/ 25 h 36"/>
                <a:gd name="T14" fmla="*/ 52 w 54"/>
                <a:gd name="T15" fmla="*/ 15 h 36"/>
                <a:gd name="T16" fmla="*/ 51 w 54"/>
                <a:gd name="T1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6">
                  <a:moveTo>
                    <a:pt x="51" y="9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3" y="5"/>
                    <a:pt x="30" y="8"/>
                  </a:cubicBezTo>
                  <a:cubicBezTo>
                    <a:pt x="25" y="14"/>
                    <a:pt x="0" y="19"/>
                    <a:pt x="0" y="27"/>
                  </a:cubicBezTo>
                  <a:cubicBezTo>
                    <a:pt x="0" y="32"/>
                    <a:pt x="9" y="36"/>
                    <a:pt x="17" y="36"/>
                  </a:cubicBezTo>
                  <a:cubicBezTo>
                    <a:pt x="24" y="36"/>
                    <a:pt x="31" y="35"/>
                    <a:pt x="35" y="34"/>
                  </a:cubicBezTo>
                  <a:cubicBezTo>
                    <a:pt x="39" y="32"/>
                    <a:pt x="50" y="28"/>
                    <a:pt x="51" y="25"/>
                  </a:cubicBezTo>
                  <a:cubicBezTo>
                    <a:pt x="54" y="21"/>
                    <a:pt x="52" y="15"/>
                    <a:pt x="52" y="15"/>
                  </a:cubicBezTo>
                  <a:cubicBezTo>
                    <a:pt x="53" y="10"/>
                    <a:pt x="51" y="9"/>
                    <a:pt x="51" y="9"/>
                  </a:cubicBez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0">
              <a:extLst>
                <a:ext uri="{FF2B5EF4-FFF2-40B4-BE49-F238E27FC236}">
                  <a16:creationId xmlns:a16="http://schemas.microsoft.com/office/drawing/2014/main" id="{BD7C2610-55DA-4882-865F-79D0713013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77009" y="6540997"/>
              <a:ext cx="88753" cy="74164"/>
            </a:xfrm>
            <a:custGeom>
              <a:avLst/>
              <a:gdLst>
                <a:gd name="T0" fmla="*/ 2 w 23"/>
                <a:gd name="T1" fmla="*/ 0 h 19"/>
                <a:gd name="T2" fmla="*/ 0 w 23"/>
                <a:gd name="T3" fmla="*/ 8 h 19"/>
                <a:gd name="T4" fmla="*/ 9 w 23"/>
                <a:gd name="T5" fmla="*/ 17 h 19"/>
                <a:gd name="T6" fmla="*/ 22 w 23"/>
                <a:gd name="T7" fmla="*/ 15 h 19"/>
                <a:gd name="T8" fmla="*/ 22 w 23"/>
                <a:gd name="T9" fmla="*/ 3 h 19"/>
                <a:gd name="T10" fmla="*/ 2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2" y="0"/>
                  </a:moveTo>
                  <a:cubicBezTo>
                    <a:pt x="2" y="0"/>
                    <a:pt x="4" y="3"/>
                    <a:pt x="0" y="8"/>
                  </a:cubicBezTo>
                  <a:cubicBezTo>
                    <a:pt x="0" y="8"/>
                    <a:pt x="3" y="14"/>
                    <a:pt x="9" y="17"/>
                  </a:cubicBezTo>
                  <a:cubicBezTo>
                    <a:pt x="12" y="19"/>
                    <a:pt x="22" y="15"/>
                    <a:pt x="22" y="15"/>
                  </a:cubicBezTo>
                  <a:cubicBezTo>
                    <a:pt x="23" y="10"/>
                    <a:pt x="22" y="3"/>
                    <a:pt x="22" y="3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1">
              <a:extLst>
                <a:ext uri="{FF2B5EF4-FFF2-40B4-BE49-F238E27FC236}">
                  <a16:creationId xmlns:a16="http://schemas.microsoft.com/office/drawing/2014/main" id="{1CA501AD-D3DB-412F-8ABF-688472189D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94639" y="4605448"/>
              <a:ext cx="434040" cy="1974455"/>
            </a:xfrm>
            <a:custGeom>
              <a:avLst/>
              <a:gdLst>
                <a:gd name="T0" fmla="*/ 15 w 112"/>
                <a:gd name="T1" fmla="*/ 0 h 511"/>
                <a:gd name="T2" fmla="*/ 11 w 112"/>
                <a:gd name="T3" fmla="*/ 287 h 511"/>
                <a:gd name="T4" fmla="*/ 46 w 112"/>
                <a:gd name="T5" fmla="*/ 504 h 511"/>
                <a:gd name="T6" fmla="*/ 74 w 112"/>
                <a:gd name="T7" fmla="*/ 504 h 511"/>
                <a:gd name="T8" fmla="*/ 70 w 112"/>
                <a:gd name="T9" fmla="*/ 269 h 511"/>
                <a:gd name="T10" fmla="*/ 112 w 112"/>
                <a:gd name="T11" fmla="*/ 105 h 511"/>
                <a:gd name="T12" fmla="*/ 112 w 112"/>
                <a:gd name="T13" fmla="*/ 9 h 511"/>
                <a:gd name="T14" fmla="*/ 15 w 112"/>
                <a:gd name="T15" fmla="*/ 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511">
                  <a:moveTo>
                    <a:pt x="15" y="0"/>
                  </a:moveTo>
                  <a:cubicBezTo>
                    <a:pt x="13" y="11"/>
                    <a:pt x="0" y="156"/>
                    <a:pt x="11" y="287"/>
                  </a:cubicBezTo>
                  <a:cubicBezTo>
                    <a:pt x="20" y="400"/>
                    <a:pt x="46" y="504"/>
                    <a:pt x="46" y="504"/>
                  </a:cubicBezTo>
                  <a:cubicBezTo>
                    <a:pt x="46" y="505"/>
                    <a:pt x="64" y="511"/>
                    <a:pt x="74" y="504"/>
                  </a:cubicBezTo>
                  <a:cubicBezTo>
                    <a:pt x="70" y="269"/>
                    <a:pt x="70" y="269"/>
                    <a:pt x="70" y="269"/>
                  </a:cubicBezTo>
                  <a:cubicBezTo>
                    <a:pt x="70" y="269"/>
                    <a:pt x="105" y="111"/>
                    <a:pt x="112" y="105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76" y="11"/>
                    <a:pt x="27" y="6"/>
                    <a:pt x="15" y="0"/>
                  </a:cubicBez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2">
              <a:extLst>
                <a:ext uri="{FF2B5EF4-FFF2-40B4-BE49-F238E27FC236}">
                  <a16:creationId xmlns:a16="http://schemas.microsoft.com/office/drawing/2014/main" id="{1E9D7B3A-BB1A-43DA-95BD-6B356D05FF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4879" y="6530055"/>
              <a:ext cx="209117" cy="145896"/>
            </a:xfrm>
            <a:custGeom>
              <a:avLst/>
              <a:gdLst>
                <a:gd name="T0" fmla="*/ 50 w 54"/>
                <a:gd name="T1" fmla="*/ 8 h 38"/>
                <a:gd name="T2" fmla="*/ 35 w 54"/>
                <a:gd name="T3" fmla="*/ 0 h 38"/>
                <a:gd name="T4" fmla="*/ 29 w 54"/>
                <a:gd name="T5" fmla="*/ 9 h 38"/>
                <a:gd name="T6" fmla="*/ 1 w 54"/>
                <a:gd name="T7" fmla="*/ 31 h 38"/>
                <a:gd name="T8" fmla="*/ 18 w 54"/>
                <a:gd name="T9" fmla="*/ 38 h 38"/>
                <a:gd name="T10" fmla="*/ 36 w 54"/>
                <a:gd name="T11" fmla="*/ 34 h 38"/>
                <a:gd name="T12" fmla="*/ 52 w 54"/>
                <a:gd name="T13" fmla="*/ 24 h 38"/>
                <a:gd name="T14" fmla="*/ 51 w 54"/>
                <a:gd name="T15" fmla="*/ 14 h 38"/>
                <a:gd name="T16" fmla="*/ 50 w 54"/>
                <a:gd name="T1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8">
                  <a:moveTo>
                    <a:pt x="50" y="8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2" y="6"/>
                    <a:pt x="29" y="9"/>
                  </a:cubicBezTo>
                  <a:cubicBezTo>
                    <a:pt x="25" y="16"/>
                    <a:pt x="0" y="22"/>
                    <a:pt x="1" y="31"/>
                  </a:cubicBezTo>
                  <a:cubicBezTo>
                    <a:pt x="1" y="35"/>
                    <a:pt x="11" y="38"/>
                    <a:pt x="18" y="38"/>
                  </a:cubicBezTo>
                  <a:cubicBezTo>
                    <a:pt x="26" y="38"/>
                    <a:pt x="32" y="37"/>
                    <a:pt x="36" y="34"/>
                  </a:cubicBezTo>
                  <a:cubicBezTo>
                    <a:pt x="41" y="31"/>
                    <a:pt x="50" y="27"/>
                    <a:pt x="52" y="24"/>
                  </a:cubicBezTo>
                  <a:cubicBezTo>
                    <a:pt x="54" y="19"/>
                    <a:pt x="51" y="14"/>
                    <a:pt x="51" y="14"/>
                  </a:cubicBezTo>
                  <a:cubicBezTo>
                    <a:pt x="52" y="9"/>
                    <a:pt x="50" y="8"/>
                    <a:pt x="50" y="8"/>
                  </a:cubicBez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3">
              <a:extLst>
                <a:ext uri="{FF2B5EF4-FFF2-40B4-BE49-F238E27FC236}">
                  <a16:creationId xmlns:a16="http://schemas.microsoft.com/office/drawing/2014/main" id="{90B3C838-809D-4377-826A-AD7B62DD2C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6733" y="6530055"/>
              <a:ext cx="88753" cy="69301"/>
            </a:xfrm>
            <a:custGeom>
              <a:avLst/>
              <a:gdLst>
                <a:gd name="T0" fmla="*/ 2 w 23"/>
                <a:gd name="T1" fmla="*/ 0 h 18"/>
                <a:gd name="T2" fmla="*/ 0 w 23"/>
                <a:gd name="T3" fmla="*/ 9 h 18"/>
                <a:gd name="T4" fmla="*/ 10 w 23"/>
                <a:gd name="T5" fmla="*/ 17 h 18"/>
                <a:gd name="T6" fmla="*/ 22 w 23"/>
                <a:gd name="T7" fmla="*/ 14 h 18"/>
                <a:gd name="T8" fmla="*/ 23 w 23"/>
                <a:gd name="T9" fmla="*/ 2 h 18"/>
                <a:gd name="T10" fmla="*/ 2 w 23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8">
                  <a:moveTo>
                    <a:pt x="2" y="0"/>
                  </a:moveTo>
                  <a:cubicBezTo>
                    <a:pt x="2" y="0"/>
                    <a:pt x="4" y="4"/>
                    <a:pt x="0" y="9"/>
                  </a:cubicBezTo>
                  <a:cubicBezTo>
                    <a:pt x="0" y="9"/>
                    <a:pt x="4" y="14"/>
                    <a:pt x="10" y="17"/>
                  </a:cubicBezTo>
                  <a:cubicBezTo>
                    <a:pt x="13" y="18"/>
                    <a:pt x="22" y="14"/>
                    <a:pt x="22" y="14"/>
                  </a:cubicBezTo>
                  <a:cubicBezTo>
                    <a:pt x="23" y="9"/>
                    <a:pt x="23" y="2"/>
                    <a:pt x="23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4">
              <a:extLst>
                <a:ext uri="{FF2B5EF4-FFF2-40B4-BE49-F238E27FC236}">
                  <a16:creationId xmlns:a16="http://schemas.microsoft.com/office/drawing/2014/main" id="{3B3A4543-939C-47BF-94BA-A790E35AAD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31415" y="4678395"/>
              <a:ext cx="460788" cy="1897860"/>
            </a:xfrm>
            <a:custGeom>
              <a:avLst/>
              <a:gdLst>
                <a:gd name="T0" fmla="*/ 82 w 119"/>
                <a:gd name="T1" fmla="*/ 0 h 491"/>
                <a:gd name="T2" fmla="*/ 0 w 119"/>
                <a:gd name="T3" fmla="*/ 23 h 491"/>
                <a:gd name="T4" fmla="*/ 18 w 119"/>
                <a:gd name="T5" fmla="*/ 274 h 491"/>
                <a:gd name="T6" fmla="*/ 63 w 119"/>
                <a:gd name="T7" fmla="*/ 479 h 491"/>
                <a:gd name="T8" fmla="*/ 98 w 119"/>
                <a:gd name="T9" fmla="*/ 482 h 491"/>
                <a:gd name="T10" fmla="*/ 81 w 119"/>
                <a:gd name="T11" fmla="*/ 265 h 491"/>
                <a:gd name="T12" fmla="*/ 82 w 119"/>
                <a:gd name="T13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491">
                  <a:moveTo>
                    <a:pt x="82" y="0"/>
                  </a:moveTo>
                  <a:cubicBezTo>
                    <a:pt x="46" y="5"/>
                    <a:pt x="13" y="27"/>
                    <a:pt x="0" y="23"/>
                  </a:cubicBezTo>
                  <a:cubicBezTo>
                    <a:pt x="0" y="33"/>
                    <a:pt x="2" y="193"/>
                    <a:pt x="18" y="274"/>
                  </a:cubicBezTo>
                  <a:cubicBezTo>
                    <a:pt x="41" y="385"/>
                    <a:pt x="63" y="479"/>
                    <a:pt x="63" y="479"/>
                  </a:cubicBezTo>
                  <a:cubicBezTo>
                    <a:pt x="63" y="479"/>
                    <a:pt x="76" y="491"/>
                    <a:pt x="98" y="482"/>
                  </a:cubicBezTo>
                  <a:cubicBezTo>
                    <a:pt x="81" y="265"/>
                    <a:pt x="81" y="265"/>
                    <a:pt x="81" y="265"/>
                  </a:cubicBezTo>
                  <a:cubicBezTo>
                    <a:pt x="77" y="205"/>
                    <a:pt x="119" y="80"/>
                    <a:pt x="82" y="0"/>
                  </a:cubicBezTo>
                  <a:close/>
                </a:path>
              </a:pathLst>
            </a:custGeom>
            <a:solidFill>
              <a:srgbClr val="184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434B4A-1AF0-49EE-A307-2C906F147F84}"/>
                </a:ext>
              </a:extLst>
            </p:cNvPr>
            <p:cNvGrpSpPr/>
            <p:nvPr userDrawn="1"/>
          </p:nvGrpSpPr>
          <p:grpSpPr>
            <a:xfrm>
              <a:off x="9485418" y="3655302"/>
              <a:ext cx="189664" cy="181154"/>
              <a:chOff x="9461516" y="3642536"/>
              <a:chExt cx="189664" cy="181154"/>
            </a:xfrm>
          </p:grpSpPr>
          <p:sp>
            <p:nvSpPr>
              <p:cNvPr id="47" name="Freeform 166">
                <a:extLst>
                  <a:ext uri="{FF2B5EF4-FFF2-40B4-BE49-F238E27FC236}">
                    <a16:creationId xmlns:a16="http://schemas.microsoft.com/office/drawing/2014/main" id="{F3E1F0AB-2F1B-4581-B0C4-853D26A92F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596470" y="3677795"/>
                <a:ext cx="46200" cy="65653"/>
              </a:xfrm>
              <a:custGeom>
                <a:avLst/>
                <a:gdLst>
                  <a:gd name="T0" fmla="*/ 3 w 12"/>
                  <a:gd name="T1" fmla="*/ 2 h 17"/>
                  <a:gd name="T2" fmla="*/ 3 w 12"/>
                  <a:gd name="T3" fmla="*/ 12 h 17"/>
                  <a:gd name="T4" fmla="*/ 12 w 12"/>
                  <a:gd name="T5" fmla="*/ 17 h 17"/>
                  <a:gd name="T6" fmla="*/ 6 w 12"/>
                  <a:gd name="T7" fmla="*/ 5 h 17"/>
                  <a:gd name="T8" fmla="*/ 3 w 12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7">
                    <a:moveTo>
                      <a:pt x="3" y="2"/>
                    </a:moveTo>
                    <a:cubicBezTo>
                      <a:pt x="0" y="3"/>
                      <a:pt x="2" y="11"/>
                      <a:pt x="3" y="12"/>
                    </a:cubicBezTo>
                    <a:cubicBezTo>
                      <a:pt x="6" y="15"/>
                      <a:pt x="9" y="14"/>
                      <a:pt x="12" y="17"/>
                    </a:cubicBezTo>
                    <a:cubicBezTo>
                      <a:pt x="10" y="13"/>
                      <a:pt x="8" y="9"/>
                      <a:pt x="6" y="5"/>
                    </a:cubicBezTo>
                    <a:cubicBezTo>
                      <a:pt x="6" y="3"/>
                      <a:pt x="6" y="0"/>
                      <a:pt x="3" y="2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67">
                <a:extLst>
                  <a:ext uri="{FF2B5EF4-FFF2-40B4-BE49-F238E27FC236}">
                    <a16:creationId xmlns:a16="http://schemas.microsoft.com/office/drawing/2014/main" id="{173C5730-0ACD-494D-8050-90A9137532E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461516" y="3642536"/>
                <a:ext cx="189664" cy="181154"/>
              </a:xfrm>
              <a:custGeom>
                <a:avLst/>
                <a:gdLst>
                  <a:gd name="T0" fmla="*/ 38 w 49"/>
                  <a:gd name="T1" fmla="*/ 19 h 47"/>
                  <a:gd name="T2" fmla="*/ 22 w 49"/>
                  <a:gd name="T3" fmla="*/ 8 h 47"/>
                  <a:gd name="T4" fmla="*/ 11 w 49"/>
                  <a:gd name="T5" fmla="*/ 1 h 47"/>
                  <a:gd name="T6" fmla="*/ 4 w 49"/>
                  <a:gd name="T7" fmla="*/ 3 h 47"/>
                  <a:gd name="T8" fmla="*/ 3 w 49"/>
                  <a:gd name="T9" fmla="*/ 7 h 47"/>
                  <a:gd name="T10" fmla="*/ 5 w 49"/>
                  <a:gd name="T11" fmla="*/ 14 h 47"/>
                  <a:gd name="T12" fmla="*/ 13 w 49"/>
                  <a:gd name="T13" fmla="*/ 26 h 47"/>
                  <a:gd name="T14" fmla="*/ 39 w 49"/>
                  <a:gd name="T15" fmla="*/ 47 h 47"/>
                  <a:gd name="T16" fmla="*/ 49 w 49"/>
                  <a:gd name="T17" fmla="*/ 30 h 47"/>
                  <a:gd name="T18" fmla="*/ 38 w 49"/>
                  <a:gd name="T1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47">
                    <a:moveTo>
                      <a:pt x="38" y="19"/>
                    </a:moveTo>
                    <a:cubicBezTo>
                      <a:pt x="35" y="15"/>
                      <a:pt x="24" y="9"/>
                      <a:pt x="22" y="8"/>
                    </a:cubicBezTo>
                    <a:cubicBezTo>
                      <a:pt x="17" y="4"/>
                      <a:pt x="14" y="2"/>
                      <a:pt x="11" y="1"/>
                    </a:cubicBezTo>
                    <a:cubicBezTo>
                      <a:pt x="8" y="0"/>
                      <a:pt x="6" y="2"/>
                      <a:pt x="4" y="3"/>
                    </a:cubicBezTo>
                    <a:cubicBezTo>
                      <a:pt x="2" y="4"/>
                      <a:pt x="3" y="5"/>
                      <a:pt x="3" y="7"/>
                    </a:cubicBezTo>
                    <a:cubicBezTo>
                      <a:pt x="0" y="8"/>
                      <a:pt x="5" y="12"/>
                      <a:pt x="5" y="14"/>
                    </a:cubicBezTo>
                    <a:cubicBezTo>
                      <a:pt x="1" y="19"/>
                      <a:pt x="7" y="21"/>
                      <a:pt x="13" y="26"/>
                    </a:cubicBezTo>
                    <a:cubicBezTo>
                      <a:pt x="13" y="26"/>
                      <a:pt x="35" y="45"/>
                      <a:pt x="39" y="47"/>
                    </a:cubicBezTo>
                    <a:cubicBezTo>
                      <a:pt x="42" y="46"/>
                      <a:pt x="49" y="30"/>
                      <a:pt x="49" y="30"/>
                    </a:cubicBezTo>
                    <a:cubicBezTo>
                      <a:pt x="47" y="24"/>
                      <a:pt x="42" y="22"/>
                      <a:pt x="38" y="19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8" name="Freeform 170">
              <a:extLst>
                <a:ext uri="{FF2B5EF4-FFF2-40B4-BE49-F238E27FC236}">
                  <a16:creationId xmlns:a16="http://schemas.microsoft.com/office/drawing/2014/main" id="{3A9F9F5B-D086-4F2B-BDA8-7C5FAE006D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08628" y="3747095"/>
              <a:ext cx="1175677" cy="417019"/>
            </a:xfrm>
            <a:custGeom>
              <a:avLst/>
              <a:gdLst>
                <a:gd name="T0" fmla="*/ 271 w 304"/>
                <a:gd name="T1" fmla="*/ 17 h 108"/>
                <a:gd name="T2" fmla="*/ 137 w 304"/>
                <a:gd name="T3" fmla="*/ 56 h 108"/>
                <a:gd name="T4" fmla="*/ 16 w 304"/>
                <a:gd name="T5" fmla="*/ 0 h 108"/>
                <a:gd name="T6" fmla="*/ 0 w 304"/>
                <a:gd name="T7" fmla="*/ 23 h 108"/>
                <a:gd name="T8" fmla="*/ 134 w 304"/>
                <a:gd name="T9" fmla="*/ 103 h 108"/>
                <a:gd name="T10" fmla="*/ 293 w 304"/>
                <a:gd name="T11" fmla="*/ 71 h 108"/>
                <a:gd name="T12" fmla="*/ 271 w 304"/>
                <a:gd name="T13" fmla="*/ 1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08">
                  <a:moveTo>
                    <a:pt x="271" y="17"/>
                  </a:moveTo>
                  <a:cubicBezTo>
                    <a:pt x="253" y="21"/>
                    <a:pt x="161" y="51"/>
                    <a:pt x="137" y="56"/>
                  </a:cubicBezTo>
                  <a:cubicBezTo>
                    <a:pt x="95" y="37"/>
                    <a:pt x="49" y="21"/>
                    <a:pt x="16" y="0"/>
                  </a:cubicBezTo>
                  <a:cubicBezTo>
                    <a:pt x="11" y="8"/>
                    <a:pt x="5" y="15"/>
                    <a:pt x="0" y="23"/>
                  </a:cubicBezTo>
                  <a:cubicBezTo>
                    <a:pt x="34" y="47"/>
                    <a:pt x="97" y="98"/>
                    <a:pt x="134" y="103"/>
                  </a:cubicBezTo>
                  <a:cubicBezTo>
                    <a:pt x="170" y="107"/>
                    <a:pt x="262" y="108"/>
                    <a:pt x="293" y="71"/>
                  </a:cubicBezTo>
                  <a:cubicBezTo>
                    <a:pt x="304" y="59"/>
                    <a:pt x="304" y="9"/>
                    <a:pt x="271" y="17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71">
              <a:extLst>
                <a:ext uri="{FF2B5EF4-FFF2-40B4-BE49-F238E27FC236}">
                  <a16:creationId xmlns:a16="http://schemas.microsoft.com/office/drawing/2014/main" id="{0ABAB746-4D3B-400B-90CD-7B3E73F49E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59381" y="3720347"/>
              <a:ext cx="797563" cy="1379930"/>
            </a:xfrm>
            <a:custGeom>
              <a:avLst/>
              <a:gdLst>
                <a:gd name="T0" fmla="*/ 59 w 206"/>
                <a:gd name="T1" fmla="*/ 16 h 357"/>
                <a:gd name="T2" fmla="*/ 11 w 206"/>
                <a:gd name="T3" fmla="*/ 34 h 357"/>
                <a:gd name="T4" fmla="*/ 4 w 206"/>
                <a:gd name="T5" fmla="*/ 91 h 357"/>
                <a:gd name="T6" fmla="*/ 16 w 206"/>
                <a:gd name="T7" fmla="*/ 302 h 357"/>
                <a:gd name="T8" fmla="*/ 35 w 206"/>
                <a:gd name="T9" fmla="*/ 331 h 357"/>
                <a:gd name="T10" fmla="*/ 172 w 206"/>
                <a:gd name="T11" fmla="*/ 313 h 357"/>
                <a:gd name="T12" fmla="*/ 199 w 206"/>
                <a:gd name="T13" fmla="*/ 302 h 357"/>
                <a:gd name="T14" fmla="*/ 160 w 206"/>
                <a:gd name="T15" fmla="*/ 43 h 357"/>
                <a:gd name="T16" fmla="*/ 59 w 206"/>
                <a:gd name="T17" fmla="*/ 1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357">
                  <a:moveTo>
                    <a:pt x="59" y="16"/>
                  </a:moveTo>
                  <a:cubicBezTo>
                    <a:pt x="34" y="15"/>
                    <a:pt x="16" y="28"/>
                    <a:pt x="11" y="34"/>
                  </a:cubicBezTo>
                  <a:cubicBezTo>
                    <a:pt x="0" y="48"/>
                    <a:pt x="2" y="72"/>
                    <a:pt x="4" y="91"/>
                  </a:cubicBezTo>
                  <a:cubicBezTo>
                    <a:pt x="13" y="163"/>
                    <a:pt x="18" y="228"/>
                    <a:pt x="16" y="302"/>
                  </a:cubicBezTo>
                  <a:cubicBezTo>
                    <a:pt x="15" y="311"/>
                    <a:pt x="20" y="326"/>
                    <a:pt x="35" y="331"/>
                  </a:cubicBezTo>
                  <a:cubicBezTo>
                    <a:pt x="105" y="357"/>
                    <a:pt x="135" y="314"/>
                    <a:pt x="172" y="313"/>
                  </a:cubicBezTo>
                  <a:cubicBezTo>
                    <a:pt x="202" y="312"/>
                    <a:pt x="199" y="308"/>
                    <a:pt x="199" y="302"/>
                  </a:cubicBezTo>
                  <a:cubicBezTo>
                    <a:pt x="206" y="228"/>
                    <a:pt x="194" y="91"/>
                    <a:pt x="160" y="43"/>
                  </a:cubicBezTo>
                  <a:cubicBezTo>
                    <a:pt x="130" y="0"/>
                    <a:pt x="71" y="16"/>
                    <a:pt x="59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72">
              <a:extLst>
                <a:ext uri="{FF2B5EF4-FFF2-40B4-BE49-F238E27FC236}">
                  <a16:creationId xmlns:a16="http://schemas.microsoft.com/office/drawing/2014/main" id="{2203AC93-3CF7-4D4D-8A05-087F31B3A3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97069" y="4953165"/>
              <a:ext cx="54711" cy="62006"/>
            </a:xfrm>
            <a:custGeom>
              <a:avLst/>
              <a:gdLst>
                <a:gd name="T0" fmla="*/ 4 w 14"/>
                <a:gd name="T1" fmla="*/ 9 h 16"/>
                <a:gd name="T2" fmla="*/ 2 w 14"/>
                <a:gd name="T3" fmla="*/ 14 h 16"/>
                <a:gd name="T4" fmla="*/ 12 w 14"/>
                <a:gd name="T5" fmla="*/ 11 h 16"/>
                <a:gd name="T6" fmla="*/ 14 w 14"/>
                <a:gd name="T7" fmla="*/ 0 h 16"/>
                <a:gd name="T8" fmla="*/ 4 w 14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4" y="9"/>
                  </a:moveTo>
                  <a:cubicBezTo>
                    <a:pt x="2" y="10"/>
                    <a:pt x="0" y="11"/>
                    <a:pt x="2" y="14"/>
                  </a:cubicBezTo>
                  <a:cubicBezTo>
                    <a:pt x="3" y="16"/>
                    <a:pt x="11" y="12"/>
                    <a:pt x="12" y="11"/>
                  </a:cubicBezTo>
                  <a:cubicBezTo>
                    <a:pt x="14" y="7"/>
                    <a:pt x="12" y="4"/>
                    <a:pt x="14" y="0"/>
                  </a:cubicBezTo>
                  <a:cubicBezTo>
                    <a:pt x="11" y="4"/>
                    <a:pt x="8" y="7"/>
                    <a:pt x="4" y="9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3">
              <a:extLst>
                <a:ext uri="{FF2B5EF4-FFF2-40B4-BE49-F238E27FC236}">
                  <a16:creationId xmlns:a16="http://schemas.microsoft.com/office/drawing/2014/main" id="{6376A18C-B8FA-45B2-BAE1-0FC0CC3AE2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97069" y="4941008"/>
              <a:ext cx="143464" cy="205470"/>
            </a:xfrm>
            <a:custGeom>
              <a:avLst/>
              <a:gdLst>
                <a:gd name="T0" fmla="*/ 17 w 37"/>
                <a:gd name="T1" fmla="*/ 0 h 53"/>
                <a:gd name="T2" fmla="*/ 9 w 37"/>
                <a:gd name="T3" fmla="*/ 14 h 53"/>
                <a:gd name="T4" fmla="*/ 3 w 37"/>
                <a:gd name="T5" fmla="*/ 33 h 53"/>
                <a:gd name="T6" fmla="*/ 0 w 37"/>
                <a:gd name="T7" fmla="*/ 45 h 53"/>
                <a:gd name="T8" fmla="*/ 3 w 37"/>
                <a:gd name="T9" fmla="*/ 51 h 53"/>
                <a:gd name="T10" fmla="*/ 7 w 37"/>
                <a:gd name="T11" fmla="*/ 51 h 53"/>
                <a:gd name="T12" fmla="*/ 13 w 37"/>
                <a:gd name="T13" fmla="*/ 48 h 53"/>
                <a:gd name="T14" fmla="*/ 23 w 37"/>
                <a:gd name="T15" fmla="*/ 36 h 53"/>
                <a:gd name="T16" fmla="*/ 37 w 37"/>
                <a:gd name="T17" fmla="*/ 6 h 53"/>
                <a:gd name="T18" fmla="*/ 17 w 37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3">
                  <a:moveTo>
                    <a:pt x="17" y="0"/>
                  </a:moveTo>
                  <a:cubicBezTo>
                    <a:pt x="12" y="4"/>
                    <a:pt x="11" y="10"/>
                    <a:pt x="9" y="14"/>
                  </a:cubicBezTo>
                  <a:cubicBezTo>
                    <a:pt x="7" y="18"/>
                    <a:pt x="4" y="31"/>
                    <a:pt x="3" y="33"/>
                  </a:cubicBezTo>
                  <a:cubicBezTo>
                    <a:pt x="1" y="39"/>
                    <a:pt x="0" y="42"/>
                    <a:pt x="0" y="45"/>
                  </a:cubicBezTo>
                  <a:cubicBezTo>
                    <a:pt x="0" y="49"/>
                    <a:pt x="2" y="50"/>
                    <a:pt x="3" y="51"/>
                  </a:cubicBezTo>
                  <a:cubicBezTo>
                    <a:pt x="4" y="53"/>
                    <a:pt x="6" y="52"/>
                    <a:pt x="7" y="51"/>
                  </a:cubicBezTo>
                  <a:cubicBezTo>
                    <a:pt x="10" y="53"/>
                    <a:pt x="12" y="47"/>
                    <a:pt x="13" y="48"/>
                  </a:cubicBezTo>
                  <a:cubicBezTo>
                    <a:pt x="19" y="50"/>
                    <a:pt x="20" y="43"/>
                    <a:pt x="23" y="36"/>
                  </a:cubicBezTo>
                  <a:cubicBezTo>
                    <a:pt x="23" y="36"/>
                    <a:pt x="36" y="10"/>
                    <a:pt x="37" y="6"/>
                  </a:cubicBezTo>
                  <a:cubicBezTo>
                    <a:pt x="35" y="3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74">
              <a:extLst>
                <a:ext uri="{FF2B5EF4-FFF2-40B4-BE49-F238E27FC236}">
                  <a16:creationId xmlns:a16="http://schemas.microsoft.com/office/drawing/2014/main" id="{F9A38303-AE5F-48B4-995C-F0BA18849E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55427" y="4261377"/>
              <a:ext cx="274770" cy="711242"/>
            </a:xfrm>
            <a:custGeom>
              <a:avLst/>
              <a:gdLst>
                <a:gd name="T0" fmla="*/ 30 w 71"/>
                <a:gd name="T1" fmla="*/ 25 h 184"/>
                <a:gd name="T2" fmla="*/ 28 w 71"/>
                <a:gd name="T3" fmla="*/ 30 h 184"/>
                <a:gd name="T4" fmla="*/ 0 w 71"/>
                <a:gd name="T5" fmla="*/ 178 h 184"/>
                <a:gd name="T6" fmla="*/ 21 w 71"/>
                <a:gd name="T7" fmla="*/ 184 h 184"/>
                <a:gd name="T8" fmla="*/ 59 w 71"/>
                <a:gd name="T9" fmla="*/ 27 h 184"/>
                <a:gd name="T10" fmla="*/ 30 w 71"/>
                <a:gd name="T11" fmla="*/ 2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184">
                  <a:moveTo>
                    <a:pt x="30" y="25"/>
                  </a:moveTo>
                  <a:cubicBezTo>
                    <a:pt x="29" y="25"/>
                    <a:pt x="29" y="27"/>
                    <a:pt x="28" y="30"/>
                  </a:cubicBezTo>
                  <a:cubicBezTo>
                    <a:pt x="18" y="78"/>
                    <a:pt x="16" y="130"/>
                    <a:pt x="0" y="178"/>
                  </a:cubicBezTo>
                  <a:cubicBezTo>
                    <a:pt x="7" y="179"/>
                    <a:pt x="14" y="182"/>
                    <a:pt x="21" y="184"/>
                  </a:cubicBezTo>
                  <a:cubicBezTo>
                    <a:pt x="40" y="151"/>
                    <a:pt x="71" y="54"/>
                    <a:pt x="59" y="27"/>
                  </a:cubicBezTo>
                  <a:cubicBezTo>
                    <a:pt x="46" y="0"/>
                    <a:pt x="39" y="24"/>
                    <a:pt x="30" y="25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75">
              <a:extLst>
                <a:ext uri="{FF2B5EF4-FFF2-40B4-BE49-F238E27FC236}">
                  <a16:creationId xmlns:a16="http://schemas.microsoft.com/office/drawing/2014/main" id="{4DD88B31-F129-45FF-922C-FC0A945E9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50868" y="3843143"/>
              <a:ext cx="340423" cy="673552"/>
            </a:xfrm>
            <a:custGeom>
              <a:avLst/>
              <a:gdLst>
                <a:gd name="T0" fmla="*/ 41 w 88"/>
                <a:gd name="T1" fmla="*/ 10 h 174"/>
                <a:gd name="T2" fmla="*/ 2 w 88"/>
                <a:gd name="T3" fmla="*/ 35 h 174"/>
                <a:gd name="T4" fmla="*/ 47 w 88"/>
                <a:gd name="T5" fmla="*/ 136 h 174"/>
                <a:gd name="T6" fmla="*/ 87 w 88"/>
                <a:gd name="T7" fmla="*/ 141 h 174"/>
                <a:gd name="T8" fmla="*/ 41 w 88"/>
                <a:gd name="T9" fmla="*/ 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74">
                  <a:moveTo>
                    <a:pt x="41" y="10"/>
                  </a:moveTo>
                  <a:cubicBezTo>
                    <a:pt x="27" y="0"/>
                    <a:pt x="0" y="29"/>
                    <a:pt x="2" y="35"/>
                  </a:cubicBezTo>
                  <a:cubicBezTo>
                    <a:pt x="10" y="73"/>
                    <a:pt x="35" y="104"/>
                    <a:pt x="47" y="136"/>
                  </a:cubicBezTo>
                  <a:cubicBezTo>
                    <a:pt x="61" y="174"/>
                    <a:pt x="87" y="159"/>
                    <a:pt x="87" y="141"/>
                  </a:cubicBezTo>
                  <a:cubicBezTo>
                    <a:pt x="88" y="94"/>
                    <a:pt x="72" y="33"/>
                    <a:pt x="41" y="10"/>
                  </a:cubicBezTo>
                  <a:close/>
                </a:path>
              </a:pathLst>
            </a:custGeom>
            <a:solidFill>
              <a:srgbClr val="FCD2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76">
              <a:extLst>
                <a:ext uri="{FF2B5EF4-FFF2-40B4-BE49-F238E27FC236}">
                  <a16:creationId xmlns:a16="http://schemas.microsoft.com/office/drawing/2014/main" id="{7482C9D8-5985-4C1B-884A-0E57E01B03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24121" y="3770195"/>
              <a:ext cx="397566" cy="1209719"/>
            </a:xfrm>
            <a:custGeom>
              <a:avLst/>
              <a:gdLst>
                <a:gd name="T0" fmla="*/ 65 w 103"/>
                <a:gd name="T1" fmla="*/ 36 h 313"/>
                <a:gd name="T2" fmla="*/ 8 w 103"/>
                <a:gd name="T3" fmla="*/ 55 h 313"/>
                <a:gd name="T4" fmla="*/ 54 w 103"/>
                <a:gd name="T5" fmla="*/ 168 h 313"/>
                <a:gd name="T6" fmla="*/ 29 w 103"/>
                <a:gd name="T7" fmla="*/ 302 h 313"/>
                <a:gd name="T8" fmla="*/ 60 w 103"/>
                <a:gd name="T9" fmla="*/ 313 h 313"/>
                <a:gd name="T10" fmla="*/ 100 w 103"/>
                <a:gd name="T11" fmla="*/ 158 h 313"/>
                <a:gd name="T12" fmla="*/ 65 w 103"/>
                <a:gd name="T13" fmla="*/ 3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313">
                  <a:moveTo>
                    <a:pt x="65" y="36"/>
                  </a:moveTo>
                  <a:cubicBezTo>
                    <a:pt x="41" y="0"/>
                    <a:pt x="0" y="30"/>
                    <a:pt x="8" y="55"/>
                  </a:cubicBezTo>
                  <a:cubicBezTo>
                    <a:pt x="15" y="77"/>
                    <a:pt x="41" y="144"/>
                    <a:pt x="54" y="168"/>
                  </a:cubicBezTo>
                  <a:cubicBezTo>
                    <a:pt x="47" y="213"/>
                    <a:pt x="42" y="259"/>
                    <a:pt x="29" y="302"/>
                  </a:cubicBezTo>
                  <a:cubicBezTo>
                    <a:pt x="39" y="306"/>
                    <a:pt x="49" y="310"/>
                    <a:pt x="60" y="313"/>
                  </a:cubicBezTo>
                  <a:cubicBezTo>
                    <a:pt x="77" y="267"/>
                    <a:pt x="103" y="207"/>
                    <a:pt x="100" y="158"/>
                  </a:cubicBezTo>
                  <a:cubicBezTo>
                    <a:pt x="96" y="109"/>
                    <a:pt x="74" y="50"/>
                    <a:pt x="65" y="36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1">
              <a:extLst>
                <a:ext uri="{FF2B5EF4-FFF2-40B4-BE49-F238E27FC236}">
                  <a16:creationId xmlns:a16="http://schemas.microsoft.com/office/drawing/2014/main" id="{511CB066-9E94-442F-9702-4C7A7DCACE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34456" y="3828554"/>
              <a:ext cx="119148" cy="99696"/>
            </a:xfrm>
            <a:custGeom>
              <a:avLst/>
              <a:gdLst>
                <a:gd name="T0" fmla="*/ 3 w 31"/>
                <a:gd name="T1" fmla="*/ 7 h 26"/>
                <a:gd name="T2" fmla="*/ 13 w 31"/>
                <a:gd name="T3" fmla="*/ 25 h 26"/>
                <a:gd name="T4" fmla="*/ 28 w 31"/>
                <a:gd name="T5" fmla="*/ 12 h 26"/>
                <a:gd name="T6" fmla="*/ 3 w 31"/>
                <a:gd name="T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3" y="7"/>
                  </a:moveTo>
                  <a:cubicBezTo>
                    <a:pt x="0" y="13"/>
                    <a:pt x="7" y="24"/>
                    <a:pt x="13" y="25"/>
                  </a:cubicBezTo>
                  <a:cubicBezTo>
                    <a:pt x="19" y="26"/>
                    <a:pt x="31" y="18"/>
                    <a:pt x="28" y="12"/>
                  </a:cubicBezTo>
                  <a:cubicBezTo>
                    <a:pt x="25" y="6"/>
                    <a:pt x="7" y="0"/>
                    <a:pt x="3" y="7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2">
              <a:extLst>
                <a:ext uri="{FF2B5EF4-FFF2-40B4-BE49-F238E27FC236}">
                  <a16:creationId xmlns:a16="http://schemas.microsoft.com/office/drawing/2014/main" id="{8CF713EA-5BE9-417A-B84B-27329C18C5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26250" y="3882049"/>
              <a:ext cx="255317" cy="761089"/>
            </a:xfrm>
            <a:custGeom>
              <a:avLst/>
              <a:gdLst>
                <a:gd name="T0" fmla="*/ 47 w 66"/>
                <a:gd name="T1" fmla="*/ 6 h 197"/>
                <a:gd name="T2" fmla="*/ 41 w 66"/>
                <a:gd name="T3" fmla="*/ 1 h 197"/>
                <a:gd name="T4" fmla="*/ 33 w 66"/>
                <a:gd name="T5" fmla="*/ 194 h 197"/>
                <a:gd name="T6" fmla="*/ 66 w 66"/>
                <a:gd name="T7" fmla="*/ 197 h 197"/>
                <a:gd name="T8" fmla="*/ 66 w 66"/>
                <a:gd name="T9" fmla="*/ 164 h 197"/>
                <a:gd name="T10" fmla="*/ 47 w 66"/>
                <a:gd name="T11" fmla="*/ 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197">
                  <a:moveTo>
                    <a:pt x="47" y="6"/>
                  </a:moveTo>
                  <a:cubicBezTo>
                    <a:pt x="47" y="5"/>
                    <a:pt x="42" y="0"/>
                    <a:pt x="41" y="1"/>
                  </a:cubicBezTo>
                  <a:cubicBezTo>
                    <a:pt x="10" y="60"/>
                    <a:pt x="0" y="133"/>
                    <a:pt x="33" y="194"/>
                  </a:cubicBezTo>
                  <a:cubicBezTo>
                    <a:pt x="44" y="195"/>
                    <a:pt x="55" y="196"/>
                    <a:pt x="66" y="197"/>
                  </a:cubicBezTo>
                  <a:cubicBezTo>
                    <a:pt x="66" y="186"/>
                    <a:pt x="66" y="175"/>
                    <a:pt x="66" y="164"/>
                  </a:cubicBezTo>
                  <a:cubicBezTo>
                    <a:pt x="24" y="119"/>
                    <a:pt x="33" y="61"/>
                    <a:pt x="47" y="6"/>
                  </a:cubicBezTo>
                  <a:close/>
                </a:path>
              </a:pathLst>
            </a:custGeom>
            <a:solidFill>
              <a:srgbClr val="BD4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A595903-E9CD-4D80-8D6F-F426FD96AAEF}"/>
                </a:ext>
              </a:extLst>
            </p:cNvPr>
            <p:cNvGrpSpPr/>
            <p:nvPr userDrawn="1"/>
          </p:nvGrpSpPr>
          <p:grpSpPr>
            <a:xfrm>
              <a:off x="10554740" y="3213968"/>
              <a:ext cx="526440" cy="657747"/>
              <a:chOff x="10559381" y="3217007"/>
              <a:chExt cx="526440" cy="657747"/>
            </a:xfrm>
          </p:grpSpPr>
          <p:sp>
            <p:nvSpPr>
              <p:cNvPr id="40" name="Freeform 165">
                <a:extLst>
                  <a:ext uri="{FF2B5EF4-FFF2-40B4-BE49-F238E27FC236}">
                    <a16:creationId xmlns:a16="http://schemas.microsoft.com/office/drawing/2014/main" id="{82EA645B-C106-4E5C-A259-D3738E5D479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59381" y="3271718"/>
                <a:ext cx="437687" cy="452276"/>
              </a:xfrm>
              <a:custGeom>
                <a:avLst/>
                <a:gdLst>
                  <a:gd name="T0" fmla="*/ 36 w 113"/>
                  <a:gd name="T1" fmla="*/ 19 h 117"/>
                  <a:gd name="T2" fmla="*/ 53 w 113"/>
                  <a:gd name="T3" fmla="*/ 115 h 117"/>
                  <a:gd name="T4" fmla="*/ 71 w 113"/>
                  <a:gd name="T5" fmla="*/ 42 h 117"/>
                  <a:gd name="T6" fmla="*/ 113 w 113"/>
                  <a:gd name="T7" fmla="*/ 42 h 117"/>
                  <a:gd name="T8" fmla="*/ 36 w 113"/>
                  <a:gd name="T9" fmla="*/ 1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7">
                    <a:moveTo>
                      <a:pt x="36" y="19"/>
                    </a:moveTo>
                    <a:cubicBezTo>
                      <a:pt x="0" y="43"/>
                      <a:pt x="3" y="102"/>
                      <a:pt x="53" y="115"/>
                    </a:cubicBezTo>
                    <a:cubicBezTo>
                      <a:pt x="63" y="117"/>
                      <a:pt x="77" y="53"/>
                      <a:pt x="71" y="42"/>
                    </a:cubicBezTo>
                    <a:cubicBezTo>
                      <a:pt x="86" y="39"/>
                      <a:pt x="99" y="41"/>
                      <a:pt x="113" y="42"/>
                    </a:cubicBezTo>
                    <a:cubicBezTo>
                      <a:pt x="97" y="17"/>
                      <a:pt x="63" y="0"/>
                      <a:pt x="36" y="19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77">
                <a:extLst>
                  <a:ext uri="{FF2B5EF4-FFF2-40B4-BE49-F238E27FC236}">
                    <a16:creationId xmlns:a16="http://schemas.microsoft.com/office/drawing/2014/main" id="{0829AB01-2239-43D2-A687-F861E775AD7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30809" y="3623083"/>
                <a:ext cx="188449" cy="251671"/>
              </a:xfrm>
              <a:custGeom>
                <a:avLst/>
                <a:gdLst>
                  <a:gd name="T0" fmla="*/ 42 w 49"/>
                  <a:gd name="T1" fmla="*/ 0 h 65"/>
                  <a:gd name="T2" fmla="*/ 0 w 49"/>
                  <a:gd name="T3" fmla="*/ 6 h 65"/>
                  <a:gd name="T4" fmla="*/ 4 w 49"/>
                  <a:gd name="T5" fmla="*/ 49 h 65"/>
                  <a:gd name="T6" fmla="*/ 49 w 49"/>
                  <a:gd name="T7" fmla="*/ 44 h 65"/>
                  <a:gd name="T8" fmla="*/ 42 w 49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5">
                    <a:moveTo>
                      <a:pt x="42" y="0"/>
                    </a:moveTo>
                    <a:cubicBezTo>
                      <a:pt x="29" y="4"/>
                      <a:pt x="14" y="8"/>
                      <a:pt x="0" y="6"/>
                    </a:cubicBezTo>
                    <a:cubicBezTo>
                      <a:pt x="2" y="20"/>
                      <a:pt x="5" y="34"/>
                      <a:pt x="4" y="49"/>
                    </a:cubicBezTo>
                    <a:cubicBezTo>
                      <a:pt x="16" y="65"/>
                      <a:pt x="39" y="60"/>
                      <a:pt x="49" y="44"/>
                    </a:cubicBezTo>
                    <a:cubicBezTo>
                      <a:pt x="41" y="31"/>
                      <a:pt x="38" y="15"/>
                      <a:pt x="42" y="0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78">
                <a:extLst>
                  <a:ext uri="{FF2B5EF4-FFF2-40B4-BE49-F238E27FC236}">
                    <a16:creationId xmlns:a16="http://schemas.microsoft.com/office/drawing/2014/main" id="{91471436-20DD-4321-8FF1-62BBF18C4D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606797" y="3353176"/>
                <a:ext cx="297871" cy="397566"/>
              </a:xfrm>
              <a:custGeom>
                <a:avLst/>
                <a:gdLst>
                  <a:gd name="T0" fmla="*/ 55 w 77"/>
                  <a:gd name="T1" fmla="*/ 13 h 103"/>
                  <a:gd name="T2" fmla="*/ 9 w 77"/>
                  <a:gd name="T3" fmla="*/ 22 h 103"/>
                  <a:gd name="T4" fmla="*/ 31 w 77"/>
                  <a:gd name="T5" fmla="*/ 100 h 103"/>
                  <a:gd name="T6" fmla="*/ 67 w 77"/>
                  <a:gd name="T7" fmla="*/ 75 h 103"/>
                  <a:gd name="T8" fmla="*/ 71 w 77"/>
                  <a:gd name="T9" fmla="*/ 58 h 103"/>
                  <a:gd name="T10" fmla="*/ 55 w 77"/>
                  <a:gd name="T11" fmla="*/ 1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03">
                    <a:moveTo>
                      <a:pt x="55" y="13"/>
                    </a:moveTo>
                    <a:cubicBezTo>
                      <a:pt x="44" y="8"/>
                      <a:pt x="17" y="0"/>
                      <a:pt x="9" y="22"/>
                    </a:cubicBezTo>
                    <a:cubicBezTo>
                      <a:pt x="5" y="32"/>
                      <a:pt x="0" y="93"/>
                      <a:pt x="31" y="100"/>
                    </a:cubicBezTo>
                    <a:cubicBezTo>
                      <a:pt x="45" y="103"/>
                      <a:pt x="63" y="89"/>
                      <a:pt x="67" y="75"/>
                    </a:cubicBezTo>
                    <a:cubicBezTo>
                      <a:pt x="68" y="71"/>
                      <a:pt x="71" y="58"/>
                      <a:pt x="71" y="58"/>
                    </a:cubicBezTo>
                    <a:cubicBezTo>
                      <a:pt x="77" y="39"/>
                      <a:pt x="72" y="21"/>
                      <a:pt x="55" y="13"/>
                    </a:cubicBezTo>
                    <a:close/>
                  </a:path>
                </a:pathLst>
              </a:custGeom>
              <a:solidFill>
                <a:srgbClr val="F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79">
                <a:extLst>
                  <a:ext uri="{FF2B5EF4-FFF2-40B4-BE49-F238E27FC236}">
                    <a16:creationId xmlns:a16="http://schemas.microsoft.com/office/drawing/2014/main" id="{BF3599F6-090E-4BB7-83A3-0A4D333D883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75186" y="3217007"/>
                <a:ext cx="510635" cy="506988"/>
              </a:xfrm>
              <a:custGeom>
                <a:avLst/>
                <a:gdLst>
                  <a:gd name="T0" fmla="*/ 105 w 132"/>
                  <a:gd name="T1" fmla="*/ 36 h 131"/>
                  <a:gd name="T2" fmla="*/ 43 w 132"/>
                  <a:gd name="T3" fmla="*/ 15 h 131"/>
                  <a:gd name="T4" fmla="*/ 14 w 132"/>
                  <a:gd name="T5" fmla="*/ 5 h 131"/>
                  <a:gd name="T6" fmla="*/ 7 w 132"/>
                  <a:gd name="T7" fmla="*/ 32 h 131"/>
                  <a:gd name="T8" fmla="*/ 66 w 132"/>
                  <a:gd name="T9" fmla="*/ 62 h 131"/>
                  <a:gd name="T10" fmla="*/ 65 w 132"/>
                  <a:gd name="T11" fmla="*/ 86 h 131"/>
                  <a:gd name="T12" fmla="*/ 78 w 132"/>
                  <a:gd name="T13" fmla="*/ 72 h 131"/>
                  <a:gd name="T14" fmla="*/ 79 w 132"/>
                  <a:gd name="T15" fmla="*/ 119 h 131"/>
                  <a:gd name="T16" fmla="*/ 99 w 132"/>
                  <a:gd name="T17" fmla="*/ 117 h 131"/>
                  <a:gd name="T18" fmla="*/ 105 w 132"/>
                  <a:gd name="T19" fmla="*/ 3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1">
                    <a:moveTo>
                      <a:pt x="105" y="36"/>
                    </a:moveTo>
                    <a:cubicBezTo>
                      <a:pt x="86" y="21"/>
                      <a:pt x="59" y="28"/>
                      <a:pt x="43" y="15"/>
                    </a:cubicBezTo>
                    <a:cubicBezTo>
                      <a:pt x="32" y="6"/>
                      <a:pt x="27" y="0"/>
                      <a:pt x="14" y="5"/>
                    </a:cubicBezTo>
                    <a:cubicBezTo>
                      <a:pt x="4" y="9"/>
                      <a:pt x="0" y="19"/>
                      <a:pt x="7" y="32"/>
                    </a:cubicBezTo>
                    <a:cubicBezTo>
                      <a:pt x="16" y="48"/>
                      <a:pt x="46" y="63"/>
                      <a:pt x="66" y="62"/>
                    </a:cubicBezTo>
                    <a:cubicBezTo>
                      <a:pt x="62" y="70"/>
                      <a:pt x="58" y="84"/>
                      <a:pt x="65" y="86"/>
                    </a:cubicBezTo>
                    <a:cubicBezTo>
                      <a:pt x="68" y="86"/>
                      <a:pt x="77" y="74"/>
                      <a:pt x="78" y="72"/>
                    </a:cubicBezTo>
                    <a:cubicBezTo>
                      <a:pt x="76" y="83"/>
                      <a:pt x="72" y="107"/>
                      <a:pt x="79" y="119"/>
                    </a:cubicBezTo>
                    <a:cubicBezTo>
                      <a:pt x="82" y="123"/>
                      <a:pt x="85" y="131"/>
                      <a:pt x="99" y="117"/>
                    </a:cubicBezTo>
                    <a:cubicBezTo>
                      <a:pt x="113" y="103"/>
                      <a:pt x="132" y="57"/>
                      <a:pt x="105" y="36"/>
                    </a:cubicBezTo>
                    <a:close/>
                  </a:path>
                </a:pathLst>
              </a:custGeom>
              <a:solidFill>
                <a:srgbClr val="184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85">
                <a:extLst>
                  <a:ext uri="{FF2B5EF4-FFF2-40B4-BE49-F238E27FC236}">
                    <a16:creationId xmlns:a16="http://schemas.microsoft.com/office/drawing/2014/main" id="{C4E77752-00D7-49F3-93D5-11AAF4D0179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803756" y="3441930"/>
                <a:ext cx="189664" cy="216412"/>
              </a:xfrm>
              <a:custGeom>
                <a:avLst/>
                <a:gdLst>
                  <a:gd name="T0" fmla="*/ 32 w 49"/>
                  <a:gd name="T1" fmla="*/ 4 h 56"/>
                  <a:gd name="T2" fmla="*/ 4 w 49"/>
                  <a:gd name="T3" fmla="*/ 21 h 56"/>
                  <a:gd name="T4" fmla="*/ 16 w 49"/>
                  <a:gd name="T5" fmla="*/ 52 h 56"/>
                  <a:gd name="T6" fmla="*/ 44 w 49"/>
                  <a:gd name="T7" fmla="*/ 35 h 56"/>
                  <a:gd name="T8" fmla="*/ 32 w 49"/>
                  <a:gd name="T9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32" y="4"/>
                    </a:moveTo>
                    <a:cubicBezTo>
                      <a:pt x="21" y="0"/>
                      <a:pt x="9" y="8"/>
                      <a:pt x="4" y="21"/>
                    </a:cubicBezTo>
                    <a:cubicBezTo>
                      <a:pt x="0" y="35"/>
                      <a:pt x="5" y="49"/>
                      <a:pt x="16" y="52"/>
                    </a:cubicBezTo>
                    <a:cubicBezTo>
                      <a:pt x="27" y="56"/>
                      <a:pt x="39" y="48"/>
                      <a:pt x="44" y="35"/>
                    </a:cubicBezTo>
                    <a:cubicBezTo>
                      <a:pt x="49" y="22"/>
                      <a:pt x="43" y="8"/>
                      <a:pt x="3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86">
                <a:extLst>
                  <a:ext uri="{FF2B5EF4-FFF2-40B4-BE49-F238E27FC236}">
                    <a16:creationId xmlns:a16="http://schemas.microsoft.com/office/drawing/2014/main" id="{34BB2C7B-D95B-42E9-A9BF-6D58FE25740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853605" y="3475972"/>
                <a:ext cx="143464" cy="166565"/>
              </a:xfrm>
              <a:custGeom>
                <a:avLst/>
                <a:gdLst>
                  <a:gd name="T0" fmla="*/ 25 w 37"/>
                  <a:gd name="T1" fmla="*/ 3 h 43"/>
                  <a:gd name="T2" fmla="*/ 3 w 37"/>
                  <a:gd name="T3" fmla="*/ 16 h 43"/>
                  <a:gd name="T4" fmla="*/ 12 w 37"/>
                  <a:gd name="T5" fmla="*/ 40 h 43"/>
                  <a:gd name="T6" fmla="*/ 33 w 37"/>
                  <a:gd name="T7" fmla="*/ 27 h 43"/>
                  <a:gd name="T8" fmla="*/ 25 w 37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3">
                    <a:moveTo>
                      <a:pt x="25" y="3"/>
                    </a:moveTo>
                    <a:cubicBezTo>
                      <a:pt x="16" y="0"/>
                      <a:pt x="7" y="6"/>
                      <a:pt x="3" y="16"/>
                    </a:cubicBezTo>
                    <a:cubicBezTo>
                      <a:pt x="0" y="27"/>
                      <a:pt x="4" y="37"/>
                      <a:pt x="12" y="40"/>
                    </a:cubicBezTo>
                    <a:cubicBezTo>
                      <a:pt x="20" y="43"/>
                      <a:pt x="30" y="37"/>
                      <a:pt x="33" y="27"/>
                    </a:cubicBezTo>
                    <a:cubicBezTo>
                      <a:pt x="37" y="17"/>
                      <a:pt x="33" y="6"/>
                      <a:pt x="25" y="3"/>
                    </a:cubicBezTo>
                    <a:close/>
                  </a:path>
                </a:pathLst>
              </a:custGeom>
              <a:solidFill>
                <a:srgbClr val="FFC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87">
                <a:extLst>
                  <a:ext uri="{FF2B5EF4-FFF2-40B4-BE49-F238E27FC236}">
                    <a16:creationId xmlns:a16="http://schemas.microsoft.com/office/drawing/2014/main" id="{DCCE8BB7-3B47-4AB8-A7A1-390B9846E20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73362" y="3294818"/>
                <a:ext cx="161701" cy="173859"/>
              </a:xfrm>
              <a:custGeom>
                <a:avLst/>
                <a:gdLst>
                  <a:gd name="T0" fmla="*/ 28 w 42"/>
                  <a:gd name="T1" fmla="*/ 14 h 45"/>
                  <a:gd name="T2" fmla="*/ 15 w 42"/>
                  <a:gd name="T3" fmla="*/ 5 h 45"/>
                  <a:gd name="T4" fmla="*/ 0 w 42"/>
                  <a:gd name="T5" fmla="*/ 0 h 45"/>
                  <a:gd name="T6" fmla="*/ 13 w 42"/>
                  <a:gd name="T7" fmla="*/ 8 h 45"/>
                  <a:gd name="T8" fmla="*/ 22 w 42"/>
                  <a:gd name="T9" fmla="*/ 19 h 45"/>
                  <a:gd name="T10" fmla="*/ 26 w 42"/>
                  <a:gd name="T11" fmla="*/ 32 h 45"/>
                  <a:gd name="T12" fmla="*/ 27 w 42"/>
                  <a:gd name="T13" fmla="*/ 45 h 45"/>
                  <a:gd name="T14" fmla="*/ 42 w 42"/>
                  <a:gd name="T15" fmla="*/ 44 h 45"/>
                  <a:gd name="T16" fmla="*/ 37 w 42"/>
                  <a:gd name="T17" fmla="*/ 28 h 45"/>
                  <a:gd name="T18" fmla="*/ 28 w 42"/>
                  <a:gd name="T19" fmla="*/ 1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5">
                    <a:moveTo>
                      <a:pt x="28" y="14"/>
                    </a:moveTo>
                    <a:cubicBezTo>
                      <a:pt x="24" y="10"/>
                      <a:pt x="20" y="7"/>
                      <a:pt x="15" y="5"/>
                    </a:cubicBezTo>
                    <a:cubicBezTo>
                      <a:pt x="10" y="2"/>
                      <a:pt x="5" y="1"/>
                      <a:pt x="0" y="0"/>
                    </a:cubicBezTo>
                    <a:cubicBezTo>
                      <a:pt x="5" y="2"/>
                      <a:pt x="9" y="4"/>
                      <a:pt x="13" y="8"/>
                    </a:cubicBezTo>
                    <a:cubicBezTo>
                      <a:pt x="17" y="11"/>
                      <a:pt x="20" y="15"/>
                      <a:pt x="22" y="19"/>
                    </a:cubicBezTo>
                    <a:cubicBezTo>
                      <a:pt x="24" y="23"/>
                      <a:pt x="25" y="27"/>
                      <a:pt x="26" y="32"/>
                    </a:cubicBezTo>
                    <a:cubicBezTo>
                      <a:pt x="27" y="36"/>
                      <a:pt x="27" y="41"/>
                      <a:pt x="27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1" y="38"/>
                      <a:pt x="40" y="33"/>
                      <a:pt x="37" y="28"/>
                    </a:cubicBezTo>
                    <a:cubicBezTo>
                      <a:pt x="35" y="23"/>
                      <a:pt x="32" y="18"/>
                      <a:pt x="28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Freeform 183">
              <a:extLst>
                <a:ext uri="{FF2B5EF4-FFF2-40B4-BE49-F238E27FC236}">
                  <a16:creationId xmlns:a16="http://schemas.microsoft.com/office/drawing/2014/main" id="{06E57A70-33FB-41A6-A466-C1CE792D82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96462" y="3754389"/>
              <a:ext cx="165349" cy="170211"/>
            </a:xfrm>
            <a:custGeom>
              <a:avLst/>
              <a:gdLst>
                <a:gd name="T0" fmla="*/ 0 w 43"/>
                <a:gd name="T1" fmla="*/ 24 h 44"/>
                <a:gd name="T2" fmla="*/ 24 w 43"/>
                <a:gd name="T3" fmla="*/ 44 h 44"/>
                <a:gd name="T4" fmla="*/ 43 w 43"/>
                <a:gd name="T5" fmla="*/ 5 h 44"/>
                <a:gd name="T6" fmla="*/ 27 w 43"/>
                <a:gd name="T7" fmla="*/ 0 h 44"/>
                <a:gd name="T8" fmla="*/ 0 w 43"/>
                <a:gd name="T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0" y="24"/>
                  </a:moveTo>
                  <a:cubicBezTo>
                    <a:pt x="9" y="33"/>
                    <a:pt x="24" y="44"/>
                    <a:pt x="24" y="44"/>
                  </a:cubicBezTo>
                  <a:cubicBezTo>
                    <a:pt x="24" y="44"/>
                    <a:pt x="40" y="19"/>
                    <a:pt x="43" y="5"/>
                  </a:cubicBezTo>
                  <a:cubicBezTo>
                    <a:pt x="38" y="1"/>
                    <a:pt x="33" y="2"/>
                    <a:pt x="27" y="0"/>
                  </a:cubicBezTo>
                  <a:cubicBezTo>
                    <a:pt x="25" y="13"/>
                    <a:pt x="11" y="21"/>
                    <a:pt x="0" y="24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84">
              <a:extLst>
                <a:ext uri="{FF2B5EF4-FFF2-40B4-BE49-F238E27FC236}">
                  <a16:creationId xmlns:a16="http://schemas.microsoft.com/office/drawing/2014/main" id="{6E0DC50F-C2E6-4872-96BA-C121F1DB35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18650" y="3782353"/>
              <a:ext cx="77811" cy="119148"/>
            </a:xfrm>
            <a:custGeom>
              <a:avLst/>
              <a:gdLst>
                <a:gd name="T0" fmla="*/ 7 w 20"/>
                <a:gd name="T1" fmla="*/ 0 h 31"/>
                <a:gd name="T2" fmla="*/ 1 w 20"/>
                <a:gd name="T3" fmla="*/ 7 h 31"/>
                <a:gd name="T4" fmla="*/ 1 w 20"/>
                <a:gd name="T5" fmla="*/ 31 h 31"/>
                <a:gd name="T6" fmla="*/ 20 w 20"/>
                <a:gd name="T7" fmla="*/ 17 h 31"/>
                <a:gd name="T8" fmla="*/ 7 w 2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7" y="0"/>
                  </a:moveTo>
                  <a:cubicBezTo>
                    <a:pt x="4" y="2"/>
                    <a:pt x="3" y="2"/>
                    <a:pt x="1" y="7"/>
                  </a:cubicBezTo>
                  <a:cubicBezTo>
                    <a:pt x="0" y="13"/>
                    <a:pt x="1" y="24"/>
                    <a:pt x="1" y="31"/>
                  </a:cubicBezTo>
                  <a:cubicBezTo>
                    <a:pt x="6" y="24"/>
                    <a:pt x="11" y="18"/>
                    <a:pt x="20" y="17"/>
                  </a:cubicBezTo>
                  <a:cubicBezTo>
                    <a:pt x="14" y="12"/>
                    <a:pt x="9" y="7"/>
                    <a:pt x="7" y="0"/>
                  </a:cubicBezTo>
                  <a:close/>
                </a:path>
              </a:pathLst>
            </a:custGeom>
            <a:solidFill>
              <a:srgbClr val="D1D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1365488" y="1171738"/>
            <a:ext cx="7168252" cy="2610344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365488" y="4612812"/>
            <a:ext cx="7168252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65489" y="4316541"/>
            <a:ext cx="7168252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2021/11/29</a:t>
            </a:fld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9" r:id="rId2"/>
    <p:sldLayoutId id="2147483651" r:id="rId3"/>
    <p:sldLayoutId id="2147483664" r:id="rId4"/>
    <p:sldLayoutId id="2147483665" r:id="rId5"/>
    <p:sldLayoutId id="2147483662" r:id="rId6"/>
    <p:sldLayoutId id="2147483655" r:id="rId7"/>
    <p:sldLayoutId id="2147483666" r:id="rId8"/>
    <p:sldLayoutId id="2147483667" r:id="rId9"/>
    <p:sldLayoutId id="2147483668" r:id="rId10"/>
    <p:sldLayoutId id="2147483661" r:id="rId11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0" y="2316480"/>
            <a:ext cx="8503920" cy="1303020"/>
          </a:xfrm>
        </p:spPr>
        <p:txBody>
          <a:bodyPr>
            <a:noAutofit/>
          </a:bodyPr>
          <a:lstStyle/>
          <a:p>
            <a:pPr algn="ctr"/>
            <a:r>
              <a:rPr lang="en-US" altLang="zh-CN" sz="36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36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年地球物理仪器与观测技术研讨会：</a:t>
            </a:r>
            <a:br>
              <a:rPr lang="en-US" altLang="zh-CN" sz="36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spc="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光纤部分介绍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2742206" y="3619500"/>
            <a:ext cx="3019508" cy="814078"/>
          </a:xfrm>
        </p:spPr>
        <p:txBody>
          <a:bodyPr/>
          <a:lstStyle/>
          <a:p>
            <a:r>
              <a:rPr lang="zh-CN" altLang="en-US" sz="1600" spc="300" dirty="0">
                <a:cs typeface="+mn-ea"/>
                <a:sym typeface="+mn-lt"/>
              </a:rPr>
              <a:t>汇报人：邝晔旸 </a:t>
            </a:r>
            <a:endParaRPr lang="en-US" altLang="zh-CN" sz="1600" spc="300" dirty="0">
              <a:cs typeface="+mn-ea"/>
              <a:sym typeface="+mn-lt"/>
            </a:endParaRPr>
          </a:p>
          <a:p>
            <a:r>
              <a:rPr lang="zh-CN" altLang="en-US" sz="1600" spc="300" dirty="0">
                <a:cs typeface="+mn-ea"/>
                <a:sym typeface="+mn-lt"/>
              </a:rPr>
              <a:t>学号：</a:t>
            </a:r>
            <a:r>
              <a:rPr lang="en-US" altLang="zh-CN" sz="1600" spc="300" dirty="0">
                <a:cs typeface="+mn-ea"/>
                <a:sym typeface="+mn-lt"/>
              </a:rPr>
              <a:t>2021202140011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0046397" y="5320661"/>
            <a:ext cx="2203875" cy="396610"/>
          </a:xfrm>
        </p:spPr>
        <p:txBody>
          <a:bodyPr/>
          <a:lstStyle/>
          <a:p>
            <a:r>
              <a:rPr lang="en-US" altLang="en-US" sz="1200" spc="300" dirty="0">
                <a:cs typeface="+mn-ea"/>
                <a:sym typeface="+mn-lt"/>
              </a:rPr>
              <a:t>Made by Emiya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75436DAA-72BB-4307-A9CE-4DAEC41F845F}"/>
              </a:ext>
            </a:extLst>
          </p:cNvPr>
          <p:cNvGrpSpPr/>
          <p:nvPr/>
        </p:nvGrpSpPr>
        <p:grpSpPr>
          <a:xfrm>
            <a:off x="0" y="1"/>
            <a:ext cx="12191999" cy="6857999"/>
            <a:chOff x="0" y="1"/>
            <a:chExt cx="12191999" cy="6857999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26CC38E3-7FD7-4103-AFB5-1F6D58F55522}"/>
                </a:ext>
              </a:extLst>
            </p:cNvPr>
            <p:cNvGrpSpPr/>
            <p:nvPr/>
          </p:nvGrpSpPr>
          <p:grpSpPr>
            <a:xfrm>
              <a:off x="9967733" y="1"/>
              <a:ext cx="2224266" cy="2207517"/>
              <a:chOff x="7333722" y="1"/>
              <a:chExt cx="4858277" cy="4821693"/>
            </a:xfrm>
          </p:grpSpPr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EF3772FE-9987-4125-B39D-F4F799BE837E}"/>
                  </a:ext>
                </a:extLst>
              </p:cNvPr>
              <p:cNvSpPr/>
              <p:nvPr/>
            </p:nvSpPr>
            <p:spPr>
              <a:xfrm>
                <a:off x="10692384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2AC576B9-38DD-4E4F-87A4-BF1395E60F24}"/>
                  </a:ext>
                </a:extLst>
              </p:cNvPr>
              <p:cNvSpPr/>
              <p:nvPr/>
            </p:nvSpPr>
            <p:spPr>
              <a:xfrm>
                <a:off x="10692384" y="1661040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9B3BA3E3-B55D-4A8E-A9CF-8F59F1BC732F}"/>
                  </a:ext>
                </a:extLst>
              </p:cNvPr>
              <p:cNvSpPr/>
              <p:nvPr/>
            </p:nvSpPr>
            <p:spPr>
              <a:xfrm>
                <a:off x="10692384" y="3322079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F1D35F61-58A5-43BA-8D4C-01F97B54DF1E}"/>
                  </a:ext>
                </a:extLst>
              </p:cNvPr>
              <p:cNvSpPr/>
              <p:nvPr/>
            </p:nvSpPr>
            <p:spPr>
              <a:xfrm>
                <a:off x="9013053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38602271-87C5-49C1-B1B4-BB13983BC255}"/>
                  </a:ext>
                </a:extLst>
              </p:cNvPr>
              <p:cNvSpPr/>
              <p:nvPr/>
            </p:nvSpPr>
            <p:spPr>
              <a:xfrm>
                <a:off x="9013053" y="1661040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280737E5-2FB3-4FE2-AA8E-969D515D41A5}"/>
                  </a:ext>
                </a:extLst>
              </p:cNvPr>
              <p:cNvSpPr/>
              <p:nvPr/>
            </p:nvSpPr>
            <p:spPr>
              <a:xfrm>
                <a:off x="7333722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28F43242-08E0-42DA-A3B1-4F82FF49F670}"/>
                </a:ext>
              </a:extLst>
            </p:cNvPr>
            <p:cNvGrpSpPr/>
            <p:nvPr/>
          </p:nvGrpSpPr>
          <p:grpSpPr>
            <a:xfrm rot="10800000">
              <a:off x="0" y="4650483"/>
              <a:ext cx="2224266" cy="2207517"/>
              <a:chOff x="7333722" y="1"/>
              <a:chExt cx="4858277" cy="4821693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79856DCC-EDF9-4548-B9B7-23860AECC96F}"/>
                  </a:ext>
                </a:extLst>
              </p:cNvPr>
              <p:cNvSpPr/>
              <p:nvPr/>
            </p:nvSpPr>
            <p:spPr>
              <a:xfrm>
                <a:off x="10692384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8056E1BC-60A4-4697-AF9C-6977EC3EB393}"/>
                  </a:ext>
                </a:extLst>
              </p:cNvPr>
              <p:cNvSpPr/>
              <p:nvPr/>
            </p:nvSpPr>
            <p:spPr>
              <a:xfrm>
                <a:off x="10692384" y="1661040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475D9C0F-0EF9-4479-9549-FE2725C3D175}"/>
                  </a:ext>
                </a:extLst>
              </p:cNvPr>
              <p:cNvSpPr/>
              <p:nvPr/>
            </p:nvSpPr>
            <p:spPr>
              <a:xfrm>
                <a:off x="10692384" y="3322079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8A90BA97-FF01-4DCF-98B0-AB80C8B35160}"/>
                  </a:ext>
                </a:extLst>
              </p:cNvPr>
              <p:cNvSpPr/>
              <p:nvPr/>
            </p:nvSpPr>
            <p:spPr>
              <a:xfrm>
                <a:off x="9013053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0857813C-4D25-45F4-A9CA-ECE5DFDCBB06}"/>
                  </a:ext>
                </a:extLst>
              </p:cNvPr>
              <p:cNvSpPr/>
              <p:nvPr/>
            </p:nvSpPr>
            <p:spPr>
              <a:xfrm>
                <a:off x="9013053" y="1661040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0D5B5AF2-E479-40C9-AF53-D62E061EDDEF}"/>
                  </a:ext>
                </a:extLst>
              </p:cNvPr>
              <p:cNvSpPr/>
              <p:nvPr/>
            </p:nvSpPr>
            <p:spPr>
              <a:xfrm>
                <a:off x="7333722" y="1"/>
                <a:ext cx="1499615" cy="149961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2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D9EEAE0-C159-4727-B771-80E5401FA8FD}"/>
              </a:ext>
            </a:extLst>
          </p:cNvPr>
          <p:cNvGrpSpPr/>
          <p:nvPr/>
        </p:nvGrpSpPr>
        <p:grpSpPr>
          <a:xfrm>
            <a:off x="766115" y="940528"/>
            <a:ext cx="5119671" cy="2160263"/>
            <a:chOff x="660399" y="2475948"/>
            <a:chExt cx="4339440" cy="1725740"/>
          </a:xfrm>
        </p:grpSpPr>
        <p:sp>
          <p:nvSpPr>
            <p:cNvPr id="38" name="圆角矩形 43">
              <a:extLst>
                <a:ext uri="{FF2B5EF4-FFF2-40B4-BE49-F238E27FC236}">
                  <a16:creationId xmlns:a16="http://schemas.microsoft.com/office/drawing/2014/main" id="{B29AD635-1557-44A0-81AC-6A529E7CFFA9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D25A6432-D5A8-4EF7-AD52-B226E37BA81E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7644AAA-76E7-4135-94B5-2C70430DA329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44" name="圆角矩形 122">
              <a:extLst>
                <a:ext uri="{FF2B5EF4-FFF2-40B4-BE49-F238E27FC236}">
                  <a16:creationId xmlns:a16="http://schemas.microsoft.com/office/drawing/2014/main" id="{CD36C27D-0A8E-4BE2-8B52-A1B9D9EF809C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638B2E32-1A48-4D84-8C52-8FAFC6836EE0}"/>
              </a:ext>
            </a:extLst>
          </p:cNvPr>
          <p:cNvGrpSpPr/>
          <p:nvPr/>
        </p:nvGrpSpPr>
        <p:grpSpPr>
          <a:xfrm>
            <a:off x="762524" y="3163695"/>
            <a:ext cx="5066233" cy="1940428"/>
            <a:chOff x="660399" y="4393533"/>
            <a:chExt cx="4294146" cy="1613796"/>
          </a:xfrm>
        </p:grpSpPr>
        <p:sp>
          <p:nvSpPr>
            <p:cNvPr id="41" name="圆角矩形 113">
              <a:extLst>
                <a:ext uri="{FF2B5EF4-FFF2-40B4-BE49-F238E27FC236}">
                  <a16:creationId xmlns:a16="http://schemas.microsoft.com/office/drawing/2014/main" id="{7101A0B5-0100-403A-97AB-78DCE5D21D93}"/>
                </a:ext>
              </a:extLst>
            </p:cNvPr>
            <p:cNvSpPr/>
            <p:nvPr/>
          </p:nvSpPr>
          <p:spPr>
            <a:xfrm>
              <a:off x="66039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933E505A-31F5-45EF-ACC3-0D68EAC6ECF0}"/>
                </a:ext>
              </a:extLst>
            </p:cNvPr>
            <p:cNvSpPr txBox="1"/>
            <p:nvPr/>
          </p:nvSpPr>
          <p:spPr>
            <a:xfrm>
              <a:off x="772063" y="4596622"/>
              <a:ext cx="4182482" cy="3440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王宝善：高性能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设备研发及在地震观测中的应用</a:t>
              </a:r>
              <a:endParaRPr lang="en-US" altLang="zh-CN" sz="1600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1439652-A57F-4925-8A70-807392BB6A76}"/>
                </a:ext>
              </a:extLst>
            </p:cNvPr>
            <p:cNvSpPr txBox="1"/>
            <p:nvPr/>
          </p:nvSpPr>
          <p:spPr>
            <a:xfrm>
              <a:off x="772063" y="5040608"/>
              <a:ext cx="4053936" cy="344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替陈旸老师介绍了仪器研发部分。</a:t>
              </a:r>
              <a:endParaRPr lang="en-US" altLang="zh-CN" sz="1600" dirty="0"/>
            </a:p>
          </p:txBody>
        </p:sp>
        <p:sp>
          <p:nvSpPr>
            <p:cNvPr id="45" name="圆角矩形 126">
              <a:extLst>
                <a:ext uri="{FF2B5EF4-FFF2-40B4-BE49-F238E27FC236}">
                  <a16:creationId xmlns:a16="http://schemas.microsoft.com/office/drawing/2014/main" id="{3B43EAE4-19B8-4F15-A617-D26F9172219C}"/>
                </a:ext>
              </a:extLst>
            </p:cNvPr>
            <p:cNvSpPr/>
            <p:nvPr/>
          </p:nvSpPr>
          <p:spPr>
            <a:xfrm rot="5400000">
              <a:off x="113132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7EC52D1-85E6-4157-B1E3-21B7DAB7B55F}"/>
              </a:ext>
            </a:extLst>
          </p:cNvPr>
          <p:cNvGrpSpPr/>
          <p:nvPr/>
        </p:nvGrpSpPr>
        <p:grpSpPr>
          <a:xfrm>
            <a:off x="5996334" y="936800"/>
            <a:ext cx="5063552" cy="2042398"/>
            <a:chOff x="5552439" y="2475948"/>
            <a:chExt cx="4291650" cy="1628605"/>
          </a:xfrm>
        </p:grpSpPr>
        <p:sp>
          <p:nvSpPr>
            <p:cNvPr id="46" name="圆角矩形 42">
              <a:extLst>
                <a:ext uri="{FF2B5EF4-FFF2-40B4-BE49-F238E27FC236}">
                  <a16:creationId xmlns:a16="http://schemas.microsoft.com/office/drawing/2014/main" id="{601A9308-8989-4D13-93CA-7A9B999CD42E}"/>
                </a:ext>
              </a:extLst>
            </p:cNvPr>
            <p:cNvSpPr/>
            <p:nvPr/>
          </p:nvSpPr>
          <p:spPr>
            <a:xfrm>
              <a:off x="555243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1A943AB-0F9F-4AAA-AD4C-17009D1DA2AF}"/>
                </a:ext>
              </a:extLst>
            </p:cNvPr>
            <p:cNvSpPr txBox="1"/>
            <p:nvPr/>
          </p:nvSpPr>
          <p:spPr>
            <a:xfrm>
              <a:off x="5664102" y="2656536"/>
              <a:ext cx="3430151" cy="329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张文涛：光纤地震仪器的研制与应用探索</a:t>
              </a:r>
              <a:endParaRPr lang="en-US" altLang="zh-CN" sz="1600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721C9E2-3AAA-4F68-B4B2-1A24812F9C86}"/>
                </a:ext>
              </a:extLst>
            </p:cNvPr>
            <p:cNvSpPr txBox="1"/>
            <p:nvPr/>
          </p:nvSpPr>
          <p:spPr>
            <a:xfrm>
              <a:off x="5612448" y="2984923"/>
              <a:ext cx="4231641" cy="920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光纤地震仪主流分为三种：分布式声传感（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）、光纤光栅地震仪、光纤干涉式地震仪 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介绍了除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以外两种的两种光纤地震仪。</a:t>
              </a:r>
              <a:endParaRPr lang="en-US" altLang="zh-CN" sz="1600" dirty="0"/>
            </a:p>
          </p:txBody>
        </p:sp>
        <p:sp>
          <p:nvSpPr>
            <p:cNvPr id="52" name="圆角矩形 49">
              <a:extLst>
                <a:ext uri="{FF2B5EF4-FFF2-40B4-BE49-F238E27FC236}">
                  <a16:creationId xmlns:a16="http://schemas.microsoft.com/office/drawing/2014/main" id="{A575310E-A75C-4748-963A-574DD8D94784}"/>
                </a:ext>
              </a:extLst>
            </p:cNvPr>
            <p:cNvSpPr/>
            <p:nvPr/>
          </p:nvSpPr>
          <p:spPr>
            <a:xfrm rot="5400000">
              <a:off x="602336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E1C2310-40A4-48D6-802D-1E816320C101}"/>
              </a:ext>
            </a:extLst>
          </p:cNvPr>
          <p:cNvGrpSpPr/>
          <p:nvPr/>
        </p:nvGrpSpPr>
        <p:grpSpPr>
          <a:xfrm>
            <a:off x="6096000" y="3160146"/>
            <a:ext cx="4640581" cy="1943977"/>
            <a:chOff x="5552439" y="4393533"/>
            <a:chExt cx="4231641" cy="1613796"/>
          </a:xfrm>
        </p:grpSpPr>
        <p:sp>
          <p:nvSpPr>
            <p:cNvPr id="49" name="圆角矩形 46">
              <a:extLst>
                <a:ext uri="{FF2B5EF4-FFF2-40B4-BE49-F238E27FC236}">
                  <a16:creationId xmlns:a16="http://schemas.microsoft.com/office/drawing/2014/main" id="{BB828610-ECC7-46D8-9CF4-B52A543DF96B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2E27A12A-1EA6-4182-9B92-2BAEB33BAF1F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62C0E54-ED0F-4C06-819F-CAFFB727756A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53" name="圆角矩形 50">
              <a:extLst>
                <a:ext uri="{FF2B5EF4-FFF2-40B4-BE49-F238E27FC236}">
                  <a16:creationId xmlns:a16="http://schemas.microsoft.com/office/drawing/2014/main" id="{068D0C5E-38D4-48D8-959D-F4018DBE48B6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现状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4154207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56217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现状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C5C3108-5E0C-4BCE-A57F-C8D3722B0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643920"/>
            <a:ext cx="6759526" cy="420660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E01D122-2FAD-4895-8B12-55563092B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64" y="1613438"/>
            <a:ext cx="6706181" cy="42370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839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现状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AB5056B7-4BF2-4831-B680-6F7D5DBC3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640110"/>
            <a:ext cx="6744284" cy="42142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751F95A-3B92-4A9A-A298-D71B06270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29" y="1640110"/>
            <a:ext cx="6729043" cy="38179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59782CC-7EDE-4A7A-A696-CD5EB5258D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69" y="1640110"/>
            <a:ext cx="6759526" cy="37950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1472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光纤优点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C42F47E-A37C-48BC-9E17-9E01032B7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42886"/>
            <a:ext cx="6744284" cy="37722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9097B6-C71B-49AC-97AC-FE181BF71C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340938"/>
            <a:ext cx="6713802" cy="41761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3241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制造过程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412049C-BBFC-4266-A644-B42E3BFE7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19779"/>
            <a:ext cx="6744284" cy="37950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B74F058-EC0F-4C82-A205-2B41AEEA3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31209"/>
            <a:ext cx="6721422" cy="3772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62905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实际应用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701C2B5-3223-44DA-A24B-4C45A4FB6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50507"/>
            <a:ext cx="6690940" cy="37569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245832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1263478" y="87321"/>
            <a:ext cx="9665043" cy="551330"/>
            <a:chOff x="680570" y="1072662"/>
            <a:chExt cx="10830859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光纤优点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制造过程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311487C-67CC-4109-A1D3-470C31D39A1F}"/>
                </a:ext>
              </a:extLst>
            </p:cNvPr>
            <p:cNvSpPr/>
            <p:nvPr/>
          </p:nvSpPr>
          <p:spPr>
            <a:xfrm>
              <a:off x="7214712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理论问题与解决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B62A6C5-E29D-4622-AE3E-B5718CAC1C22}"/>
                </a:ext>
              </a:extLst>
            </p:cNvPr>
            <p:cNvSpPr/>
            <p:nvPr/>
          </p:nvSpPr>
          <p:spPr>
            <a:xfrm>
              <a:off x="9392760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实际应用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F923B6-5B9D-4C35-A8DC-C2DD89700F5F}"/>
              </a:ext>
            </a:extLst>
          </p:cNvPr>
          <p:cNvGrpSpPr/>
          <p:nvPr/>
        </p:nvGrpSpPr>
        <p:grpSpPr>
          <a:xfrm>
            <a:off x="63202" y="2348868"/>
            <a:ext cx="5119671" cy="2160263"/>
            <a:chOff x="660399" y="2475948"/>
            <a:chExt cx="4339440" cy="1725740"/>
          </a:xfrm>
        </p:grpSpPr>
        <p:sp>
          <p:nvSpPr>
            <p:cNvPr id="19" name="圆角矩形 43">
              <a:extLst>
                <a:ext uri="{FF2B5EF4-FFF2-40B4-BE49-F238E27FC236}">
                  <a16:creationId xmlns:a16="http://schemas.microsoft.com/office/drawing/2014/main" id="{4983E81C-E52F-46E2-8EA3-6476CB1239F1}"/>
                </a:ext>
              </a:extLst>
            </p:cNvPr>
            <p:cNvSpPr/>
            <p:nvPr/>
          </p:nvSpPr>
          <p:spPr>
            <a:xfrm>
              <a:off x="66039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B9370DB-19F2-43A9-8A4D-5A7E8FCB330C}"/>
                </a:ext>
              </a:extLst>
            </p:cNvPr>
            <p:cNvSpPr txBox="1"/>
            <p:nvPr/>
          </p:nvSpPr>
          <p:spPr>
            <a:xfrm>
              <a:off x="812031" y="2657611"/>
              <a:ext cx="4187808" cy="33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施斌：地质与岩土工程分布式光纤监测、技术与应用</a:t>
              </a: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763588C-37DC-4F73-B2F6-77662A16F3A2}"/>
                </a:ext>
              </a:extLst>
            </p:cNvPr>
            <p:cNvSpPr txBox="1"/>
            <p:nvPr/>
          </p:nvSpPr>
          <p:spPr>
            <a:xfrm>
              <a:off x="769648" y="2984378"/>
              <a:ext cx="4053937" cy="1217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从地质监测角度解释了为何选择光纤传感器监测。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组成成分以及遇上的理论问题。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endParaRPr lang="en-US" altLang="zh-CN" sz="1600" dirty="0"/>
            </a:p>
          </p:txBody>
        </p:sp>
        <p:sp>
          <p:nvSpPr>
            <p:cNvPr id="22" name="圆角矩形 122">
              <a:extLst>
                <a:ext uri="{FF2B5EF4-FFF2-40B4-BE49-F238E27FC236}">
                  <a16:creationId xmlns:a16="http://schemas.microsoft.com/office/drawing/2014/main" id="{CD754E35-9F5C-4BE5-9375-664C7C5F3061}"/>
                </a:ext>
              </a:extLst>
            </p:cNvPr>
            <p:cNvSpPr/>
            <p:nvPr/>
          </p:nvSpPr>
          <p:spPr>
            <a:xfrm rot="5400000">
              <a:off x="113132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E12BC96-716B-49BB-B7BA-7F8020654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31455"/>
            <a:ext cx="6736664" cy="37950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61324C-EEA8-49AF-B3E4-CA6EE6594F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92" y="1539076"/>
            <a:ext cx="6713802" cy="37874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F63BA51-FAAB-48EB-B9CC-20C7F826FC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58" y="1500973"/>
            <a:ext cx="6706181" cy="3817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8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现状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光纤地震仪分类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总结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B4C5442-F3D8-4660-AE9F-952F12A3B471}"/>
              </a:ext>
            </a:extLst>
          </p:cNvPr>
          <p:cNvGrpSpPr/>
          <p:nvPr/>
        </p:nvGrpSpPr>
        <p:grpSpPr>
          <a:xfrm>
            <a:off x="3564223" y="2407801"/>
            <a:ext cx="5063552" cy="2042398"/>
            <a:chOff x="5552439" y="2475948"/>
            <a:chExt cx="4291650" cy="1628605"/>
          </a:xfrm>
        </p:grpSpPr>
        <p:sp>
          <p:nvSpPr>
            <p:cNvPr id="16" name="圆角矩形 42">
              <a:extLst>
                <a:ext uri="{FF2B5EF4-FFF2-40B4-BE49-F238E27FC236}">
                  <a16:creationId xmlns:a16="http://schemas.microsoft.com/office/drawing/2014/main" id="{648503DC-0178-4717-8F79-3DAE2E397AF1}"/>
                </a:ext>
              </a:extLst>
            </p:cNvPr>
            <p:cNvSpPr/>
            <p:nvPr/>
          </p:nvSpPr>
          <p:spPr>
            <a:xfrm>
              <a:off x="555243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57ED245-E76B-4104-B0B6-A914ABCBF1DC}"/>
                </a:ext>
              </a:extLst>
            </p:cNvPr>
            <p:cNvSpPr txBox="1"/>
            <p:nvPr/>
          </p:nvSpPr>
          <p:spPr>
            <a:xfrm>
              <a:off x="5664102" y="2656536"/>
              <a:ext cx="3430151" cy="329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张文涛：光纤地震仪器的研制与应用探索</a:t>
              </a:r>
              <a:endParaRPr lang="en-US" altLang="zh-CN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C83CA22-8936-4449-8FC2-5966FFC5BD85}"/>
                </a:ext>
              </a:extLst>
            </p:cNvPr>
            <p:cNvSpPr txBox="1"/>
            <p:nvPr/>
          </p:nvSpPr>
          <p:spPr>
            <a:xfrm>
              <a:off x="5612448" y="2984923"/>
              <a:ext cx="4231641" cy="920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光纤地震仪主流分为三种：分布式声传感（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）、光纤光栅地震仪、光纤干涉式地震仪 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介绍了除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以外两种的两种光纤地震仪。</a:t>
              </a:r>
              <a:endParaRPr lang="en-US" altLang="zh-CN" sz="1600" dirty="0"/>
            </a:p>
          </p:txBody>
        </p:sp>
        <p:sp>
          <p:nvSpPr>
            <p:cNvPr id="25" name="圆角矩形 49">
              <a:extLst>
                <a:ext uri="{FF2B5EF4-FFF2-40B4-BE49-F238E27FC236}">
                  <a16:creationId xmlns:a16="http://schemas.microsoft.com/office/drawing/2014/main" id="{F592F5B4-4709-4E3F-B203-5AA9DBB560B2}"/>
                </a:ext>
              </a:extLst>
            </p:cNvPr>
            <p:cNvSpPr/>
            <p:nvPr/>
          </p:nvSpPr>
          <p:spPr>
            <a:xfrm rot="5400000">
              <a:off x="602336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9217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现状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光纤地震仪分类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总结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B4C5442-F3D8-4660-AE9F-952F12A3B471}"/>
              </a:ext>
            </a:extLst>
          </p:cNvPr>
          <p:cNvGrpSpPr/>
          <p:nvPr/>
        </p:nvGrpSpPr>
        <p:grpSpPr>
          <a:xfrm>
            <a:off x="91262" y="2368043"/>
            <a:ext cx="5063552" cy="2042398"/>
            <a:chOff x="5552439" y="2475948"/>
            <a:chExt cx="4291650" cy="1628605"/>
          </a:xfrm>
        </p:grpSpPr>
        <p:sp>
          <p:nvSpPr>
            <p:cNvPr id="16" name="圆角矩形 42">
              <a:extLst>
                <a:ext uri="{FF2B5EF4-FFF2-40B4-BE49-F238E27FC236}">
                  <a16:creationId xmlns:a16="http://schemas.microsoft.com/office/drawing/2014/main" id="{648503DC-0178-4717-8F79-3DAE2E397AF1}"/>
                </a:ext>
              </a:extLst>
            </p:cNvPr>
            <p:cNvSpPr/>
            <p:nvPr/>
          </p:nvSpPr>
          <p:spPr>
            <a:xfrm>
              <a:off x="555243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57ED245-E76B-4104-B0B6-A914ABCBF1DC}"/>
                </a:ext>
              </a:extLst>
            </p:cNvPr>
            <p:cNvSpPr txBox="1"/>
            <p:nvPr/>
          </p:nvSpPr>
          <p:spPr>
            <a:xfrm>
              <a:off x="5664102" y="2656536"/>
              <a:ext cx="3430151" cy="329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张文涛：光纤地震仪器的研制与应用探索</a:t>
              </a:r>
              <a:endParaRPr lang="en-US" altLang="zh-CN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C83CA22-8936-4449-8FC2-5966FFC5BD85}"/>
                </a:ext>
              </a:extLst>
            </p:cNvPr>
            <p:cNvSpPr txBox="1"/>
            <p:nvPr/>
          </p:nvSpPr>
          <p:spPr>
            <a:xfrm>
              <a:off x="5612448" y="2984923"/>
              <a:ext cx="4231641" cy="920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光纤地震仪主流分为三种：分布式声传感（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）、光纤光栅地震仪、光纤干涉式地震仪 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介绍了除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以外两种的两种光纤地震仪。</a:t>
              </a:r>
              <a:endParaRPr lang="en-US" altLang="zh-CN" sz="1600" dirty="0"/>
            </a:p>
          </p:txBody>
        </p:sp>
        <p:sp>
          <p:nvSpPr>
            <p:cNvPr id="25" name="圆角矩形 49">
              <a:extLst>
                <a:ext uri="{FF2B5EF4-FFF2-40B4-BE49-F238E27FC236}">
                  <a16:creationId xmlns:a16="http://schemas.microsoft.com/office/drawing/2014/main" id="{F592F5B4-4709-4E3F-B203-5AA9DBB560B2}"/>
                </a:ext>
              </a:extLst>
            </p:cNvPr>
            <p:cNvSpPr/>
            <p:nvPr/>
          </p:nvSpPr>
          <p:spPr>
            <a:xfrm rot="5400000">
              <a:off x="602336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D92A340-8E05-443C-AE73-660348CA0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01" y="1552338"/>
            <a:ext cx="6698560" cy="37722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58BD39-9937-436F-A9ED-43412A3C0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66" y="1542886"/>
            <a:ext cx="6690940" cy="37722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0B738AC-D87F-4707-B948-8DD6B2555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27" y="1569411"/>
            <a:ext cx="6736664" cy="376460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229D58C-9295-4231-9724-683A644209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97" y="1569411"/>
            <a:ext cx="6736664" cy="37798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5903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光纤地震仪分类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总结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B4C5442-F3D8-4660-AE9F-952F12A3B471}"/>
              </a:ext>
            </a:extLst>
          </p:cNvPr>
          <p:cNvGrpSpPr/>
          <p:nvPr/>
        </p:nvGrpSpPr>
        <p:grpSpPr>
          <a:xfrm>
            <a:off x="91262" y="2368043"/>
            <a:ext cx="5063552" cy="2042398"/>
            <a:chOff x="5552439" y="2475948"/>
            <a:chExt cx="4291650" cy="1628605"/>
          </a:xfrm>
        </p:grpSpPr>
        <p:sp>
          <p:nvSpPr>
            <p:cNvPr id="16" name="圆角矩形 42">
              <a:extLst>
                <a:ext uri="{FF2B5EF4-FFF2-40B4-BE49-F238E27FC236}">
                  <a16:creationId xmlns:a16="http://schemas.microsoft.com/office/drawing/2014/main" id="{648503DC-0178-4717-8F79-3DAE2E397AF1}"/>
                </a:ext>
              </a:extLst>
            </p:cNvPr>
            <p:cNvSpPr/>
            <p:nvPr/>
          </p:nvSpPr>
          <p:spPr>
            <a:xfrm>
              <a:off x="555243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57ED245-E76B-4104-B0B6-A914ABCBF1DC}"/>
                </a:ext>
              </a:extLst>
            </p:cNvPr>
            <p:cNvSpPr txBox="1"/>
            <p:nvPr/>
          </p:nvSpPr>
          <p:spPr>
            <a:xfrm>
              <a:off x="5664102" y="2656536"/>
              <a:ext cx="3430151" cy="329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张文涛：光纤地震仪器的研制与应用探索</a:t>
              </a:r>
              <a:endParaRPr lang="en-US" altLang="zh-CN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C83CA22-8936-4449-8FC2-5966FFC5BD85}"/>
                </a:ext>
              </a:extLst>
            </p:cNvPr>
            <p:cNvSpPr txBox="1"/>
            <p:nvPr/>
          </p:nvSpPr>
          <p:spPr>
            <a:xfrm>
              <a:off x="5612448" y="2984923"/>
              <a:ext cx="4231641" cy="920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光纤地震仪主流分为三种：分布式声传感（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）、光纤光栅地震仪、光纤干涉式地震仪 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介绍了除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以外两种的两种光纤地震仪。</a:t>
              </a:r>
              <a:endParaRPr lang="en-US" altLang="zh-CN" sz="1600" dirty="0"/>
            </a:p>
          </p:txBody>
        </p:sp>
        <p:sp>
          <p:nvSpPr>
            <p:cNvPr id="25" name="圆角矩形 49">
              <a:extLst>
                <a:ext uri="{FF2B5EF4-FFF2-40B4-BE49-F238E27FC236}">
                  <a16:creationId xmlns:a16="http://schemas.microsoft.com/office/drawing/2014/main" id="{F592F5B4-4709-4E3F-B203-5AA9DBB560B2}"/>
                </a:ext>
              </a:extLst>
            </p:cNvPr>
            <p:cNvSpPr/>
            <p:nvPr/>
          </p:nvSpPr>
          <p:spPr>
            <a:xfrm rot="5400000">
              <a:off x="602336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AABBC75C-24DC-4717-8066-6128BC9C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12" y="1708895"/>
            <a:ext cx="6729043" cy="374936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CBDA3B-4A57-4FE9-865F-FB65EFD43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12" y="1708895"/>
            <a:ext cx="6690940" cy="376460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EE4D4E1-26CF-4523-9B81-08065D7995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60" y="1719748"/>
            <a:ext cx="6729043" cy="37950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C9BF4D6-9167-4B8C-9D82-F15A87C58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76" y="1719748"/>
            <a:ext cx="6751905" cy="34902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049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现状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光纤地震仪分类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总结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B4C5442-F3D8-4660-AE9F-952F12A3B471}"/>
              </a:ext>
            </a:extLst>
          </p:cNvPr>
          <p:cNvGrpSpPr/>
          <p:nvPr/>
        </p:nvGrpSpPr>
        <p:grpSpPr>
          <a:xfrm>
            <a:off x="91262" y="2368043"/>
            <a:ext cx="5063552" cy="2042398"/>
            <a:chOff x="5552439" y="2475948"/>
            <a:chExt cx="4291650" cy="1628605"/>
          </a:xfrm>
        </p:grpSpPr>
        <p:sp>
          <p:nvSpPr>
            <p:cNvPr id="16" name="圆角矩形 42">
              <a:extLst>
                <a:ext uri="{FF2B5EF4-FFF2-40B4-BE49-F238E27FC236}">
                  <a16:creationId xmlns:a16="http://schemas.microsoft.com/office/drawing/2014/main" id="{648503DC-0178-4717-8F79-3DAE2E397AF1}"/>
                </a:ext>
              </a:extLst>
            </p:cNvPr>
            <p:cNvSpPr/>
            <p:nvPr/>
          </p:nvSpPr>
          <p:spPr>
            <a:xfrm>
              <a:off x="5552439" y="2554429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57ED245-E76B-4104-B0B6-A914ABCBF1DC}"/>
                </a:ext>
              </a:extLst>
            </p:cNvPr>
            <p:cNvSpPr txBox="1"/>
            <p:nvPr/>
          </p:nvSpPr>
          <p:spPr>
            <a:xfrm>
              <a:off x="5664102" y="2656536"/>
              <a:ext cx="3430151" cy="329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张文涛：光纤地震仪器的研制与应用探索</a:t>
              </a:r>
              <a:endParaRPr lang="en-US" altLang="zh-CN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C83CA22-8936-4449-8FC2-5966FFC5BD85}"/>
                </a:ext>
              </a:extLst>
            </p:cNvPr>
            <p:cNvSpPr txBox="1"/>
            <p:nvPr/>
          </p:nvSpPr>
          <p:spPr>
            <a:xfrm>
              <a:off x="5612448" y="2984923"/>
              <a:ext cx="4231641" cy="920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pPr marL="342900" indent="-342900">
                <a:buAutoNum type="arabicPeriod"/>
              </a:pPr>
              <a:r>
                <a:rPr lang="zh-CN" altLang="en-US" sz="1600" dirty="0"/>
                <a:t>光纤地震仪主流分为三种：分布式声传感（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）、光纤光栅地震仪、光纤干涉式地震仪 。</a:t>
              </a:r>
              <a:endParaRPr lang="en-US" altLang="zh-CN" sz="1600" dirty="0"/>
            </a:p>
            <a:p>
              <a:pPr marL="342900" indent="-342900">
                <a:buAutoNum type="arabicPeriod"/>
              </a:pPr>
              <a:r>
                <a:rPr lang="zh-CN" altLang="en-US" sz="1600" dirty="0"/>
                <a:t>介绍了除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以外两种的两种光纤地震仪。</a:t>
              </a:r>
              <a:endParaRPr lang="en-US" altLang="zh-CN" sz="1600" dirty="0"/>
            </a:p>
          </p:txBody>
        </p:sp>
        <p:sp>
          <p:nvSpPr>
            <p:cNvPr id="25" name="圆角矩形 49">
              <a:extLst>
                <a:ext uri="{FF2B5EF4-FFF2-40B4-BE49-F238E27FC236}">
                  <a16:creationId xmlns:a16="http://schemas.microsoft.com/office/drawing/2014/main" id="{F592F5B4-4709-4E3F-B203-5AA9DBB560B2}"/>
                </a:ext>
              </a:extLst>
            </p:cNvPr>
            <p:cNvSpPr/>
            <p:nvPr/>
          </p:nvSpPr>
          <p:spPr>
            <a:xfrm rot="5400000">
              <a:off x="6023360" y="2211195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62094FC-57E6-4CF0-85FA-247FE6CED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88" y="1491706"/>
            <a:ext cx="6736664" cy="41837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1183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4178887" y="120138"/>
            <a:ext cx="3834225" cy="551330"/>
            <a:chOff x="680570" y="1072662"/>
            <a:chExt cx="4296716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研发过程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地震仪观测手段一览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C83E1C5-3397-42FD-94A0-1990FD47ADF9}"/>
              </a:ext>
            </a:extLst>
          </p:cNvPr>
          <p:cNvGrpSpPr/>
          <p:nvPr/>
        </p:nvGrpSpPr>
        <p:grpSpPr>
          <a:xfrm>
            <a:off x="89921" y="2419028"/>
            <a:ext cx="5066233" cy="1940428"/>
            <a:chOff x="660399" y="4393533"/>
            <a:chExt cx="4294146" cy="1613796"/>
          </a:xfrm>
        </p:grpSpPr>
        <p:sp>
          <p:nvSpPr>
            <p:cNvPr id="18" name="圆角矩形 113">
              <a:extLst>
                <a:ext uri="{FF2B5EF4-FFF2-40B4-BE49-F238E27FC236}">
                  <a16:creationId xmlns:a16="http://schemas.microsoft.com/office/drawing/2014/main" id="{5E1724B1-8174-416F-9483-6060178C88E2}"/>
                </a:ext>
              </a:extLst>
            </p:cNvPr>
            <p:cNvSpPr/>
            <p:nvPr/>
          </p:nvSpPr>
          <p:spPr>
            <a:xfrm>
              <a:off x="66039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9C702A5-11DD-4D73-9DEC-3C55F63D9BE9}"/>
                </a:ext>
              </a:extLst>
            </p:cNvPr>
            <p:cNvSpPr txBox="1"/>
            <p:nvPr/>
          </p:nvSpPr>
          <p:spPr>
            <a:xfrm>
              <a:off x="772063" y="4596622"/>
              <a:ext cx="4182482" cy="3440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王宝善：高性能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设备研发及在地震观测中的应用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A591D6E-1B55-4B24-9351-BB828C770516}"/>
                </a:ext>
              </a:extLst>
            </p:cNvPr>
            <p:cNvSpPr txBox="1"/>
            <p:nvPr/>
          </p:nvSpPr>
          <p:spPr>
            <a:xfrm>
              <a:off x="772063" y="5040608"/>
              <a:ext cx="4053936" cy="344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替陈旸老师介绍了仪器研发部分。</a:t>
              </a:r>
              <a:endParaRPr lang="en-US" altLang="zh-CN" sz="1600" dirty="0"/>
            </a:p>
          </p:txBody>
        </p:sp>
        <p:sp>
          <p:nvSpPr>
            <p:cNvPr id="21" name="圆角矩形 126">
              <a:extLst>
                <a:ext uri="{FF2B5EF4-FFF2-40B4-BE49-F238E27FC236}">
                  <a16:creationId xmlns:a16="http://schemas.microsoft.com/office/drawing/2014/main" id="{A4A7F267-8667-4789-AEBC-0601B8B98C71}"/>
                </a:ext>
              </a:extLst>
            </p:cNvPr>
            <p:cNvSpPr/>
            <p:nvPr/>
          </p:nvSpPr>
          <p:spPr>
            <a:xfrm rot="5400000">
              <a:off x="113132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805D79C-B54B-40B8-9198-993FA4CBD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196" y="1533787"/>
            <a:ext cx="6729043" cy="37874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DF1668-E458-4A2C-8923-2FE5929FE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411" y="1331839"/>
            <a:ext cx="6729043" cy="4191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0335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4178887" y="120138"/>
            <a:ext cx="3834225" cy="551330"/>
            <a:chOff x="680570" y="1072662"/>
            <a:chExt cx="4296716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研发过程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地震仪观测手段一览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C83E1C5-3397-42FD-94A0-1990FD47ADF9}"/>
              </a:ext>
            </a:extLst>
          </p:cNvPr>
          <p:cNvGrpSpPr/>
          <p:nvPr/>
        </p:nvGrpSpPr>
        <p:grpSpPr>
          <a:xfrm>
            <a:off x="89921" y="2419028"/>
            <a:ext cx="5066233" cy="1940428"/>
            <a:chOff x="660399" y="4393533"/>
            <a:chExt cx="4294146" cy="1613796"/>
          </a:xfrm>
        </p:grpSpPr>
        <p:sp>
          <p:nvSpPr>
            <p:cNvPr id="18" name="圆角矩形 113">
              <a:extLst>
                <a:ext uri="{FF2B5EF4-FFF2-40B4-BE49-F238E27FC236}">
                  <a16:creationId xmlns:a16="http://schemas.microsoft.com/office/drawing/2014/main" id="{5E1724B1-8174-416F-9483-6060178C88E2}"/>
                </a:ext>
              </a:extLst>
            </p:cNvPr>
            <p:cNvSpPr/>
            <p:nvPr/>
          </p:nvSpPr>
          <p:spPr>
            <a:xfrm>
              <a:off x="66039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9C702A5-11DD-4D73-9DEC-3C55F63D9BE9}"/>
                </a:ext>
              </a:extLst>
            </p:cNvPr>
            <p:cNvSpPr txBox="1"/>
            <p:nvPr/>
          </p:nvSpPr>
          <p:spPr>
            <a:xfrm>
              <a:off x="772063" y="4596622"/>
              <a:ext cx="4182482" cy="3440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王宝善：高性能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设备研发及在地震观测中的应用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A591D6E-1B55-4B24-9351-BB828C770516}"/>
                </a:ext>
              </a:extLst>
            </p:cNvPr>
            <p:cNvSpPr txBox="1"/>
            <p:nvPr/>
          </p:nvSpPr>
          <p:spPr>
            <a:xfrm>
              <a:off x="772063" y="5040608"/>
              <a:ext cx="4053936" cy="344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替陈旸老师介绍了仪器研发部分。</a:t>
              </a:r>
              <a:endParaRPr lang="en-US" altLang="zh-CN" sz="1600" dirty="0"/>
            </a:p>
          </p:txBody>
        </p:sp>
        <p:sp>
          <p:nvSpPr>
            <p:cNvPr id="21" name="圆角矩形 126">
              <a:extLst>
                <a:ext uri="{FF2B5EF4-FFF2-40B4-BE49-F238E27FC236}">
                  <a16:creationId xmlns:a16="http://schemas.microsoft.com/office/drawing/2014/main" id="{A4A7F267-8667-4789-AEBC-0601B8B98C71}"/>
                </a:ext>
              </a:extLst>
            </p:cNvPr>
            <p:cNvSpPr/>
            <p:nvPr/>
          </p:nvSpPr>
          <p:spPr>
            <a:xfrm rot="5400000">
              <a:off x="113132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0C4164D7-2495-4C82-8484-48FC81470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411" y="1525429"/>
            <a:ext cx="6675698" cy="37569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8180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两例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挑战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775709" y="2457011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20069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两例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挑战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4DC6D22E-E0DA-4AA6-9468-E4E1B4360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24" y="1339530"/>
            <a:ext cx="6683319" cy="41761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7D1EE20-AF93-4632-AFC0-8FC940DAB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777" y="1339530"/>
            <a:ext cx="6614687" cy="4209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433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/>
                <a:t>两例</a:t>
              </a:r>
              <a:endParaRPr lang="en-US" altLang="zh-CN" sz="14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挑战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C683308E-B0FE-40C0-9FB7-C14DEA2D9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28" y="1644155"/>
            <a:ext cx="6365096" cy="35668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2490058-F17F-46FD-A0CB-AE48A23F0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108" y="1583286"/>
            <a:ext cx="6543579" cy="36886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8956EE-99B1-4EC5-85D6-593704250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775" y="1583287"/>
            <a:ext cx="6288957" cy="3688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2009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机遇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2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挑战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133E6B01-1048-4310-B3E5-A680F1890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8" y="1541477"/>
            <a:ext cx="6729043" cy="3772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2427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挑战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ACF43D11-2893-4EF1-9306-6F516F13C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92" y="1537667"/>
            <a:ext cx="6706181" cy="37798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2867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挑战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4B68303C-D6C5-4D2A-906D-D5CFB7E39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8" y="1537667"/>
            <a:ext cx="6721422" cy="37798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311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挑战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61BCF65-DF10-42A5-99DA-407F0878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28" y="1670292"/>
            <a:ext cx="6285722" cy="35145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274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挑战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7A4931EA-ACF6-4203-B3E8-200484C33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28" y="1518615"/>
            <a:ext cx="6721422" cy="3817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977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4D1EF98-DC24-498E-A6AF-6A748016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" y="6158121"/>
            <a:ext cx="4139543" cy="27434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28058C-2D89-46A4-8085-0D68BA5A566F}"/>
              </a:ext>
            </a:extLst>
          </p:cNvPr>
          <p:cNvGrpSpPr/>
          <p:nvPr/>
        </p:nvGrpSpPr>
        <p:grpSpPr>
          <a:xfrm>
            <a:off x="3171682" y="69033"/>
            <a:ext cx="5777831" cy="551330"/>
            <a:chOff x="680570" y="1072662"/>
            <a:chExt cx="6474764" cy="61287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2CC5076-58FD-4210-856B-C6C0F2149767}"/>
                </a:ext>
              </a:extLst>
            </p:cNvPr>
            <p:cNvSpPr/>
            <p:nvPr/>
          </p:nvSpPr>
          <p:spPr>
            <a:xfrm>
              <a:off x="680570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两例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266BC-256B-462B-98D4-1F3AAAF62F82}"/>
                </a:ext>
              </a:extLst>
            </p:cNvPr>
            <p:cNvSpPr/>
            <p:nvPr/>
          </p:nvSpPr>
          <p:spPr>
            <a:xfrm>
              <a:off x="2858617" y="1072662"/>
              <a:ext cx="2118669" cy="6128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</a:rPr>
                <a:t>机遇</a:t>
              </a:r>
              <a:endParaRPr lang="en-US" altLang="zh-CN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16D050-5C59-44A0-8C64-8BF1C5AFC7B3}"/>
                </a:ext>
              </a:extLst>
            </p:cNvPr>
            <p:cNvSpPr/>
            <p:nvPr/>
          </p:nvSpPr>
          <p:spPr>
            <a:xfrm>
              <a:off x="5036665" y="1072662"/>
              <a:ext cx="2118669" cy="6128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挑战</a:t>
              </a:r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790FB4-01F0-4C82-A76B-36F526E059BB}"/>
              </a:ext>
            </a:extLst>
          </p:cNvPr>
          <p:cNvCxnSpPr/>
          <p:nvPr/>
        </p:nvCxnSpPr>
        <p:spPr>
          <a:xfrm>
            <a:off x="2970252" y="2253735"/>
            <a:ext cx="0" cy="1737972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2F21807-90E2-4A00-9860-F45FE687FE47}"/>
              </a:ext>
            </a:extLst>
          </p:cNvPr>
          <p:cNvGrpSpPr/>
          <p:nvPr/>
        </p:nvGrpSpPr>
        <p:grpSpPr>
          <a:xfrm>
            <a:off x="302747" y="2417253"/>
            <a:ext cx="4640581" cy="1943977"/>
            <a:chOff x="5552439" y="4393533"/>
            <a:chExt cx="4231641" cy="1613796"/>
          </a:xfrm>
        </p:grpSpPr>
        <p:sp>
          <p:nvSpPr>
            <p:cNvPr id="18" name="圆角矩形 46">
              <a:extLst>
                <a:ext uri="{FF2B5EF4-FFF2-40B4-BE49-F238E27FC236}">
                  <a16:creationId xmlns:a16="http://schemas.microsoft.com/office/drawing/2014/main" id="{80A9059B-A22C-4EF3-AEFB-436A475736F5}"/>
                </a:ext>
              </a:extLst>
            </p:cNvPr>
            <p:cNvSpPr/>
            <p:nvPr/>
          </p:nvSpPr>
          <p:spPr>
            <a:xfrm>
              <a:off x="5552439" y="4457205"/>
              <a:ext cx="4231641" cy="1550124"/>
            </a:xfrm>
            <a:prstGeom prst="roundRect">
              <a:avLst>
                <a:gd name="adj" fmla="val 30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96BD56-382E-4497-9375-87B7D2AA59FB}"/>
                </a:ext>
              </a:extLst>
            </p:cNvPr>
            <p:cNvSpPr txBox="1"/>
            <p:nvPr/>
          </p:nvSpPr>
          <p:spPr>
            <a:xfrm>
              <a:off x="5675683" y="4598829"/>
              <a:ext cx="3179698" cy="34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1200" b="1" i="0" u="none" strike="noStrike" cap="none" spc="0" normalizeH="0" baseline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李泽峰：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地震监测的机遇与挑战</a:t>
              </a:r>
              <a:endParaRPr lang="en-US" altLang="zh-CN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515283D-5320-4131-883F-B9178B09F478}"/>
                </a:ext>
              </a:extLst>
            </p:cNvPr>
            <p:cNvSpPr txBox="1"/>
            <p:nvPr/>
          </p:nvSpPr>
          <p:spPr>
            <a:xfrm>
              <a:off x="5664103" y="5040608"/>
              <a:ext cx="4053936" cy="956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kumimoji="0" sz="900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1600" dirty="0"/>
                <a:t>以诱发地震监测以及余震监测两个例子为起点对</a:t>
              </a:r>
              <a:r>
                <a:rPr lang="en-US" altLang="zh-CN" sz="1600" dirty="0"/>
                <a:t>DAS</a:t>
              </a:r>
              <a:r>
                <a:rPr lang="zh-CN" altLang="en-US" sz="1600" dirty="0"/>
                <a:t>地震监测现有的成果进行总结并展望未来可能的挑战与机遇。</a:t>
              </a:r>
              <a:endParaRPr lang="en-US" altLang="zh-CN" sz="1600" dirty="0"/>
            </a:p>
          </p:txBody>
        </p:sp>
        <p:sp>
          <p:nvSpPr>
            <p:cNvPr id="21" name="圆角矩形 50">
              <a:extLst>
                <a:ext uri="{FF2B5EF4-FFF2-40B4-BE49-F238E27FC236}">
                  <a16:creationId xmlns:a16="http://schemas.microsoft.com/office/drawing/2014/main" id="{F2C5AB3B-A714-47E1-9043-091D68D1A142}"/>
                </a:ext>
              </a:extLst>
            </p:cNvPr>
            <p:cNvSpPr/>
            <p:nvPr/>
          </p:nvSpPr>
          <p:spPr>
            <a:xfrm rot="5400000">
              <a:off x="6023360" y="4128780"/>
              <a:ext cx="141624" cy="671129"/>
            </a:xfrm>
            <a:prstGeom prst="roundRect">
              <a:avLst>
                <a:gd name="adj" fmla="val 14000"/>
              </a:avLst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50000"/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A1315AD-FDCB-470E-8684-8C688A1F6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359" y="1518615"/>
            <a:ext cx="6713802" cy="38179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938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1365488" y="2029096"/>
            <a:ext cx="7168252" cy="1752985"/>
          </a:xfrm>
        </p:spPr>
        <p:txBody>
          <a:bodyPr>
            <a:normAutofit/>
          </a:bodyPr>
          <a:lstStyle/>
          <a:p>
            <a:r>
              <a:rPr lang="en-US" altLang="zh-CN" sz="6600" b="0" dirty="0">
                <a:latin typeface="+mn-lt"/>
                <a:ea typeface="+mn-ea"/>
                <a:cs typeface="+mn-ea"/>
                <a:sym typeface="+mn-lt"/>
              </a:rPr>
              <a:t>THANK</a:t>
            </a:r>
            <a:r>
              <a:rPr lang="en-US" altLang="zh-CN" sz="6600" b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br>
              <a:rPr lang="en-US" altLang="zh-CN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-Over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Made by Emiya</a:t>
            </a:r>
            <a:endParaRPr lang="en-US" altLang="en-US" dirty="0"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邝晔旸 </a:t>
            </a:r>
            <a:r>
              <a:rPr lang="en-US" altLang="zh-CN" dirty="0">
                <a:cs typeface="+mn-ea"/>
                <a:sym typeface="+mn-lt"/>
              </a:rPr>
              <a:t>2021202140011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725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785467;#785471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774543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113055"/>
      </a:accent1>
      <a:accent2>
        <a:srgbClr val="7379DB"/>
      </a:accent2>
      <a:accent3>
        <a:srgbClr val="BD40A4"/>
      </a:accent3>
      <a:accent4>
        <a:srgbClr val="FFC400"/>
      </a:accent4>
      <a:accent5>
        <a:srgbClr val="D59A81"/>
      </a:accent5>
      <a:accent6>
        <a:srgbClr val="A3A3A3"/>
      </a:accent6>
      <a:hlink>
        <a:srgbClr val="4472C4"/>
      </a:hlink>
      <a:folHlink>
        <a:srgbClr val="BFBFBF"/>
      </a:folHlink>
    </a:clrScheme>
    <a:fontScheme name="khf3qv4v">
      <a:majorFont>
        <a:latin typeface="Segoe UI"/>
        <a:ea typeface="黑体"/>
        <a:cs typeface=""/>
      </a:majorFont>
      <a:minorFont>
        <a:latin typeface="Segoe UI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113055"/>
    </a:accent1>
    <a:accent2>
      <a:srgbClr val="7379DB"/>
    </a:accent2>
    <a:accent3>
      <a:srgbClr val="BD40A4"/>
    </a:accent3>
    <a:accent4>
      <a:srgbClr val="FFC400"/>
    </a:accent4>
    <a:accent5>
      <a:srgbClr val="D59A81"/>
    </a:accent5>
    <a:accent6>
      <a:srgbClr val="A3A3A3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113055"/>
    </a:accent1>
    <a:accent2>
      <a:srgbClr val="7379DB"/>
    </a:accent2>
    <a:accent3>
      <a:srgbClr val="BD40A4"/>
    </a:accent3>
    <a:accent4>
      <a:srgbClr val="FFC400"/>
    </a:accent4>
    <a:accent5>
      <a:srgbClr val="D59A81"/>
    </a:accent5>
    <a:accent6>
      <a:srgbClr val="A3A3A3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113055"/>
    </a:accent1>
    <a:accent2>
      <a:srgbClr val="7379DB"/>
    </a:accent2>
    <a:accent3>
      <a:srgbClr val="BD40A4"/>
    </a:accent3>
    <a:accent4>
      <a:srgbClr val="FFC400"/>
    </a:accent4>
    <a:accent5>
      <a:srgbClr val="D59A81"/>
    </a:accent5>
    <a:accent6>
      <a:srgbClr val="A3A3A3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1029</TotalTime>
  <Words>1110</Words>
  <Application>Microsoft Office PowerPoint</Application>
  <PresentationFormat>宽屏</PresentationFormat>
  <Paragraphs>150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微软雅黑</vt:lpstr>
      <vt:lpstr>Arial</vt:lpstr>
      <vt:lpstr>Calibri</vt:lpstr>
      <vt:lpstr>Segoe UI</vt:lpstr>
      <vt:lpstr>主题5</vt:lpstr>
      <vt:lpstr>2021年地球物理仪器与观测技术研讨会： 光纤部分介绍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   -Over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晔旸 邝</cp:lastModifiedBy>
  <cp:revision>10</cp:revision>
  <cp:lastPrinted>2019-04-29T16:00:00Z</cp:lastPrinted>
  <dcterms:created xsi:type="dcterms:W3CDTF">2019-04-29T16:00:00Z</dcterms:created>
  <dcterms:modified xsi:type="dcterms:W3CDTF">2021-11-29T10:12:12Z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