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358" r:id="rId25"/>
    <p:sldId id="359" r:id="rId26"/>
    <p:sldId id="360" r:id="rId27"/>
    <p:sldId id="361" r:id="rId28"/>
    <p:sldId id="362" r:id="rId29"/>
    <p:sldId id="300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63" r:id="rId43"/>
    <p:sldId id="364" r:id="rId44"/>
    <p:sldId id="301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83" r:id="rId55"/>
    <p:sldId id="342" r:id="rId56"/>
    <p:sldId id="343" r:id="rId57"/>
    <p:sldId id="344" r:id="rId58"/>
    <p:sldId id="345" r:id="rId59"/>
    <p:sldId id="346" r:id="rId60"/>
    <p:sldId id="347" r:id="rId61"/>
    <p:sldId id="348" r:id="rId62"/>
    <p:sldId id="349" r:id="rId63"/>
    <p:sldId id="365" r:id="rId64"/>
    <p:sldId id="366" r:id="rId65"/>
    <p:sldId id="367" r:id="rId66"/>
    <p:sldId id="368" r:id="rId67"/>
    <p:sldId id="369" r:id="rId68"/>
    <p:sldId id="370" r:id="rId69"/>
    <p:sldId id="371" r:id="rId70"/>
    <p:sldId id="372" r:id="rId71"/>
    <p:sldId id="373" r:id="rId72"/>
    <p:sldId id="374" r:id="rId73"/>
    <p:sldId id="375" r:id="rId74"/>
    <p:sldId id="376" r:id="rId75"/>
    <p:sldId id="377" r:id="rId76"/>
    <p:sldId id="378" r:id="rId77"/>
    <p:sldId id="379" r:id="rId78"/>
    <p:sldId id="380" r:id="rId79"/>
    <p:sldId id="381" r:id="rId80"/>
    <p:sldId id="382" r:id="rId81"/>
    <p:sldId id="384" r:id="rId82"/>
    <p:sldId id="390" r:id="rId83"/>
    <p:sldId id="302" r:id="rId84"/>
    <p:sldId id="264" r:id="rId85"/>
    <p:sldId id="265" r:id="rId86"/>
    <p:sldId id="266" r:id="rId87"/>
    <p:sldId id="267" r:id="rId88"/>
    <p:sldId id="268" r:id="rId89"/>
    <p:sldId id="269" r:id="rId90"/>
    <p:sldId id="270" r:id="rId91"/>
    <p:sldId id="271" r:id="rId92"/>
    <p:sldId id="272" r:id="rId93"/>
    <p:sldId id="273" r:id="rId94"/>
    <p:sldId id="274" r:id="rId95"/>
    <p:sldId id="275" r:id="rId96"/>
    <p:sldId id="276" r:id="rId97"/>
    <p:sldId id="277" r:id="rId98"/>
    <p:sldId id="278" r:id="rId99"/>
    <p:sldId id="279" r:id="rId100"/>
    <p:sldId id="280" r:id="rId101"/>
    <p:sldId id="281" r:id="rId102"/>
    <p:sldId id="282" r:id="rId103"/>
    <p:sldId id="283" r:id="rId104"/>
    <p:sldId id="284" r:id="rId105"/>
    <p:sldId id="285" r:id="rId106"/>
    <p:sldId id="286" r:id="rId107"/>
    <p:sldId id="287" r:id="rId108"/>
    <p:sldId id="288" r:id="rId109"/>
    <p:sldId id="289" r:id="rId110"/>
    <p:sldId id="290" r:id="rId111"/>
    <p:sldId id="291" r:id="rId112"/>
    <p:sldId id="292" r:id="rId1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>
        <p:scale>
          <a:sx n="66" d="100"/>
          <a:sy n="66" d="100"/>
        </p:scale>
        <p:origin x="-234" y="20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30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906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22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80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586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827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32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16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603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0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70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0DE67-63A4-4D5D-8D79-CB4A6B3F61D4}" type="datetimeFigureOut">
              <a:rPr lang="zh-CN" altLang="en-US" smtClean="0"/>
              <a:t>2021/11/20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40FE9-5136-4550-AEF6-151E804B65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68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376237"/>
            <a:ext cx="10877550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1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0100" y="714375"/>
            <a:ext cx="107584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7200" dirty="0"/>
              <a:t> 冷原子重力仪及其</a:t>
            </a:r>
            <a:r>
              <a:rPr lang="zh-CN" altLang="en-US" sz="7200" dirty="0" smtClean="0"/>
              <a:t>应用</a:t>
            </a:r>
            <a:endParaRPr lang="en-US" altLang="zh-CN" sz="7200" dirty="0" smtClean="0"/>
          </a:p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2400" dirty="0"/>
              <a:t> 中国科学技术大学	</a:t>
            </a:r>
          </a:p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2400" dirty="0"/>
              <a:t> 陈帅	</a:t>
            </a:r>
          </a:p>
          <a:p>
            <a:pPr algn="ctr"/>
            <a:r>
              <a:rPr lang="zh-CN" alt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0700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8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0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82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46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16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17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2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0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8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19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22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83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13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85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69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1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6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92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57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52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0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2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69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61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81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-257175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r>
              <a:rPr lang="zh-CN" altLang="en-US" sz="7200" dirty="0"/>
              <a:t> </a:t>
            </a:r>
          </a:p>
          <a:p>
            <a:pPr algn="ctr"/>
            <a:r>
              <a:rPr lang="zh-CN" altLang="en-US" sz="7200" dirty="0"/>
              <a:t> 激光干涉</a:t>
            </a:r>
            <a:r>
              <a:rPr lang="zh-CN" altLang="en-US" sz="7200" dirty="0" smtClean="0"/>
              <a:t>绝对重力测量</a:t>
            </a:r>
            <a:r>
              <a:rPr lang="zh-CN" altLang="en-US" sz="7200" dirty="0"/>
              <a:t>中</a:t>
            </a:r>
            <a:r>
              <a:rPr lang="zh-CN" altLang="en-US" sz="7200" dirty="0" smtClean="0"/>
              <a:t>的</a:t>
            </a:r>
            <a:r>
              <a:rPr lang="zh-CN" altLang="en-US" sz="7200" dirty="0"/>
              <a:t>振动误差处理算法	</a:t>
            </a:r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2400" dirty="0"/>
              <a:t> 中国地震局地球物理研究所	</a:t>
            </a:r>
          </a:p>
          <a:p>
            <a:pPr algn="ctr"/>
            <a:r>
              <a:rPr lang="zh-CN" altLang="en-US" sz="2400" dirty="0"/>
              <a:t>	</a:t>
            </a:r>
          </a:p>
          <a:p>
            <a:pPr algn="ctr"/>
            <a:r>
              <a:rPr lang="zh-CN" altLang="en-US" sz="2400" dirty="0"/>
              <a:t> </a:t>
            </a:r>
            <a:r>
              <a:rPr lang="zh-CN" altLang="en-US" sz="2400" dirty="0" smtClean="0"/>
              <a:t>吴</a:t>
            </a:r>
            <a:r>
              <a:rPr lang="zh-CN" altLang="en-US" sz="2400" dirty="0"/>
              <a:t>琼	</a:t>
            </a:r>
          </a:p>
          <a:p>
            <a:pPr algn="ctr"/>
            <a:r>
              <a:rPr lang="zh-CN" altLang="en-US" sz="2400" dirty="0"/>
              <a:t>	</a:t>
            </a:r>
          </a:p>
          <a:p>
            <a:pPr algn="ctr"/>
            <a:r>
              <a:rPr lang="zh-CN" alt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20689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47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11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02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98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24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08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17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48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70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45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58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4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87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0100" y="714375"/>
            <a:ext cx="107584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/>
              <a:t> </a:t>
            </a:r>
            <a:r>
              <a:rPr lang="zh-CN" altLang="en-US" sz="7200" dirty="0"/>
              <a:t>高精度冷原子重力仪研制及</a:t>
            </a:r>
            <a:r>
              <a:rPr lang="zh-CN" altLang="en-US" sz="7200" dirty="0" smtClean="0"/>
              <a:t>应用	</a:t>
            </a:r>
            <a:endParaRPr lang="en-US" altLang="zh-CN" sz="7200" dirty="0" smtClean="0"/>
          </a:p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2400" dirty="0"/>
              <a:t> 华中</a:t>
            </a:r>
            <a:r>
              <a:rPr lang="zh-CN" altLang="en-US" sz="2400" dirty="0" smtClean="0"/>
              <a:t>技术</a:t>
            </a:r>
            <a:r>
              <a:rPr lang="zh-CN" altLang="en-US" sz="2400" dirty="0"/>
              <a:t>大学	</a:t>
            </a:r>
          </a:p>
          <a:p>
            <a:endParaRPr lang="zh-CN" altLang="en-US" sz="2400" dirty="0"/>
          </a:p>
          <a:p>
            <a:pPr algn="ctr"/>
            <a:r>
              <a:rPr lang="zh-CN" altLang="en-US" sz="2400" dirty="0"/>
              <a:t> 周敏康	</a:t>
            </a:r>
          </a:p>
          <a:p>
            <a:pPr algn="ctr"/>
            <a:r>
              <a:rPr lang="zh-CN" altLang="en-US" sz="2400" dirty="0"/>
              <a:t>	</a:t>
            </a:r>
          </a:p>
          <a:p>
            <a:pPr algn="ctr"/>
            <a:r>
              <a:rPr lang="zh-CN" alt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791761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163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29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750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684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005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346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07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273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409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35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952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513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967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221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651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318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617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058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384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23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08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097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811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901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72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339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524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708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209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295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666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89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629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041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225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26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544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459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0100" y="714375"/>
            <a:ext cx="107584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/>
              <a:t> 面向</a:t>
            </a:r>
            <a:r>
              <a:rPr lang="zh-CN" altLang="en-US" sz="7200" dirty="0"/>
              <a:t>精密重力测量的高精度</a:t>
            </a:r>
            <a:r>
              <a:rPr lang="en-US" altLang="zh-CN" sz="7200" dirty="0"/>
              <a:t>MEMS</a:t>
            </a:r>
            <a:r>
              <a:rPr lang="zh-CN" altLang="en-US" sz="7200" dirty="0"/>
              <a:t>加速度传感器研制</a:t>
            </a:r>
            <a:r>
              <a:rPr lang="zh-CN" altLang="en-US" sz="7200" dirty="0" smtClean="0"/>
              <a:t>进展	</a:t>
            </a:r>
            <a:endParaRPr lang="en-US" altLang="zh-CN" sz="7200" dirty="0" smtClean="0"/>
          </a:p>
          <a:p>
            <a:pPr algn="ctr"/>
            <a:endParaRPr lang="zh-CN" altLang="en-US" sz="2400" dirty="0"/>
          </a:p>
          <a:p>
            <a:pPr algn="ctr"/>
            <a:endParaRPr lang="zh-CN" altLang="en-US" sz="2400" dirty="0"/>
          </a:p>
          <a:p>
            <a:pPr algn="ctr"/>
            <a:r>
              <a:rPr lang="zh-CN" altLang="en-US" sz="2400" dirty="0"/>
              <a:t> 华中</a:t>
            </a:r>
            <a:r>
              <a:rPr lang="zh-CN" altLang="en-US" sz="2400" dirty="0" smtClean="0"/>
              <a:t>技术</a:t>
            </a:r>
            <a:r>
              <a:rPr lang="zh-CN" altLang="en-US" sz="2400" dirty="0"/>
              <a:t>大学	</a:t>
            </a:r>
          </a:p>
          <a:p>
            <a:pPr algn="ctr"/>
            <a:r>
              <a:rPr lang="zh-CN" altLang="en-US" sz="2400" dirty="0" smtClean="0"/>
              <a:t>         </a:t>
            </a:r>
            <a:endParaRPr lang="en-US" altLang="zh-CN" sz="2400" dirty="0" smtClean="0"/>
          </a:p>
          <a:p>
            <a:pPr algn="ctr"/>
            <a:r>
              <a:rPr lang="en-US" altLang="zh-CN" sz="2400" dirty="0"/>
              <a:t> </a:t>
            </a:r>
            <a:r>
              <a:rPr lang="en-US" altLang="zh-CN" sz="2400" dirty="0" smtClean="0"/>
              <a:t>         </a:t>
            </a:r>
            <a:r>
              <a:rPr lang="zh-CN" altLang="en-US" sz="2400" dirty="0" smtClean="0"/>
              <a:t>伍</a:t>
            </a:r>
            <a:r>
              <a:rPr lang="zh-CN" altLang="en-US" sz="2400" dirty="0"/>
              <a:t>文杰		</a:t>
            </a:r>
          </a:p>
          <a:p>
            <a:pPr algn="ctr"/>
            <a:r>
              <a:rPr lang="zh-CN" alt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1487647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867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026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449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216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431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729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539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964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820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464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265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47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8444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6917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665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618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55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0097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63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1196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49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150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53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199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689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2869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371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422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14" y="0"/>
            <a:ext cx="9046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3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41</Words>
  <Application>Microsoft Office PowerPoint</Application>
  <PresentationFormat>宽屏</PresentationFormat>
  <Paragraphs>35</Paragraphs>
  <Slides>112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112</vt:i4>
      </vt:variant>
    </vt:vector>
  </HeadingPairs>
  <TitlesOfParts>
    <vt:vector size="117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 奥林</dc:creator>
  <cp:lastModifiedBy>熊 奥林</cp:lastModifiedBy>
  <cp:revision>14</cp:revision>
  <dcterms:created xsi:type="dcterms:W3CDTF">2021-11-20T00:28:11Z</dcterms:created>
  <dcterms:modified xsi:type="dcterms:W3CDTF">2021-11-20T04:12:22Z</dcterms:modified>
</cp:coreProperties>
</file>