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Override2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10" r:id="rId3"/>
    <p:sldId id="317" r:id="rId4"/>
    <p:sldId id="326" r:id="rId5"/>
    <p:sldId id="323" r:id="rId6"/>
    <p:sldId id="263" r:id="rId7"/>
    <p:sldId id="258" r:id="rId8"/>
    <p:sldId id="311" r:id="rId9"/>
    <p:sldId id="318" r:id="rId10"/>
    <p:sldId id="309" r:id="rId11"/>
    <p:sldId id="324" r:id="rId12"/>
    <p:sldId id="325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 showGuides="1">
      <p:cViewPr varScale="1">
        <p:scale>
          <a:sx n="96" d="100"/>
          <a:sy n="96" d="100"/>
        </p:scale>
        <p:origin x="545" y="-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A3D24-6083-4546-8C6D-DEE86BAAAE4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D8765-8EF3-408C-9341-152904E41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54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íṣ1íḋê">
            <a:extLst>
              <a:ext uri="{FF2B5EF4-FFF2-40B4-BE49-F238E27FC236}">
                <a16:creationId xmlns:a16="http://schemas.microsoft.com/office/drawing/2014/main" id="{F9BE414B-D097-4F98-B37B-BCDC702A13BE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17020"/>
            <a:ext cx="12192000" cy="6885026"/>
          </a:xfrm>
          <a:prstGeom prst="rect">
            <a:avLst/>
          </a:prstGeom>
          <a:blipFill dpi="0" rotWithShape="1"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2A04D1DF-CE71-4777-97F7-993E93798AC7}"/>
              </a:ext>
            </a:extLst>
          </p:cNvPr>
          <p:cNvGrpSpPr/>
          <p:nvPr userDrawn="1"/>
        </p:nvGrpSpPr>
        <p:grpSpPr>
          <a:xfrm>
            <a:off x="5983508" y="-921677"/>
            <a:ext cx="6299200" cy="8018952"/>
            <a:chOff x="7914541" y="1592491"/>
            <a:chExt cx="4277459" cy="5445253"/>
          </a:xfrm>
          <a:solidFill>
            <a:schemeClr val="accent1">
              <a:alpha val="50000"/>
            </a:schemeClr>
          </a:solidFill>
        </p:grpSpPr>
        <p:sp>
          <p:nvSpPr>
            <p:cNvPr id="10" name="iśḷîḑê">
              <a:extLst>
                <a:ext uri="{FF2B5EF4-FFF2-40B4-BE49-F238E27FC236}">
                  <a16:creationId xmlns:a16="http://schemas.microsoft.com/office/drawing/2014/main" id="{E1AB1158-0429-4FED-B72D-A2C9B39EA09A}"/>
                </a:ext>
              </a:extLst>
            </p:cNvPr>
            <p:cNvSpPr/>
            <p:nvPr/>
          </p:nvSpPr>
          <p:spPr>
            <a:xfrm>
              <a:off x="11429682" y="5763220"/>
              <a:ext cx="762315" cy="762085"/>
            </a:xfrm>
            <a:custGeom>
              <a:avLst/>
              <a:gdLst>
                <a:gd name="connsiteX0" fmla="*/ 314992 w 314991"/>
                <a:gd name="connsiteY0" fmla="*/ 0 h 314896"/>
                <a:gd name="connsiteX1" fmla="*/ 0 w 314991"/>
                <a:gd name="connsiteY1" fmla="*/ 314896 h 314896"/>
                <a:gd name="connsiteX2" fmla="*/ 314992 w 314991"/>
                <a:gd name="connsiteY2" fmla="*/ 314896 h 314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991" h="314896">
                  <a:moveTo>
                    <a:pt x="314992" y="0"/>
                  </a:moveTo>
                  <a:lnTo>
                    <a:pt x="0" y="314896"/>
                  </a:lnTo>
                  <a:lnTo>
                    <a:pt x="314992" y="3148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iṥlîdê">
              <a:extLst>
                <a:ext uri="{FF2B5EF4-FFF2-40B4-BE49-F238E27FC236}">
                  <a16:creationId xmlns:a16="http://schemas.microsoft.com/office/drawing/2014/main" id="{2DB263CB-3507-4949-A1E7-7DC7C67FE7E4}"/>
                </a:ext>
              </a:extLst>
            </p:cNvPr>
            <p:cNvSpPr/>
            <p:nvPr/>
          </p:nvSpPr>
          <p:spPr>
            <a:xfrm>
              <a:off x="11687400" y="5088039"/>
              <a:ext cx="504599" cy="1392316"/>
            </a:xfrm>
            <a:custGeom>
              <a:avLst/>
              <a:gdLst>
                <a:gd name="connsiteX0" fmla="*/ 208502 w 208502"/>
                <a:gd name="connsiteY0" fmla="*/ 0 h 575309"/>
                <a:gd name="connsiteX1" fmla="*/ 0 w 208502"/>
                <a:gd name="connsiteY1" fmla="*/ 208502 h 575309"/>
                <a:gd name="connsiteX2" fmla="*/ 0 w 208502"/>
                <a:gd name="connsiteY2" fmla="*/ 575310 h 575309"/>
                <a:gd name="connsiteX3" fmla="*/ 208502 w 208502"/>
                <a:gd name="connsiteY3" fmla="*/ 366808 h 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502" h="575309">
                  <a:moveTo>
                    <a:pt x="208502" y="0"/>
                  </a:moveTo>
                  <a:lnTo>
                    <a:pt x="0" y="208502"/>
                  </a:lnTo>
                  <a:lnTo>
                    <a:pt x="0" y="575310"/>
                  </a:lnTo>
                  <a:lnTo>
                    <a:pt x="208502" y="366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îṥľîḓé">
              <a:extLst>
                <a:ext uri="{FF2B5EF4-FFF2-40B4-BE49-F238E27FC236}">
                  <a16:creationId xmlns:a16="http://schemas.microsoft.com/office/drawing/2014/main" id="{4380F2B9-91D3-4195-AE18-AB281037230F}"/>
                </a:ext>
              </a:extLst>
            </p:cNvPr>
            <p:cNvSpPr/>
            <p:nvPr/>
          </p:nvSpPr>
          <p:spPr>
            <a:xfrm>
              <a:off x="11758167" y="5716195"/>
              <a:ext cx="333785" cy="333555"/>
            </a:xfrm>
            <a:custGeom>
              <a:avLst/>
              <a:gdLst>
                <a:gd name="connsiteX0" fmla="*/ 87249 w 137921"/>
                <a:gd name="connsiteY0" fmla="*/ 0 h 137826"/>
                <a:gd name="connsiteX1" fmla="*/ 0 w 137921"/>
                <a:gd name="connsiteY1" fmla="*/ 87154 h 137826"/>
                <a:gd name="connsiteX2" fmla="*/ 0 w 137921"/>
                <a:gd name="connsiteY2" fmla="*/ 137827 h 137826"/>
                <a:gd name="connsiteX3" fmla="*/ 137922 w 137921"/>
                <a:gd name="connsiteY3" fmla="*/ 0 h 13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921" h="137826">
                  <a:moveTo>
                    <a:pt x="87249" y="0"/>
                  </a:moveTo>
                  <a:lnTo>
                    <a:pt x="0" y="87154"/>
                  </a:lnTo>
                  <a:lnTo>
                    <a:pt x="0" y="137827"/>
                  </a:lnTo>
                  <a:lnTo>
                    <a:pt x="13792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ïṩḷíḋê">
              <a:extLst>
                <a:ext uri="{FF2B5EF4-FFF2-40B4-BE49-F238E27FC236}">
                  <a16:creationId xmlns:a16="http://schemas.microsoft.com/office/drawing/2014/main" id="{DB99815D-87CE-4603-9992-EB99DE6AF995}"/>
                </a:ext>
              </a:extLst>
            </p:cNvPr>
            <p:cNvSpPr/>
            <p:nvPr/>
          </p:nvSpPr>
          <p:spPr>
            <a:xfrm>
              <a:off x="11337245" y="1592491"/>
              <a:ext cx="854754" cy="2845260"/>
            </a:xfrm>
            <a:custGeom>
              <a:avLst/>
              <a:gdLst>
                <a:gd name="connsiteX0" fmla="*/ 353187 w 353187"/>
                <a:gd name="connsiteY0" fmla="*/ 0 h 1175670"/>
                <a:gd name="connsiteX1" fmla="*/ 0 w 353187"/>
                <a:gd name="connsiteY1" fmla="*/ 353187 h 1175670"/>
                <a:gd name="connsiteX2" fmla="*/ 0 w 353187"/>
                <a:gd name="connsiteY2" fmla="*/ 1175671 h 1175670"/>
                <a:gd name="connsiteX3" fmla="*/ 353187 w 353187"/>
                <a:gd name="connsiteY3" fmla="*/ 822484 h 1175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187" h="1175670">
                  <a:moveTo>
                    <a:pt x="353187" y="0"/>
                  </a:moveTo>
                  <a:lnTo>
                    <a:pt x="0" y="353187"/>
                  </a:lnTo>
                  <a:lnTo>
                    <a:pt x="0" y="1175671"/>
                  </a:lnTo>
                  <a:lnTo>
                    <a:pt x="353187" y="822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îšḻïďe">
              <a:extLst>
                <a:ext uri="{FF2B5EF4-FFF2-40B4-BE49-F238E27FC236}">
                  <a16:creationId xmlns:a16="http://schemas.microsoft.com/office/drawing/2014/main" id="{0BB1AA2B-73A6-4078-97FF-B70F3B93CAFF}"/>
                </a:ext>
              </a:extLst>
            </p:cNvPr>
            <p:cNvSpPr/>
            <p:nvPr/>
          </p:nvSpPr>
          <p:spPr>
            <a:xfrm>
              <a:off x="11539867" y="6574868"/>
              <a:ext cx="294598" cy="294599"/>
            </a:xfrm>
            <a:custGeom>
              <a:avLst/>
              <a:gdLst>
                <a:gd name="connsiteX0" fmla="*/ 76962 w 121729"/>
                <a:gd name="connsiteY0" fmla="*/ 0 h 121729"/>
                <a:gd name="connsiteX1" fmla="*/ 0 w 121729"/>
                <a:gd name="connsiteY1" fmla="*/ 76962 h 121729"/>
                <a:gd name="connsiteX2" fmla="*/ 0 w 121729"/>
                <a:gd name="connsiteY2" fmla="*/ 121729 h 121729"/>
                <a:gd name="connsiteX3" fmla="*/ 121729 w 121729"/>
                <a:gd name="connsiteY3" fmla="*/ 0 h 12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729" h="121729">
                  <a:moveTo>
                    <a:pt x="76962" y="0"/>
                  </a:moveTo>
                  <a:lnTo>
                    <a:pt x="0" y="76962"/>
                  </a:lnTo>
                  <a:lnTo>
                    <a:pt x="0" y="121729"/>
                  </a:lnTo>
                  <a:lnTo>
                    <a:pt x="1217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îSḻíďé">
              <a:extLst>
                <a:ext uri="{FF2B5EF4-FFF2-40B4-BE49-F238E27FC236}">
                  <a16:creationId xmlns:a16="http://schemas.microsoft.com/office/drawing/2014/main" id="{8ADF9B9A-6DCD-4C76-9AA4-A4DBD530A36C}"/>
                </a:ext>
              </a:extLst>
            </p:cNvPr>
            <p:cNvSpPr/>
            <p:nvPr/>
          </p:nvSpPr>
          <p:spPr>
            <a:xfrm>
              <a:off x="9971205" y="4441442"/>
              <a:ext cx="270855" cy="270855"/>
            </a:xfrm>
            <a:custGeom>
              <a:avLst/>
              <a:gdLst>
                <a:gd name="connsiteX0" fmla="*/ 70771 w 111918"/>
                <a:gd name="connsiteY0" fmla="*/ 0 h 111918"/>
                <a:gd name="connsiteX1" fmla="*/ 0 w 111918"/>
                <a:gd name="connsiteY1" fmla="*/ 70771 h 111918"/>
                <a:gd name="connsiteX2" fmla="*/ 0 w 111918"/>
                <a:gd name="connsiteY2" fmla="*/ 111919 h 111918"/>
                <a:gd name="connsiteX3" fmla="*/ 111919 w 111918"/>
                <a:gd name="connsiteY3" fmla="*/ 0 h 11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918" h="111918">
                  <a:moveTo>
                    <a:pt x="70771" y="0"/>
                  </a:moveTo>
                  <a:lnTo>
                    <a:pt x="0" y="70771"/>
                  </a:lnTo>
                  <a:lnTo>
                    <a:pt x="0" y="111919"/>
                  </a:lnTo>
                  <a:lnTo>
                    <a:pt x="11191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îş1îḓè">
              <a:extLst>
                <a:ext uri="{FF2B5EF4-FFF2-40B4-BE49-F238E27FC236}">
                  <a16:creationId xmlns:a16="http://schemas.microsoft.com/office/drawing/2014/main" id="{541383DE-40A4-4B91-B932-3CCA3D17E940}"/>
                </a:ext>
              </a:extLst>
            </p:cNvPr>
            <p:cNvSpPr/>
            <p:nvPr/>
          </p:nvSpPr>
          <p:spPr>
            <a:xfrm>
              <a:off x="10041514" y="2704961"/>
              <a:ext cx="2150485" cy="3962803"/>
            </a:xfrm>
            <a:custGeom>
              <a:avLst/>
              <a:gdLst>
                <a:gd name="connsiteX0" fmla="*/ 888587 w 888587"/>
                <a:gd name="connsiteY0" fmla="*/ 0 h 1637442"/>
                <a:gd name="connsiteX1" fmla="*/ 0 w 888587"/>
                <a:gd name="connsiteY1" fmla="*/ 888587 h 1637442"/>
                <a:gd name="connsiteX2" fmla="*/ 0 w 888587"/>
                <a:gd name="connsiteY2" fmla="*/ 1637443 h 1637442"/>
                <a:gd name="connsiteX3" fmla="*/ 888587 w 888587"/>
                <a:gd name="connsiteY3" fmla="*/ 748855 h 163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587" h="1637442">
                  <a:moveTo>
                    <a:pt x="888587" y="0"/>
                  </a:moveTo>
                  <a:lnTo>
                    <a:pt x="0" y="888587"/>
                  </a:lnTo>
                  <a:lnTo>
                    <a:pt x="0" y="1637443"/>
                  </a:lnTo>
                  <a:lnTo>
                    <a:pt x="888587" y="7488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í$ḻíḋe">
              <a:extLst>
                <a:ext uri="{FF2B5EF4-FFF2-40B4-BE49-F238E27FC236}">
                  <a16:creationId xmlns:a16="http://schemas.microsoft.com/office/drawing/2014/main" id="{5A2EC788-4C13-4D0E-9EA2-16CF91B523B6}"/>
                </a:ext>
              </a:extLst>
            </p:cNvPr>
            <p:cNvSpPr/>
            <p:nvPr/>
          </p:nvSpPr>
          <p:spPr>
            <a:xfrm>
              <a:off x="10832646" y="3089695"/>
              <a:ext cx="1359353" cy="1359354"/>
            </a:xfrm>
            <a:custGeom>
              <a:avLst/>
              <a:gdLst>
                <a:gd name="connsiteX0" fmla="*/ 561689 w 561689"/>
                <a:gd name="connsiteY0" fmla="*/ 0 h 561689"/>
                <a:gd name="connsiteX1" fmla="*/ 0 w 561689"/>
                <a:gd name="connsiteY1" fmla="*/ 561689 h 561689"/>
                <a:gd name="connsiteX2" fmla="*/ 458534 w 561689"/>
                <a:gd name="connsiteY2" fmla="*/ 561689 h 561689"/>
                <a:gd name="connsiteX3" fmla="*/ 561689 w 561689"/>
                <a:gd name="connsiteY3" fmla="*/ 458438 h 56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689" h="561689">
                  <a:moveTo>
                    <a:pt x="561689" y="0"/>
                  </a:moveTo>
                  <a:lnTo>
                    <a:pt x="0" y="561689"/>
                  </a:lnTo>
                  <a:lnTo>
                    <a:pt x="458534" y="561689"/>
                  </a:lnTo>
                  <a:lnTo>
                    <a:pt x="561689" y="4584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ïṥḻíḑé">
              <a:extLst>
                <a:ext uri="{FF2B5EF4-FFF2-40B4-BE49-F238E27FC236}">
                  <a16:creationId xmlns:a16="http://schemas.microsoft.com/office/drawing/2014/main" id="{AF6C605F-C709-4171-BDBD-D7FABCBA4258}"/>
                </a:ext>
              </a:extLst>
            </p:cNvPr>
            <p:cNvSpPr/>
            <p:nvPr/>
          </p:nvSpPr>
          <p:spPr>
            <a:xfrm>
              <a:off x="10195499" y="3329429"/>
              <a:ext cx="1996500" cy="1996500"/>
            </a:xfrm>
            <a:custGeom>
              <a:avLst/>
              <a:gdLst>
                <a:gd name="connsiteX0" fmla="*/ 824960 w 824960"/>
                <a:gd name="connsiteY0" fmla="*/ 0 h 824960"/>
                <a:gd name="connsiteX1" fmla="*/ 0 w 824960"/>
                <a:gd name="connsiteY1" fmla="*/ 824960 h 824960"/>
                <a:gd name="connsiteX2" fmla="*/ 545021 w 824960"/>
                <a:gd name="connsiteY2" fmla="*/ 824960 h 824960"/>
                <a:gd name="connsiteX3" fmla="*/ 824960 w 824960"/>
                <a:gd name="connsiteY3" fmla="*/ 545021 h 8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4960" h="824960">
                  <a:moveTo>
                    <a:pt x="824960" y="0"/>
                  </a:moveTo>
                  <a:lnTo>
                    <a:pt x="0" y="824960"/>
                  </a:lnTo>
                  <a:lnTo>
                    <a:pt x="545021" y="824960"/>
                  </a:lnTo>
                  <a:lnTo>
                    <a:pt x="824960" y="5450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iš1ïďé">
              <a:extLst>
                <a:ext uri="{FF2B5EF4-FFF2-40B4-BE49-F238E27FC236}">
                  <a16:creationId xmlns:a16="http://schemas.microsoft.com/office/drawing/2014/main" id="{28ECE8C7-547F-43C5-B58D-F2F1B0864F01}"/>
                </a:ext>
              </a:extLst>
            </p:cNvPr>
            <p:cNvSpPr/>
            <p:nvPr/>
          </p:nvSpPr>
          <p:spPr>
            <a:xfrm>
              <a:off x="9333136" y="4063625"/>
              <a:ext cx="2858861" cy="2858861"/>
            </a:xfrm>
            <a:custGeom>
              <a:avLst/>
              <a:gdLst>
                <a:gd name="connsiteX0" fmla="*/ 820960 w 1181290"/>
                <a:gd name="connsiteY0" fmla="*/ 1181290 h 1181290"/>
                <a:gd name="connsiteX1" fmla="*/ 1181291 w 1181290"/>
                <a:gd name="connsiteY1" fmla="*/ 820864 h 1181290"/>
                <a:gd name="connsiteX2" fmla="*/ 1181291 w 1181290"/>
                <a:gd name="connsiteY2" fmla="*/ 0 h 1181290"/>
                <a:gd name="connsiteX3" fmla="*/ 0 w 1181290"/>
                <a:gd name="connsiteY3" fmla="*/ 1181290 h 1181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1290" h="1181290">
                  <a:moveTo>
                    <a:pt x="820960" y="1181290"/>
                  </a:moveTo>
                  <a:lnTo>
                    <a:pt x="1181291" y="820864"/>
                  </a:lnTo>
                  <a:lnTo>
                    <a:pt x="1181291" y="0"/>
                  </a:lnTo>
                  <a:lnTo>
                    <a:pt x="0" y="11812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iśļiďe">
              <a:extLst>
                <a:ext uri="{FF2B5EF4-FFF2-40B4-BE49-F238E27FC236}">
                  <a16:creationId xmlns:a16="http://schemas.microsoft.com/office/drawing/2014/main" id="{D5078D43-F648-4A02-BD37-F331746F8B7F}"/>
                </a:ext>
              </a:extLst>
            </p:cNvPr>
            <p:cNvSpPr/>
            <p:nvPr/>
          </p:nvSpPr>
          <p:spPr>
            <a:xfrm>
              <a:off x="8816088" y="5734177"/>
              <a:ext cx="790899" cy="790899"/>
            </a:xfrm>
            <a:custGeom>
              <a:avLst/>
              <a:gdLst>
                <a:gd name="connsiteX0" fmla="*/ 120205 w 326802"/>
                <a:gd name="connsiteY0" fmla="*/ 326803 h 326802"/>
                <a:gd name="connsiteX1" fmla="*/ 326803 w 326802"/>
                <a:gd name="connsiteY1" fmla="*/ 120205 h 326802"/>
                <a:gd name="connsiteX2" fmla="*/ 326803 w 326802"/>
                <a:gd name="connsiteY2" fmla="*/ 0 h 326802"/>
                <a:gd name="connsiteX3" fmla="*/ 0 w 326802"/>
                <a:gd name="connsiteY3" fmla="*/ 326803 h 32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802" h="326802">
                  <a:moveTo>
                    <a:pt x="120205" y="326803"/>
                  </a:moveTo>
                  <a:lnTo>
                    <a:pt x="326803" y="120205"/>
                  </a:lnTo>
                  <a:lnTo>
                    <a:pt x="326803" y="0"/>
                  </a:lnTo>
                  <a:lnTo>
                    <a:pt x="0" y="3268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ïśḷîdê">
              <a:extLst>
                <a:ext uri="{FF2B5EF4-FFF2-40B4-BE49-F238E27FC236}">
                  <a16:creationId xmlns:a16="http://schemas.microsoft.com/office/drawing/2014/main" id="{1CBEAFE3-7AA5-4E98-B2EB-B994105E2D1C}"/>
                </a:ext>
              </a:extLst>
            </p:cNvPr>
            <p:cNvSpPr/>
            <p:nvPr/>
          </p:nvSpPr>
          <p:spPr>
            <a:xfrm>
              <a:off x="10111359" y="6680213"/>
              <a:ext cx="207232" cy="207232"/>
            </a:xfrm>
            <a:custGeom>
              <a:avLst/>
              <a:gdLst>
                <a:gd name="connsiteX0" fmla="*/ 31432 w 85629"/>
                <a:gd name="connsiteY0" fmla="*/ 85630 h 85629"/>
                <a:gd name="connsiteX1" fmla="*/ 85630 w 85629"/>
                <a:gd name="connsiteY1" fmla="*/ 31528 h 85629"/>
                <a:gd name="connsiteX2" fmla="*/ 85630 w 85629"/>
                <a:gd name="connsiteY2" fmla="*/ 0 h 85629"/>
                <a:gd name="connsiteX3" fmla="*/ 0 w 85629"/>
                <a:gd name="connsiteY3" fmla="*/ 85630 h 8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29" h="85629">
                  <a:moveTo>
                    <a:pt x="31432" y="85630"/>
                  </a:moveTo>
                  <a:lnTo>
                    <a:pt x="85630" y="31528"/>
                  </a:lnTo>
                  <a:lnTo>
                    <a:pt x="85630" y="0"/>
                  </a:lnTo>
                  <a:lnTo>
                    <a:pt x="0" y="856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îśḷíḓe">
              <a:extLst>
                <a:ext uri="{FF2B5EF4-FFF2-40B4-BE49-F238E27FC236}">
                  <a16:creationId xmlns:a16="http://schemas.microsoft.com/office/drawing/2014/main" id="{A80AC75B-1578-45E2-A3FA-EC479BD5FE02}"/>
                </a:ext>
              </a:extLst>
            </p:cNvPr>
            <p:cNvSpPr/>
            <p:nvPr/>
          </p:nvSpPr>
          <p:spPr>
            <a:xfrm>
              <a:off x="11427608" y="3784239"/>
              <a:ext cx="764392" cy="3138247"/>
            </a:xfrm>
            <a:custGeom>
              <a:avLst/>
              <a:gdLst>
                <a:gd name="connsiteX0" fmla="*/ 189643 w 315849"/>
                <a:gd name="connsiteY0" fmla="*/ 1296733 h 1296733"/>
                <a:gd name="connsiteX1" fmla="*/ 315849 w 315849"/>
                <a:gd name="connsiteY1" fmla="*/ 1170432 h 1296733"/>
                <a:gd name="connsiteX2" fmla="*/ 315849 w 315849"/>
                <a:gd name="connsiteY2" fmla="*/ 0 h 1296733"/>
                <a:gd name="connsiteX3" fmla="*/ 0 w 315849"/>
                <a:gd name="connsiteY3" fmla="*/ 315849 h 1296733"/>
                <a:gd name="connsiteX4" fmla="*/ 0 w 315849"/>
                <a:gd name="connsiteY4" fmla="*/ 1296733 h 129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5849" h="1296733">
                  <a:moveTo>
                    <a:pt x="189643" y="1296733"/>
                  </a:moveTo>
                  <a:lnTo>
                    <a:pt x="315849" y="1170432"/>
                  </a:lnTo>
                  <a:lnTo>
                    <a:pt x="315849" y="0"/>
                  </a:lnTo>
                  <a:lnTo>
                    <a:pt x="0" y="315849"/>
                  </a:lnTo>
                  <a:lnTo>
                    <a:pt x="0" y="1296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24" name="图形 4">
              <a:extLst>
                <a:ext uri="{FF2B5EF4-FFF2-40B4-BE49-F238E27FC236}">
                  <a16:creationId xmlns:a16="http://schemas.microsoft.com/office/drawing/2014/main" id="{3D79E7CD-2900-4A63-879A-F0D0535302A1}"/>
                </a:ext>
              </a:extLst>
            </p:cNvPr>
            <p:cNvGrpSpPr/>
            <p:nvPr/>
          </p:nvGrpSpPr>
          <p:grpSpPr>
            <a:xfrm>
              <a:off x="7914541" y="5088731"/>
              <a:ext cx="4277459" cy="1949013"/>
              <a:chOff x="5216937" y="3751707"/>
              <a:chExt cx="1767459" cy="805338"/>
            </a:xfrm>
            <a:grpFill/>
          </p:grpSpPr>
          <p:sp>
            <p:nvSpPr>
              <p:cNvPr id="25" name="ï$ḷîdè">
                <a:extLst>
                  <a:ext uri="{FF2B5EF4-FFF2-40B4-BE49-F238E27FC236}">
                    <a16:creationId xmlns:a16="http://schemas.microsoft.com/office/drawing/2014/main" id="{1857A5E4-3A9F-4D4A-9581-BEFDC66E5345}"/>
                  </a:ext>
                </a:extLst>
              </p:cNvPr>
              <p:cNvSpPr/>
              <p:nvPr/>
            </p:nvSpPr>
            <p:spPr>
              <a:xfrm>
                <a:off x="6767797" y="4464367"/>
                <a:ext cx="203930" cy="45053"/>
              </a:xfrm>
              <a:custGeom>
                <a:avLst/>
                <a:gdLst>
                  <a:gd name="connsiteX0" fmla="*/ 158877 w 203930"/>
                  <a:gd name="connsiteY0" fmla="*/ 45053 h 45053"/>
                  <a:gd name="connsiteX1" fmla="*/ 203930 w 203930"/>
                  <a:gd name="connsiteY1" fmla="*/ 0 h 45053"/>
                  <a:gd name="connsiteX2" fmla="*/ 44958 w 203930"/>
                  <a:gd name="connsiteY2" fmla="*/ 0 h 45053"/>
                  <a:gd name="connsiteX3" fmla="*/ 0 w 203930"/>
                  <a:gd name="connsiteY3" fmla="*/ 45053 h 45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930" h="45053">
                    <a:moveTo>
                      <a:pt x="158877" y="45053"/>
                    </a:moveTo>
                    <a:lnTo>
                      <a:pt x="203930" y="0"/>
                    </a:lnTo>
                    <a:lnTo>
                      <a:pt x="44958" y="0"/>
                    </a:lnTo>
                    <a:lnTo>
                      <a:pt x="0" y="4505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ísļiḋe">
                <a:extLst>
                  <a:ext uri="{FF2B5EF4-FFF2-40B4-BE49-F238E27FC236}">
                    <a16:creationId xmlns:a16="http://schemas.microsoft.com/office/drawing/2014/main" id="{17DE270D-39E8-46E3-8C7F-5D5E81E30C2E}"/>
                  </a:ext>
                </a:extLst>
              </p:cNvPr>
              <p:cNvSpPr/>
              <p:nvPr/>
            </p:nvSpPr>
            <p:spPr>
              <a:xfrm>
                <a:off x="6099142" y="4276629"/>
                <a:ext cx="727519" cy="232790"/>
              </a:xfrm>
              <a:custGeom>
                <a:avLst/>
                <a:gdLst>
                  <a:gd name="connsiteX0" fmla="*/ 494729 w 727519"/>
                  <a:gd name="connsiteY0" fmla="*/ 232791 h 232790"/>
                  <a:gd name="connsiteX1" fmla="*/ 727520 w 727519"/>
                  <a:gd name="connsiteY1" fmla="*/ 0 h 232790"/>
                  <a:gd name="connsiteX2" fmla="*/ 232696 w 727519"/>
                  <a:gd name="connsiteY2" fmla="*/ 0 h 232790"/>
                  <a:gd name="connsiteX3" fmla="*/ 0 w 727519"/>
                  <a:gd name="connsiteY3" fmla="*/ 232791 h 232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7519" h="232790">
                    <a:moveTo>
                      <a:pt x="494729" y="232791"/>
                    </a:moveTo>
                    <a:lnTo>
                      <a:pt x="727520" y="0"/>
                    </a:lnTo>
                    <a:lnTo>
                      <a:pt x="232696" y="0"/>
                    </a:lnTo>
                    <a:lnTo>
                      <a:pt x="0" y="23279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îṣ1íḍè">
                <a:extLst>
                  <a:ext uri="{FF2B5EF4-FFF2-40B4-BE49-F238E27FC236}">
                    <a16:creationId xmlns:a16="http://schemas.microsoft.com/office/drawing/2014/main" id="{8431DBE6-8307-4157-80BB-51471BEEE4AF}"/>
                  </a:ext>
                </a:extLst>
              </p:cNvPr>
              <p:cNvSpPr/>
              <p:nvPr/>
            </p:nvSpPr>
            <p:spPr>
              <a:xfrm>
                <a:off x="5331141" y="4140231"/>
                <a:ext cx="369188" cy="369188"/>
              </a:xfrm>
              <a:custGeom>
                <a:avLst/>
                <a:gdLst>
                  <a:gd name="connsiteX0" fmla="*/ 369189 w 369188"/>
                  <a:gd name="connsiteY0" fmla="*/ 369189 h 369188"/>
                  <a:gd name="connsiteX1" fmla="*/ 369189 w 369188"/>
                  <a:gd name="connsiteY1" fmla="*/ 0 h 369188"/>
                  <a:gd name="connsiteX2" fmla="*/ 0 w 369188"/>
                  <a:gd name="connsiteY2" fmla="*/ 369189 h 36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9188" h="369188">
                    <a:moveTo>
                      <a:pt x="369189" y="369189"/>
                    </a:moveTo>
                    <a:lnTo>
                      <a:pt x="369189" y="0"/>
                    </a:lnTo>
                    <a:lnTo>
                      <a:pt x="0" y="3691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ïṩlïḓê">
                <a:extLst>
                  <a:ext uri="{FF2B5EF4-FFF2-40B4-BE49-F238E27FC236}">
                    <a16:creationId xmlns:a16="http://schemas.microsoft.com/office/drawing/2014/main" id="{24C717F7-F8CD-4AFC-ACFB-D1B798442C4C}"/>
                  </a:ext>
                </a:extLst>
              </p:cNvPr>
              <p:cNvSpPr/>
              <p:nvPr/>
            </p:nvSpPr>
            <p:spPr>
              <a:xfrm>
                <a:off x="6559581" y="3918489"/>
                <a:ext cx="424815" cy="424815"/>
              </a:xfrm>
              <a:custGeom>
                <a:avLst/>
                <a:gdLst>
                  <a:gd name="connsiteX0" fmla="*/ 424815 w 424815"/>
                  <a:gd name="connsiteY0" fmla="*/ 0 h 424815"/>
                  <a:gd name="connsiteX1" fmla="*/ 0 w 424815"/>
                  <a:gd name="connsiteY1" fmla="*/ 424815 h 424815"/>
                  <a:gd name="connsiteX2" fmla="*/ 159258 w 424815"/>
                  <a:gd name="connsiteY2" fmla="*/ 424815 h 424815"/>
                  <a:gd name="connsiteX3" fmla="*/ 424815 w 424815"/>
                  <a:gd name="connsiteY3" fmla="*/ 159258 h 42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4815" h="424815">
                    <a:moveTo>
                      <a:pt x="424815" y="0"/>
                    </a:moveTo>
                    <a:lnTo>
                      <a:pt x="0" y="424815"/>
                    </a:lnTo>
                    <a:lnTo>
                      <a:pt x="159258" y="424815"/>
                    </a:lnTo>
                    <a:lnTo>
                      <a:pt x="424815" y="1592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ísľiďe">
                <a:extLst>
                  <a:ext uri="{FF2B5EF4-FFF2-40B4-BE49-F238E27FC236}">
                    <a16:creationId xmlns:a16="http://schemas.microsoft.com/office/drawing/2014/main" id="{59ADE652-0C06-4F4C-B16C-01409A4B612C}"/>
                  </a:ext>
                </a:extLst>
              </p:cNvPr>
              <p:cNvSpPr/>
              <p:nvPr/>
            </p:nvSpPr>
            <p:spPr>
              <a:xfrm>
                <a:off x="6113334" y="3751707"/>
                <a:ext cx="757713" cy="757713"/>
              </a:xfrm>
              <a:custGeom>
                <a:avLst/>
                <a:gdLst>
                  <a:gd name="connsiteX0" fmla="*/ 344329 w 757713"/>
                  <a:gd name="connsiteY0" fmla="*/ 757714 h 757713"/>
                  <a:gd name="connsiteX1" fmla="*/ 757714 w 757713"/>
                  <a:gd name="connsiteY1" fmla="*/ 344329 h 757713"/>
                  <a:gd name="connsiteX2" fmla="*/ 757714 w 757713"/>
                  <a:gd name="connsiteY2" fmla="*/ 0 h 757713"/>
                  <a:gd name="connsiteX3" fmla="*/ 0 w 757713"/>
                  <a:gd name="connsiteY3" fmla="*/ 757714 h 75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7713" h="757713">
                    <a:moveTo>
                      <a:pt x="344329" y="757714"/>
                    </a:moveTo>
                    <a:lnTo>
                      <a:pt x="757714" y="344329"/>
                    </a:lnTo>
                    <a:lnTo>
                      <a:pt x="757714" y="0"/>
                    </a:lnTo>
                    <a:lnTo>
                      <a:pt x="0" y="7577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iṧ1idê">
                <a:extLst>
                  <a:ext uri="{FF2B5EF4-FFF2-40B4-BE49-F238E27FC236}">
                    <a16:creationId xmlns:a16="http://schemas.microsoft.com/office/drawing/2014/main" id="{B23A4EA9-AE3D-4D61-8E95-1428A34032A3}"/>
                  </a:ext>
                </a:extLst>
              </p:cNvPr>
              <p:cNvSpPr/>
              <p:nvPr/>
            </p:nvSpPr>
            <p:spPr>
              <a:xfrm>
                <a:off x="5216937" y="4246816"/>
                <a:ext cx="310229" cy="310229"/>
              </a:xfrm>
              <a:custGeom>
                <a:avLst/>
                <a:gdLst>
                  <a:gd name="connsiteX0" fmla="*/ 184975 w 310229"/>
                  <a:gd name="connsiteY0" fmla="*/ 310229 h 310229"/>
                  <a:gd name="connsiteX1" fmla="*/ 310229 w 310229"/>
                  <a:gd name="connsiteY1" fmla="*/ 184975 h 310229"/>
                  <a:gd name="connsiteX2" fmla="*/ 310229 w 310229"/>
                  <a:gd name="connsiteY2" fmla="*/ 0 h 310229"/>
                  <a:gd name="connsiteX3" fmla="*/ 0 w 310229"/>
                  <a:gd name="connsiteY3" fmla="*/ 310229 h 310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229" h="310229">
                    <a:moveTo>
                      <a:pt x="184975" y="310229"/>
                    </a:moveTo>
                    <a:lnTo>
                      <a:pt x="310229" y="184975"/>
                    </a:lnTo>
                    <a:lnTo>
                      <a:pt x="310229" y="0"/>
                    </a:lnTo>
                    <a:lnTo>
                      <a:pt x="0" y="3102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E545B57F-7D9D-4AD8-9FE4-E5267D65BB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9346" y="2752832"/>
            <a:ext cx="9889553" cy="757130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zh-CN" altLang="en-US" sz="4800" b="1" dirty="0"/>
            </a:lvl1pPr>
          </a:lstStyle>
          <a:p>
            <a:pPr lvl="0" defTabSz="914354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2DDB65F-C302-4F35-9CCB-12FB82E259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346" y="3509962"/>
            <a:ext cx="9889553" cy="535853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spcBef>
                <a:spcPts val="0"/>
              </a:spcBef>
              <a:buNone/>
              <a:defRPr lang="zh-CN" altLang="en-US" sz="1600"/>
            </a:lvl1pPr>
          </a:lstStyle>
          <a:p>
            <a:pPr marL="228600" lvl="0" indent="-228600" defTabSz="914354"/>
            <a:r>
              <a:rPr lang="en-US" altLang="zh-CN"/>
              <a:t>Click to edit Master subtitle style</a:t>
            </a:r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44C4A721-803B-47CB-B99E-1D01E8E016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9346" y="5541558"/>
            <a:ext cx="5072011" cy="296271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altLang="zh-CN" sz="1200" b="0" smtClean="0"/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Speaker name and title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CA939A61-406D-45DC-B757-059EFAA058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9346" y="5837829"/>
            <a:ext cx="5072011" cy="296271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altLang="zh-CN" sz="1200" b="0" smtClean="0"/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www.islide.cc</a:t>
            </a:r>
            <a:endParaRPr lang="en-US" altLang="en-US" dirty="0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8BF3BCE4-3133-415E-B005-5EBCF336809F}"/>
              </a:ext>
            </a:extLst>
          </p:cNvPr>
          <p:cNvGrpSpPr/>
          <p:nvPr userDrawn="1"/>
        </p:nvGrpSpPr>
        <p:grpSpPr>
          <a:xfrm>
            <a:off x="0" y="-186450"/>
            <a:ext cx="3232530" cy="4114943"/>
            <a:chOff x="-1083009" y="-1005135"/>
            <a:chExt cx="3232530" cy="4114943"/>
          </a:xfrm>
          <a:solidFill>
            <a:schemeClr val="accent1">
              <a:alpha val="50000"/>
            </a:schemeClr>
          </a:solidFill>
        </p:grpSpPr>
        <p:sp>
          <p:nvSpPr>
            <p:cNvPr id="35" name="iṡlíḓê">
              <a:extLst>
                <a:ext uri="{FF2B5EF4-FFF2-40B4-BE49-F238E27FC236}">
                  <a16:creationId xmlns:a16="http://schemas.microsoft.com/office/drawing/2014/main" id="{DFEFD79B-E2B5-4844-AE74-3FB4B6B5EA74}"/>
                </a:ext>
              </a:extLst>
            </p:cNvPr>
            <p:cNvSpPr/>
            <p:nvPr/>
          </p:nvSpPr>
          <p:spPr>
            <a:xfrm>
              <a:off x="-1083009" y="-618098"/>
              <a:ext cx="576058" cy="576058"/>
            </a:xfrm>
            <a:custGeom>
              <a:avLst/>
              <a:gdLst>
                <a:gd name="connsiteX0" fmla="*/ 0 w 238029"/>
                <a:gd name="connsiteY0" fmla="*/ 238030 h 238029"/>
                <a:gd name="connsiteX1" fmla="*/ 238030 w 238029"/>
                <a:gd name="connsiteY1" fmla="*/ 0 h 238029"/>
                <a:gd name="connsiteX2" fmla="*/ 0 w 238029"/>
                <a:gd name="connsiteY2" fmla="*/ 0 h 23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29" h="238029">
                  <a:moveTo>
                    <a:pt x="0" y="238030"/>
                  </a:moveTo>
                  <a:lnTo>
                    <a:pt x="23803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îṥḻîḋè">
              <a:extLst>
                <a:ext uri="{FF2B5EF4-FFF2-40B4-BE49-F238E27FC236}">
                  <a16:creationId xmlns:a16="http://schemas.microsoft.com/office/drawing/2014/main" id="{6B11010C-B4A3-46DB-846B-7132C2DD1F48}"/>
                </a:ext>
              </a:extLst>
            </p:cNvPr>
            <p:cNvSpPr/>
            <p:nvPr/>
          </p:nvSpPr>
          <p:spPr>
            <a:xfrm>
              <a:off x="-1083009" y="-583982"/>
              <a:ext cx="381502" cy="1052076"/>
            </a:xfrm>
            <a:custGeom>
              <a:avLst/>
              <a:gdLst>
                <a:gd name="connsiteX0" fmla="*/ 0 w 157638"/>
                <a:gd name="connsiteY0" fmla="*/ 434721 h 434721"/>
                <a:gd name="connsiteX1" fmla="*/ 157639 w 157638"/>
                <a:gd name="connsiteY1" fmla="*/ 277178 h 434721"/>
                <a:gd name="connsiteX2" fmla="*/ 157544 w 157638"/>
                <a:gd name="connsiteY2" fmla="*/ 0 h 434721"/>
                <a:gd name="connsiteX3" fmla="*/ 0 w 157638"/>
                <a:gd name="connsiteY3" fmla="*/ 157544 h 43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638" h="434721">
                  <a:moveTo>
                    <a:pt x="0" y="434721"/>
                  </a:moveTo>
                  <a:lnTo>
                    <a:pt x="157639" y="277178"/>
                  </a:lnTo>
                  <a:lnTo>
                    <a:pt x="157544" y="0"/>
                  </a:lnTo>
                  <a:lnTo>
                    <a:pt x="0" y="1575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îsḻiḑè">
              <a:extLst>
                <a:ext uri="{FF2B5EF4-FFF2-40B4-BE49-F238E27FC236}">
                  <a16:creationId xmlns:a16="http://schemas.microsoft.com/office/drawing/2014/main" id="{A1A4465A-6C18-4D6C-8674-E7AF03302DFE}"/>
                </a:ext>
              </a:extLst>
            </p:cNvPr>
            <p:cNvSpPr/>
            <p:nvPr/>
          </p:nvSpPr>
          <p:spPr>
            <a:xfrm>
              <a:off x="-1007170" y="-258493"/>
              <a:ext cx="251954" cy="251954"/>
            </a:xfrm>
            <a:custGeom>
              <a:avLst/>
              <a:gdLst>
                <a:gd name="connsiteX0" fmla="*/ 38291 w 104108"/>
                <a:gd name="connsiteY0" fmla="*/ 104108 h 104108"/>
                <a:gd name="connsiteX1" fmla="*/ 104108 w 104108"/>
                <a:gd name="connsiteY1" fmla="*/ 38291 h 104108"/>
                <a:gd name="connsiteX2" fmla="*/ 104108 w 104108"/>
                <a:gd name="connsiteY2" fmla="*/ 0 h 104108"/>
                <a:gd name="connsiteX3" fmla="*/ 0 w 104108"/>
                <a:gd name="connsiteY3" fmla="*/ 104108 h 1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08" h="104108">
                  <a:moveTo>
                    <a:pt x="38291" y="104108"/>
                  </a:moveTo>
                  <a:lnTo>
                    <a:pt x="104108" y="38291"/>
                  </a:lnTo>
                  <a:lnTo>
                    <a:pt x="104108" y="0"/>
                  </a:lnTo>
                  <a:lnTo>
                    <a:pt x="0" y="1041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ïsľïḋê">
              <a:extLst>
                <a:ext uri="{FF2B5EF4-FFF2-40B4-BE49-F238E27FC236}">
                  <a16:creationId xmlns:a16="http://schemas.microsoft.com/office/drawing/2014/main" id="{04359A0E-6AA4-478B-B207-542DC408C93A}"/>
                </a:ext>
              </a:extLst>
            </p:cNvPr>
            <p:cNvSpPr/>
            <p:nvPr/>
          </p:nvSpPr>
          <p:spPr>
            <a:xfrm>
              <a:off x="-1083009" y="959555"/>
              <a:ext cx="645905" cy="2150253"/>
            </a:xfrm>
            <a:custGeom>
              <a:avLst/>
              <a:gdLst>
                <a:gd name="connsiteX0" fmla="*/ 0 w 266890"/>
                <a:gd name="connsiteY0" fmla="*/ 888492 h 888491"/>
                <a:gd name="connsiteX1" fmla="*/ 266891 w 266890"/>
                <a:gd name="connsiteY1" fmla="*/ 621602 h 888491"/>
                <a:gd name="connsiteX2" fmla="*/ 266891 w 266890"/>
                <a:gd name="connsiteY2" fmla="*/ 0 h 888491"/>
                <a:gd name="connsiteX3" fmla="*/ 0 w 266890"/>
                <a:gd name="connsiteY3" fmla="*/ 266890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890" h="888491">
                  <a:moveTo>
                    <a:pt x="0" y="888492"/>
                  </a:moveTo>
                  <a:lnTo>
                    <a:pt x="266891" y="621602"/>
                  </a:lnTo>
                  <a:lnTo>
                    <a:pt x="266891" y="0"/>
                  </a:lnTo>
                  <a:lnTo>
                    <a:pt x="0" y="2668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ïslíḋé">
              <a:extLst>
                <a:ext uri="{FF2B5EF4-FFF2-40B4-BE49-F238E27FC236}">
                  <a16:creationId xmlns:a16="http://schemas.microsoft.com/office/drawing/2014/main" id="{69681C2A-0BDA-47F8-93BD-DF3C536A284E}"/>
                </a:ext>
              </a:extLst>
            </p:cNvPr>
            <p:cNvSpPr/>
            <p:nvPr/>
          </p:nvSpPr>
          <p:spPr>
            <a:xfrm>
              <a:off x="-812844" y="-878120"/>
              <a:ext cx="222677" cy="222677"/>
            </a:xfrm>
            <a:custGeom>
              <a:avLst/>
              <a:gdLst>
                <a:gd name="connsiteX0" fmla="*/ 33814 w 92011"/>
                <a:gd name="connsiteY0" fmla="*/ 92012 h 92011"/>
                <a:gd name="connsiteX1" fmla="*/ 92011 w 92011"/>
                <a:gd name="connsiteY1" fmla="*/ 33909 h 92011"/>
                <a:gd name="connsiteX2" fmla="*/ 92011 w 92011"/>
                <a:gd name="connsiteY2" fmla="*/ 0 h 92011"/>
                <a:gd name="connsiteX3" fmla="*/ 0 w 92011"/>
                <a:gd name="connsiteY3" fmla="*/ 92012 h 9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11" h="92011">
                  <a:moveTo>
                    <a:pt x="33814" y="92012"/>
                  </a:moveTo>
                  <a:lnTo>
                    <a:pt x="92011" y="33909"/>
                  </a:lnTo>
                  <a:lnTo>
                    <a:pt x="92011" y="0"/>
                  </a:lnTo>
                  <a:lnTo>
                    <a:pt x="0" y="920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ïṩļiḍe">
              <a:extLst>
                <a:ext uri="{FF2B5EF4-FFF2-40B4-BE49-F238E27FC236}">
                  <a16:creationId xmlns:a16="http://schemas.microsoft.com/office/drawing/2014/main" id="{DF9330A9-963C-434E-B0EF-99178C24F885}"/>
                </a:ext>
              </a:extLst>
            </p:cNvPr>
            <p:cNvSpPr/>
            <p:nvPr/>
          </p:nvSpPr>
          <p:spPr>
            <a:xfrm>
              <a:off x="-1083009" y="-725750"/>
              <a:ext cx="1625138" cy="2994864"/>
            </a:xfrm>
            <a:custGeom>
              <a:avLst/>
              <a:gdLst>
                <a:gd name="connsiteX0" fmla="*/ 0 w 671512"/>
                <a:gd name="connsiteY0" fmla="*/ 1237488 h 1237487"/>
                <a:gd name="connsiteX1" fmla="*/ 671513 w 671512"/>
                <a:gd name="connsiteY1" fmla="*/ 565976 h 1237487"/>
                <a:gd name="connsiteX2" fmla="*/ 671513 w 671512"/>
                <a:gd name="connsiteY2" fmla="*/ 0 h 1237487"/>
                <a:gd name="connsiteX3" fmla="*/ 0 w 671512"/>
                <a:gd name="connsiteY3" fmla="*/ 671608 h 123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512" h="1237487">
                  <a:moveTo>
                    <a:pt x="0" y="1237488"/>
                  </a:moveTo>
                  <a:lnTo>
                    <a:pt x="671513" y="565976"/>
                  </a:lnTo>
                  <a:lnTo>
                    <a:pt x="671513" y="0"/>
                  </a:lnTo>
                  <a:lnTo>
                    <a:pt x="0" y="671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iṩļíḍe">
              <a:extLst>
                <a:ext uri="{FF2B5EF4-FFF2-40B4-BE49-F238E27FC236}">
                  <a16:creationId xmlns:a16="http://schemas.microsoft.com/office/drawing/2014/main" id="{3653899B-E143-4295-9B8B-DA92E73F26A5}"/>
                </a:ext>
              </a:extLst>
            </p:cNvPr>
            <p:cNvSpPr/>
            <p:nvPr/>
          </p:nvSpPr>
          <p:spPr>
            <a:xfrm>
              <a:off x="-1083009" y="288292"/>
              <a:ext cx="1508728" cy="1508728"/>
            </a:xfrm>
            <a:custGeom>
              <a:avLst/>
              <a:gdLst>
                <a:gd name="connsiteX0" fmla="*/ 0 w 623411"/>
                <a:gd name="connsiteY0" fmla="*/ 623411 h 623411"/>
                <a:gd name="connsiteX1" fmla="*/ 623411 w 623411"/>
                <a:gd name="connsiteY1" fmla="*/ 0 h 623411"/>
                <a:gd name="connsiteX2" fmla="*/ 211550 w 623411"/>
                <a:gd name="connsiteY2" fmla="*/ 0 h 623411"/>
                <a:gd name="connsiteX3" fmla="*/ 0 w 623411"/>
                <a:gd name="connsiteY3" fmla="*/ 211550 h 6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11" h="623411">
                  <a:moveTo>
                    <a:pt x="0" y="623411"/>
                  </a:moveTo>
                  <a:lnTo>
                    <a:pt x="623411" y="0"/>
                  </a:lnTo>
                  <a:lnTo>
                    <a:pt x="211550" y="0"/>
                  </a:lnTo>
                  <a:lnTo>
                    <a:pt x="0" y="211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ïṧḻïḍê">
              <a:extLst>
                <a:ext uri="{FF2B5EF4-FFF2-40B4-BE49-F238E27FC236}">
                  <a16:creationId xmlns:a16="http://schemas.microsoft.com/office/drawing/2014/main" id="{AA73F1C7-8FD8-44CC-8DF8-150FFF69630E}"/>
                </a:ext>
              </a:extLst>
            </p:cNvPr>
            <p:cNvSpPr/>
            <p:nvPr/>
          </p:nvSpPr>
          <p:spPr>
            <a:xfrm>
              <a:off x="-1083009" y="-917999"/>
              <a:ext cx="2160627" cy="2160395"/>
            </a:xfrm>
            <a:custGeom>
              <a:avLst/>
              <a:gdLst>
                <a:gd name="connsiteX0" fmla="*/ 272320 w 892778"/>
                <a:gd name="connsiteY0" fmla="*/ 0 h 892682"/>
                <a:gd name="connsiteX1" fmla="*/ 0 w 892778"/>
                <a:gd name="connsiteY1" fmla="*/ 272320 h 892682"/>
                <a:gd name="connsiteX2" fmla="*/ 0 w 892778"/>
                <a:gd name="connsiteY2" fmla="*/ 892683 h 892682"/>
                <a:gd name="connsiteX3" fmla="*/ 892778 w 892778"/>
                <a:gd name="connsiteY3" fmla="*/ 0 h 89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778" h="892682">
                  <a:moveTo>
                    <a:pt x="272320" y="0"/>
                  </a:moveTo>
                  <a:lnTo>
                    <a:pt x="0" y="272320"/>
                  </a:lnTo>
                  <a:lnTo>
                    <a:pt x="0" y="892683"/>
                  </a:lnTo>
                  <a:lnTo>
                    <a:pt x="8927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íṧlîḋê">
              <a:extLst>
                <a:ext uri="{FF2B5EF4-FFF2-40B4-BE49-F238E27FC236}">
                  <a16:creationId xmlns:a16="http://schemas.microsoft.com/office/drawing/2014/main" id="{A9DA661E-4DE4-4793-93C7-72688399CA9E}"/>
                </a:ext>
              </a:extLst>
            </p:cNvPr>
            <p:cNvSpPr/>
            <p:nvPr/>
          </p:nvSpPr>
          <p:spPr>
            <a:xfrm>
              <a:off x="870616" y="-617868"/>
              <a:ext cx="597728" cy="597728"/>
            </a:xfrm>
            <a:custGeom>
              <a:avLst/>
              <a:gdLst>
                <a:gd name="connsiteX0" fmla="*/ 156115 w 246983"/>
                <a:gd name="connsiteY0" fmla="*/ 0 h 246983"/>
                <a:gd name="connsiteX1" fmla="*/ 0 w 246983"/>
                <a:gd name="connsiteY1" fmla="*/ 156210 h 246983"/>
                <a:gd name="connsiteX2" fmla="*/ 0 w 246983"/>
                <a:gd name="connsiteY2" fmla="*/ 246983 h 246983"/>
                <a:gd name="connsiteX3" fmla="*/ 246983 w 246983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983" h="246983">
                  <a:moveTo>
                    <a:pt x="156115" y="0"/>
                  </a:moveTo>
                  <a:lnTo>
                    <a:pt x="0" y="156210"/>
                  </a:lnTo>
                  <a:lnTo>
                    <a:pt x="0" y="246983"/>
                  </a:lnTo>
                  <a:lnTo>
                    <a:pt x="2469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íś1íḍé">
              <a:extLst>
                <a:ext uri="{FF2B5EF4-FFF2-40B4-BE49-F238E27FC236}">
                  <a16:creationId xmlns:a16="http://schemas.microsoft.com/office/drawing/2014/main" id="{655A8FAC-4B75-4DAE-9B30-A11740093119}"/>
                </a:ext>
              </a:extLst>
            </p:cNvPr>
            <p:cNvSpPr/>
            <p:nvPr/>
          </p:nvSpPr>
          <p:spPr>
            <a:xfrm>
              <a:off x="332820" y="-891491"/>
              <a:ext cx="156519" cy="156289"/>
            </a:xfrm>
            <a:custGeom>
              <a:avLst/>
              <a:gdLst>
                <a:gd name="connsiteX0" fmla="*/ 40958 w 64674"/>
                <a:gd name="connsiteY0" fmla="*/ 0 h 64579"/>
                <a:gd name="connsiteX1" fmla="*/ 0 w 64674"/>
                <a:gd name="connsiteY1" fmla="*/ 40862 h 64579"/>
                <a:gd name="connsiteX2" fmla="*/ 0 w 64674"/>
                <a:gd name="connsiteY2" fmla="*/ 64580 h 64579"/>
                <a:gd name="connsiteX3" fmla="*/ 64675 w 64674"/>
                <a:gd name="connsiteY3" fmla="*/ 0 h 6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74" h="64579">
                  <a:moveTo>
                    <a:pt x="40958" y="0"/>
                  </a:moveTo>
                  <a:lnTo>
                    <a:pt x="0" y="40862"/>
                  </a:lnTo>
                  <a:lnTo>
                    <a:pt x="0" y="64580"/>
                  </a:lnTo>
                  <a:lnTo>
                    <a:pt x="646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î$ľíḑê">
              <a:extLst>
                <a:ext uri="{FF2B5EF4-FFF2-40B4-BE49-F238E27FC236}">
                  <a16:creationId xmlns:a16="http://schemas.microsoft.com/office/drawing/2014/main" id="{C8E1D906-A590-48FA-8E32-545D674CF173}"/>
                </a:ext>
              </a:extLst>
            </p:cNvPr>
            <p:cNvSpPr/>
            <p:nvPr/>
          </p:nvSpPr>
          <p:spPr>
            <a:xfrm>
              <a:off x="-1083009" y="-917999"/>
              <a:ext cx="577672" cy="2371551"/>
            </a:xfrm>
            <a:custGeom>
              <a:avLst/>
              <a:gdLst>
                <a:gd name="connsiteX0" fmla="*/ 95441 w 238696"/>
                <a:gd name="connsiteY0" fmla="*/ 0 h 979932"/>
                <a:gd name="connsiteX1" fmla="*/ 0 w 238696"/>
                <a:gd name="connsiteY1" fmla="*/ 95345 h 979932"/>
                <a:gd name="connsiteX2" fmla="*/ 0 w 238696"/>
                <a:gd name="connsiteY2" fmla="*/ 979932 h 979932"/>
                <a:gd name="connsiteX3" fmla="*/ 238697 w 238696"/>
                <a:gd name="connsiteY3" fmla="*/ 741236 h 979932"/>
                <a:gd name="connsiteX4" fmla="*/ 238697 w 238696"/>
                <a:gd name="connsiteY4" fmla="*/ 0 h 97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696" h="979932">
                  <a:moveTo>
                    <a:pt x="95441" y="0"/>
                  </a:moveTo>
                  <a:lnTo>
                    <a:pt x="0" y="95345"/>
                  </a:lnTo>
                  <a:lnTo>
                    <a:pt x="0" y="979932"/>
                  </a:lnTo>
                  <a:lnTo>
                    <a:pt x="238697" y="741236"/>
                  </a:lnTo>
                  <a:lnTo>
                    <a:pt x="23869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ïṩḷïde">
              <a:extLst>
                <a:ext uri="{FF2B5EF4-FFF2-40B4-BE49-F238E27FC236}">
                  <a16:creationId xmlns:a16="http://schemas.microsoft.com/office/drawing/2014/main" id="{534AD9CA-DFA3-4D81-9163-71A4BE529F57}"/>
                </a:ext>
              </a:extLst>
            </p:cNvPr>
            <p:cNvSpPr/>
            <p:nvPr/>
          </p:nvSpPr>
          <p:spPr>
            <a:xfrm>
              <a:off x="-1059727" y="-917999"/>
              <a:ext cx="372974" cy="82294"/>
            </a:xfrm>
            <a:custGeom>
              <a:avLst/>
              <a:gdLst>
                <a:gd name="connsiteX0" fmla="*/ 34004 w 154114"/>
                <a:gd name="connsiteY0" fmla="*/ 0 h 34004"/>
                <a:gd name="connsiteX1" fmla="*/ 0 w 154114"/>
                <a:gd name="connsiteY1" fmla="*/ 34004 h 34004"/>
                <a:gd name="connsiteX2" fmla="*/ 120110 w 154114"/>
                <a:gd name="connsiteY2" fmla="*/ 34004 h 34004"/>
                <a:gd name="connsiteX3" fmla="*/ 154115 w 154114"/>
                <a:gd name="connsiteY3" fmla="*/ 0 h 3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14" h="34004">
                  <a:moveTo>
                    <a:pt x="34004" y="0"/>
                  </a:moveTo>
                  <a:lnTo>
                    <a:pt x="0" y="34004"/>
                  </a:lnTo>
                  <a:lnTo>
                    <a:pt x="120110" y="34004"/>
                  </a:lnTo>
                  <a:lnTo>
                    <a:pt x="15411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ïṩḷíďé">
              <a:extLst>
                <a:ext uri="{FF2B5EF4-FFF2-40B4-BE49-F238E27FC236}">
                  <a16:creationId xmlns:a16="http://schemas.microsoft.com/office/drawing/2014/main" id="{99A888D9-987E-409C-ABF6-D1F680938B37}"/>
                </a:ext>
              </a:extLst>
            </p:cNvPr>
            <p:cNvSpPr/>
            <p:nvPr/>
          </p:nvSpPr>
          <p:spPr>
            <a:xfrm>
              <a:off x="-794403" y="-917999"/>
              <a:ext cx="1330537" cy="425532"/>
            </a:xfrm>
            <a:custGeom>
              <a:avLst/>
              <a:gdLst>
                <a:gd name="connsiteX0" fmla="*/ 175927 w 549782"/>
                <a:gd name="connsiteY0" fmla="*/ 0 h 175831"/>
                <a:gd name="connsiteX1" fmla="*/ 0 w 549782"/>
                <a:gd name="connsiteY1" fmla="*/ 175832 h 175831"/>
                <a:gd name="connsiteX2" fmla="*/ 373856 w 549782"/>
                <a:gd name="connsiteY2" fmla="*/ 175832 h 175831"/>
                <a:gd name="connsiteX3" fmla="*/ 549783 w 549782"/>
                <a:gd name="connsiteY3" fmla="*/ 0 h 17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782" h="175831">
                  <a:moveTo>
                    <a:pt x="175927" y="0"/>
                  </a:moveTo>
                  <a:lnTo>
                    <a:pt x="0" y="175832"/>
                  </a:lnTo>
                  <a:lnTo>
                    <a:pt x="373856" y="175832"/>
                  </a:lnTo>
                  <a:lnTo>
                    <a:pt x="5497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işḷídè">
              <a:extLst>
                <a:ext uri="{FF2B5EF4-FFF2-40B4-BE49-F238E27FC236}">
                  <a16:creationId xmlns:a16="http://schemas.microsoft.com/office/drawing/2014/main" id="{F16DE85B-4260-449E-8576-8F0E3D4D2BCE}"/>
                </a:ext>
              </a:extLst>
            </p:cNvPr>
            <p:cNvSpPr/>
            <p:nvPr/>
          </p:nvSpPr>
          <p:spPr>
            <a:xfrm>
              <a:off x="1265490" y="-917999"/>
              <a:ext cx="675181" cy="675181"/>
            </a:xfrm>
            <a:custGeom>
              <a:avLst/>
              <a:gdLst>
                <a:gd name="connsiteX0" fmla="*/ 0 w 278987"/>
                <a:gd name="connsiteY0" fmla="*/ 0 h 278987"/>
                <a:gd name="connsiteX1" fmla="*/ 0 w 278987"/>
                <a:gd name="connsiteY1" fmla="*/ 278987 h 278987"/>
                <a:gd name="connsiteX2" fmla="*/ 278987 w 278987"/>
                <a:gd name="connsiteY2" fmla="*/ 0 h 27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987" h="278987">
                  <a:moveTo>
                    <a:pt x="0" y="0"/>
                  </a:moveTo>
                  <a:lnTo>
                    <a:pt x="0" y="278987"/>
                  </a:lnTo>
                  <a:lnTo>
                    <a:pt x="27898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íṡ1îďe">
              <a:extLst>
                <a:ext uri="{FF2B5EF4-FFF2-40B4-BE49-F238E27FC236}">
                  <a16:creationId xmlns:a16="http://schemas.microsoft.com/office/drawing/2014/main" id="{0499B914-15AD-480D-83CD-13A243727DC9}"/>
                </a:ext>
              </a:extLst>
            </p:cNvPr>
            <p:cNvSpPr/>
            <p:nvPr/>
          </p:nvSpPr>
          <p:spPr>
            <a:xfrm>
              <a:off x="-1083009" y="-614180"/>
              <a:ext cx="777068" cy="776838"/>
            </a:xfrm>
            <a:custGeom>
              <a:avLst/>
              <a:gdLst>
                <a:gd name="connsiteX0" fmla="*/ 0 w 321087"/>
                <a:gd name="connsiteY0" fmla="*/ 320993 h 320992"/>
                <a:gd name="connsiteX1" fmla="*/ 321088 w 321087"/>
                <a:gd name="connsiteY1" fmla="*/ 0 h 320992"/>
                <a:gd name="connsiteX2" fmla="*/ 200692 w 321087"/>
                <a:gd name="connsiteY2" fmla="*/ 0 h 320992"/>
                <a:gd name="connsiteX3" fmla="*/ 0 w 321087"/>
                <a:gd name="connsiteY3" fmla="*/ 200692 h 32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87" h="320992">
                  <a:moveTo>
                    <a:pt x="0" y="320993"/>
                  </a:moveTo>
                  <a:lnTo>
                    <a:pt x="321088" y="0"/>
                  </a:lnTo>
                  <a:lnTo>
                    <a:pt x="200692" y="0"/>
                  </a:lnTo>
                  <a:lnTo>
                    <a:pt x="0" y="200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ïš1iḑe">
              <a:extLst>
                <a:ext uri="{FF2B5EF4-FFF2-40B4-BE49-F238E27FC236}">
                  <a16:creationId xmlns:a16="http://schemas.microsoft.com/office/drawing/2014/main" id="{79C3E883-C48B-49BC-A851-0BDFC5093CBA}"/>
                </a:ext>
              </a:extLst>
            </p:cNvPr>
            <p:cNvSpPr/>
            <p:nvPr/>
          </p:nvSpPr>
          <p:spPr>
            <a:xfrm>
              <a:off x="-875774" y="-917999"/>
              <a:ext cx="1385863" cy="1385631"/>
            </a:xfrm>
            <a:custGeom>
              <a:avLst/>
              <a:gdLst>
                <a:gd name="connsiteX0" fmla="*/ 312420 w 572643"/>
                <a:gd name="connsiteY0" fmla="*/ 0 h 572547"/>
                <a:gd name="connsiteX1" fmla="*/ 0 w 572643"/>
                <a:gd name="connsiteY1" fmla="*/ 312325 h 572547"/>
                <a:gd name="connsiteX2" fmla="*/ 0 w 572643"/>
                <a:gd name="connsiteY2" fmla="*/ 572548 h 572547"/>
                <a:gd name="connsiteX3" fmla="*/ 572643 w 572643"/>
                <a:gd name="connsiteY3" fmla="*/ 0 h 5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43" h="572547">
                  <a:moveTo>
                    <a:pt x="312420" y="0"/>
                  </a:moveTo>
                  <a:lnTo>
                    <a:pt x="0" y="312325"/>
                  </a:lnTo>
                  <a:lnTo>
                    <a:pt x="0" y="572548"/>
                  </a:lnTo>
                  <a:lnTo>
                    <a:pt x="572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îṥ1idê">
              <a:extLst>
                <a:ext uri="{FF2B5EF4-FFF2-40B4-BE49-F238E27FC236}">
                  <a16:creationId xmlns:a16="http://schemas.microsoft.com/office/drawing/2014/main" id="{12879FDD-1D8D-4CB4-ADA6-FCE63190C828}"/>
                </a:ext>
              </a:extLst>
            </p:cNvPr>
            <p:cNvSpPr/>
            <p:nvPr/>
          </p:nvSpPr>
          <p:spPr>
            <a:xfrm>
              <a:off x="1582221" y="-1005135"/>
              <a:ext cx="567300" cy="567300"/>
            </a:xfrm>
            <a:custGeom>
              <a:avLst/>
              <a:gdLst>
                <a:gd name="connsiteX0" fmla="*/ 94583 w 234410"/>
                <a:gd name="connsiteY0" fmla="*/ 0 h 234410"/>
                <a:gd name="connsiteX1" fmla="*/ 0 w 234410"/>
                <a:gd name="connsiteY1" fmla="*/ 94583 h 234410"/>
                <a:gd name="connsiteX2" fmla="*/ 0 w 234410"/>
                <a:gd name="connsiteY2" fmla="*/ 234410 h 234410"/>
                <a:gd name="connsiteX3" fmla="*/ 234410 w 234410"/>
                <a:gd name="connsiteY3" fmla="*/ 0 h 234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410" h="234410">
                  <a:moveTo>
                    <a:pt x="94583" y="0"/>
                  </a:moveTo>
                  <a:lnTo>
                    <a:pt x="0" y="94583"/>
                  </a:lnTo>
                  <a:lnTo>
                    <a:pt x="0" y="234410"/>
                  </a:lnTo>
                  <a:lnTo>
                    <a:pt x="23441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4EF3F9F2-2DBE-4016-9D2B-F5CF4BE8EB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29346" y="1130300"/>
            <a:ext cx="1039091" cy="296271"/>
          </a:xfrm>
        </p:spPr>
        <p:txBody>
          <a:bodyPr vert="horz" wrap="none" lIns="91440" tIns="45720" rIns="91440" bIns="45720" rtlCol="0" anchor="ctr">
            <a:normAutofit/>
          </a:bodyPr>
          <a:lstStyle>
            <a:lvl1pPr marL="0" indent="0">
              <a:buNone/>
              <a:defRPr lang="en-US" altLang="zh-CN" sz="1200" b="0" smtClean="0">
                <a:solidFill>
                  <a:schemeClr val="tx1"/>
                </a:solidFill>
              </a:defRPr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LGOO HERE</a:t>
            </a:r>
          </a:p>
        </p:txBody>
      </p:sp>
    </p:spTree>
    <p:extLst>
      <p:ext uri="{BB962C8B-B14F-4D97-AF65-F5344CB8AC3E}">
        <p14:creationId xmlns:p14="http://schemas.microsoft.com/office/powerpoint/2010/main" val="321854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îşlídé">
            <a:extLst>
              <a:ext uri="{FF2B5EF4-FFF2-40B4-BE49-F238E27FC236}">
                <a16:creationId xmlns:a16="http://schemas.microsoft.com/office/drawing/2014/main" id="{B090460B-C24A-408C-8574-3F70E0B5DBC5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17020"/>
            <a:ext cx="12192000" cy="6885026"/>
          </a:xfrm>
          <a:prstGeom prst="rect">
            <a:avLst/>
          </a:prstGeom>
          <a:blipFill dpi="0" rotWithShape="1"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2957214-681F-4ACB-AA1F-14ACE229B42B}"/>
              </a:ext>
            </a:extLst>
          </p:cNvPr>
          <p:cNvGrpSpPr/>
          <p:nvPr userDrawn="1"/>
        </p:nvGrpSpPr>
        <p:grpSpPr>
          <a:xfrm flipH="1" flipV="1">
            <a:off x="10033000" y="4342169"/>
            <a:ext cx="2175086" cy="2768839"/>
            <a:chOff x="-1083009" y="-1005135"/>
            <a:chExt cx="3232530" cy="4114943"/>
          </a:xfrm>
          <a:solidFill>
            <a:schemeClr val="accent1">
              <a:alpha val="50000"/>
            </a:schemeClr>
          </a:solidFill>
        </p:grpSpPr>
        <p:sp>
          <p:nvSpPr>
            <p:cNvPr id="27" name="ísḷîde">
              <a:extLst>
                <a:ext uri="{FF2B5EF4-FFF2-40B4-BE49-F238E27FC236}">
                  <a16:creationId xmlns:a16="http://schemas.microsoft.com/office/drawing/2014/main" id="{7DDF4E4B-1727-4413-BBC0-94822DEA3BC8}"/>
                </a:ext>
              </a:extLst>
            </p:cNvPr>
            <p:cNvSpPr/>
            <p:nvPr/>
          </p:nvSpPr>
          <p:spPr>
            <a:xfrm>
              <a:off x="-1083009" y="-618098"/>
              <a:ext cx="576058" cy="576058"/>
            </a:xfrm>
            <a:custGeom>
              <a:avLst/>
              <a:gdLst>
                <a:gd name="connsiteX0" fmla="*/ 0 w 238029"/>
                <a:gd name="connsiteY0" fmla="*/ 238030 h 238029"/>
                <a:gd name="connsiteX1" fmla="*/ 238030 w 238029"/>
                <a:gd name="connsiteY1" fmla="*/ 0 h 238029"/>
                <a:gd name="connsiteX2" fmla="*/ 0 w 238029"/>
                <a:gd name="connsiteY2" fmla="*/ 0 h 23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29" h="238029">
                  <a:moveTo>
                    <a:pt x="0" y="238030"/>
                  </a:moveTo>
                  <a:lnTo>
                    <a:pt x="23803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îSḷiḋe">
              <a:extLst>
                <a:ext uri="{FF2B5EF4-FFF2-40B4-BE49-F238E27FC236}">
                  <a16:creationId xmlns:a16="http://schemas.microsoft.com/office/drawing/2014/main" id="{7ADAE588-0746-49B6-87C9-A4D73B987E3B}"/>
                </a:ext>
              </a:extLst>
            </p:cNvPr>
            <p:cNvSpPr/>
            <p:nvPr/>
          </p:nvSpPr>
          <p:spPr>
            <a:xfrm>
              <a:off x="-1083009" y="-583982"/>
              <a:ext cx="381502" cy="1052076"/>
            </a:xfrm>
            <a:custGeom>
              <a:avLst/>
              <a:gdLst>
                <a:gd name="connsiteX0" fmla="*/ 0 w 157638"/>
                <a:gd name="connsiteY0" fmla="*/ 434721 h 434721"/>
                <a:gd name="connsiteX1" fmla="*/ 157639 w 157638"/>
                <a:gd name="connsiteY1" fmla="*/ 277178 h 434721"/>
                <a:gd name="connsiteX2" fmla="*/ 157544 w 157638"/>
                <a:gd name="connsiteY2" fmla="*/ 0 h 434721"/>
                <a:gd name="connsiteX3" fmla="*/ 0 w 157638"/>
                <a:gd name="connsiteY3" fmla="*/ 157544 h 43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638" h="434721">
                  <a:moveTo>
                    <a:pt x="0" y="434721"/>
                  </a:moveTo>
                  <a:lnTo>
                    <a:pt x="157639" y="277178"/>
                  </a:lnTo>
                  <a:lnTo>
                    <a:pt x="157544" y="0"/>
                  </a:lnTo>
                  <a:lnTo>
                    <a:pt x="0" y="1575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ïṥlîḍe">
              <a:extLst>
                <a:ext uri="{FF2B5EF4-FFF2-40B4-BE49-F238E27FC236}">
                  <a16:creationId xmlns:a16="http://schemas.microsoft.com/office/drawing/2014/main" id="{AAEEA467-5CEA-42C1-A28B-DAA51D0FFDE7}"/>
                </a:ext>
              </a:extLst>
            </p:cNvPr>
            <p:cNvSpPr/>
            <p:nvPr/>
          </p:nvSpPr>
          <p:spPr>
            <a:xfrm>
              <a:off x="-1007170" y="-258493"/>
              <a:ext cx="251954" cy="251954"/>
            </a:xfrm>
            <a:custGeom>
              <a:avLst/>
              <a:gdLst>
                <a:gd name="connsiteX0" fmla="*/ 38291 w 104108"/>
                <a:gd name="connsiteY0" fmla="*/ 104108 h 104108"/>
                <a:gd name="connsiteX1" fmla="*/ 104108 w 104108"/>
                <a:gd name="connsiteY1" fmla="*/ 38291 h 104108"/>
                <a:gd name="connsiteX2" fmla="*/ 104108 w 104108"/>
                <a:gd name="connsiteY2" fmla="*/ 0 h 104108"/>
                <a:gd name="connsiteX3" fmla="*/ 0 w 104108"/>
                <a:gd name="connsiteY3" fmla="*/ 104108 h 1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08" h="104108">
                  <a:moveTo>
                    <a:pt x="38291" y="104108"/>
                  </a:moveTo>
                  <a:lnTo>
                    <a:pt x="104108" y="38291"/>
                  </a:lnTo>
                  <a:lnTo>
                    <a:pt x="104108" y="0"/>
                  </a:lnTo>
                  <a:lnTo>
                    <a:pt x="0" y="1041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íşļíḍê">
              <a:extLst>
                <a:ext uri="{FF2B5EF4-FFF2-40B4-BE49-F238E27FC236}">
                  <a16:creationId xmlns:a16="http://schemas.microsoft.com/office/drawing/2014/main" id="{8632F24A-8C3C-4210-AEE7-A0BB7A8650EF}"/>
                </a:ext>
              </a:extLst>
            </p:cNvPr>
            <p:cNvSpPr/>
            <p:nvPr/>
          </p:nvSpPr>
          <p:spPr>
            <a:xfrm>
              <a:off x="-1083009" y="959555"/>
              <a:ext cx="645905" cy="2150253"/>
            </a:xfrm>
            <a:custGeom>
              <a:avLst/>
              <a:gdLst>
                <a:gd name="connsiteX0" fmla="*/ 0 w 266890"/>
                <a:gd name="connsiteY0" fmla="*/ 888492 h 888491"/>
                <a:gd name="connsiteX1" fmla="*/ 266891 w 266890"/>
                <a:gd name="connsiteY1" fmla="*/ 621602 h 888491"/>
                <a:gd name="connsiteX2" fmla="*/ 266891 w 266890"/>
                <a:gd name="connsiteY2" fmla="*/ 0 h 888491"/>
                <a:gd name="connsiteX3" fmla="*/ 0 w 266890"/>
                <a:gd name="connsiteY3" fmla="*/ 266890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890" h="888491">
                  <a:moveTo>
                    <a:pt x="0" y="888492"/>
                  </a:moveTo>
                  <a:lnTo>
                    <a:pt x="266891" y="621602"/>
                  </a:lnTo>
                  <a:lnTo>
                    <a:pt x="266891" y="0"/>
                  </a:lnTo>
                  <a:lnTo>
                    <a:pt x="0" y="2668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iṥļiďê">
              <a:extLst>
                <a:ext uri="{FF2B5EF4-FFF2-40B4-BE49-F238E27FC236}">
                  <a16:creationId xmlns:a16="http://schemas.microsoft.com/office/drawing/2014/main" id="{E05B2F52-6D86-4075-A559-9A83824B9CB4}"/>
                </a:ext>
              </a:extLst>
            </p:cNvPr>
            <p:cNvSpPr/>
            <p:nvPr/>
          </p:nvSpPr>
          <p:spPr>
            <a:xfrm>
              <a:off x="-812844" y="-878120"/>
              <a:ext cx="222677" cy="222677"/>
            </a:xfrm>
            <a:custGeom>
              <a:avLst/>
              <a:gdLst>
                <a:gd name="connsiteX0" fmla="*/ 33814 w 92011"/>
                <a:gd name="connsiteY0" fmla="*/ 92012 h 92011"/>
                <a:gd name="connsiteX1" fmla="*/ 92011 w 92011"/>
                <a:gd name="connsiteY1" fmla="*/ 33909 h 92011"/>
                <a:gd name="connsiteX2" fmla="*/ 92011 w 92011"/>
                <a:gd name="connsiteY2" fmla="*/ 0 h 92011"/>
                <a:gd name="connsiteX3" fmla="*/ 0 w 92011"/>
                <a:gd name="connsiteY3" fmla="*/ 92012 h 9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11" h="92011">
                  <a:moveTo>
                    <a:pt x="33814" y="92012"/>
                  </a:moveTo>
                  <a:lnTo>
                    <a:pt x="92011" y="33909"/>
                  </a:lnTo>
                  <a:lnTo>
                    <a:pt x="92011" y="0"/>
                  </a:lnTo>
                  <a:lnTo>
                    <a:pt x="0" y="920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ïş1ïḋê">
              <a:extLst>
                <a:ext uri="{FF2B5EF4-FFF2-40B4-BE49-F238E27FC236}">
                  <a16:creationId xmlns:a16="http://schemas.microsoft.com/office/drawing/2014/main" id="{8B045B33-8512-472B-8615-548A661F892C}"/>
                </a:ext>
              </a:extLst>
            </p:cNvPr>
            <p:cNvSpPr/>
            <p:nvPr/>
          </p:nvSpPr>
          <p:spPr>
            <a:xfrm>
              <a:off x="-1083009" y="-725750"/>
              <a:ext cx="1625138" cy="2994864"/>
            </a:xfrm>
            <a:custGeom>
              <a:avLst/>
              <a:gdLst>
                <a:gd name="connsiteX0" fmla="*/ 0 w 671512"/>
                <a:gd name="connsiteY0" fmla="*/ 1237488 h 1237487"/>
                <a:gd name="connsiteX1" fmla="*/ 671513 w 671512"/>
                <a:gd name="connsiteY1" fmla="*/ 565976 h 1237487"/>
                <a:gd name="connsiteX2" fmla="*/ 671513 w 671512"/>
                <a:gd name="connsiteY2" fmla="*/ 0 h 1237487"/>
                <a:gd name="connsiteX3" fmla="*/ 0 w 671512"/>
                <a:gd name="connsiteY3" fmla="*/ 671608 h 123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512" h="1237487">
                  <a:moveTo>
                    <a:pt x="0" y="1237488"/>
                  </a:moveTo>
                  <a:lnTo>
                    <a:pt x="671513" y="565976"/>
                  </a:lnTo>
                  <a:lnTo>
                    <a:pt x="671513" y="0"/>
                  </a:lnTo>
                  <a:lnTo>
                    <a:pt x="0" y="671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isļîḓe">
              <a:extLst>
                <a:ext uri="{FF2B5EF4-FFF2-40B4-BE49-F238E27FC236}">
                  <a16:creationId xmlns:a16="http://schemas.microsoft.com/office/drawing/2014/main" id="{6C2EE898-9106-42AD-BFE2-32B780C88E8B}"/>
                </a:ext>
              </a:extLst>
            </p:cNvPr>
            <p:cNvSpPr/>
            <p:nvPr/>
          </p:nvSpPr>
          <p:spPr>
            <a:xfrm>
              <a:off x="-1083009" y="288292"/>
              <a:ext cx="1508728" cy="1508728"/>
            </a:xfrm>
            <a:custGeom>
              <a:avLst/>
              <a:gdLst>
                <a:gd name="connsiteX0" fmla="*/ 0 w 623411"/>
                <a:gd name="connsiteY0" fmla="*/ 623411 h 623411"/>
                <a:gd name="connsiteX1" fmla="*/ 623411 w 623411"/>
                <a:gd name="connsiteY1" fmla="*/ 0 h 623411"/>
                <a:gd name="connsiteX2" fmla="*/ 211550 w 623411"/>
                <a:gd name="connsiteY2" fmla="*/ 0 h 623411"/>
                <a:gd name="connsiteX3" fmla="*/ 0 w 623411"/>
                <a:gd name="connsiteY3" fmla="*/ 211550 h 6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11" h="623411">
                  <a:moveTo>
                    <a:pt x="0" y="623411"/>
                  </a:moveTo>
                  <a:lnTo>
                    <a:pt x="623411" y="0"/>
                  </a:lnTo>
                  <a:lnTo>
                    <a:pt x="211550" y="0"/>
                  </a:lnTo>
                  <a:lnTo>
                    <a:pt x="0" y="211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ïṩlíḓe">
              <a:extLst>
                <a:ext uri="{FF2B5EF4-FFF2-40B4-BE49-F238E27FC236}">
                  <a16:creationId xmlns:a16="http://schemas.microsoft.com/office/drawing/2014/main" id="{818A0A75-934C-4A7F-82F6-6320B55B22FB}"/>
                </a:ext>
              </a:extLst>
            </p:cNvPr>
            <p:cNvSpPr/>
            <p:nvPr/>
          </p:nvSpPr>
          <p:spPr>
            <a:xfrm>
              <a:off x="-1083009" y="-917999"/>
              <a:ext cx="2160627" cy="2160395"/>
            </a:xfrm>
            <a:custGeom>
              <a:avLst/>
              <a:gdLst>
                <a:gd name="connsiteX0" fmla="*/ 272320 w 892778"/>
                <a:gd name="connsiteY0" fmla="*/ 0 h 892682"/>
                <a:gd name="connsiteX1" fmla="*/ 0 w 892778"/>
                <a:gd name="connsiteY1" fmla="*/ 272320 h 892682"/>
                <a:gd name="connsiteX2" fmla="*/ 0 w 892778"/>
                <a:gd name="connsiteY2" fmla="*/ 892683 h 892682"/>
                <a:gd name="connsiteX3" fmla="*/ 892778 w 892778"/>
                <a:gd name="connsiteY3" fmla="*/ 0 h 89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778" h="892682">
                  <a:moveTo>
                    <a:pt x="272320" y="0"/>
                  </a:moveTo>
                  <a:lnTo>
                    <a:pt x="0" y="272320"/>
                  </a:lnTo>
                  <a:lnTo>
                    <a:pt x="0" y="892683"/>
                  </a:lnTo>
                  <a:lnTo>
                    <a:pt x="8927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isļiďe">
              <a:extLst>
                <a:ext uri="{FF2B5EF4-FFF2-40B4-BE49-F238E27FC236}">
                  <a16:creationId xmlns:a16="http://schemas.microsoft.com/office/drawing/2014/main" id="{AF80FB2B-A082-4AB7-9753-9B33702259BC}"/>
                </a:ext>
              </a:extLst>
            </p:cNvPr>
            <p:cNvSpPr/>
            <p:nvPr/>
          </p:nvSpPr>
          <p:spPr>
            <a:xfrm>
              <a:off x="870616" y="-617868"/>
              <a:ext cx="597728" cy="597728"/>
            </a:xfrm>
            <a:custGeom>
              <a:avLst/>
              <a:gdLst>
                <a:gd name="connsiteX0" fmla="*/ 156115 w 246983"/>
                <a:gd name="connsiteY0" fmla="*/ 0 h 246983"/>
                <a:gd name="connsiteX1" fmla="*/ 0 w 246983"/>
                <a:gd name="connsiteY1" fmla="*/ 156210 h 246983"/>
                <a:gd name="connsiteX2" fmla="*/ 0 w 246983"/>
                <a:gd name="connsiteY2" fmla="*/ 246983 h 246983"/>
                <a:gd name="connsiteX3" fmla="*/ 246983 w 246983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983" h="246983">
                  <a:moveTo>
                    <a:pt x="156115" y="0"/>
                  </a:moveTo>
                  <a:lnTo>
                    <a:pt x="0" y="156210"/>
                  </a:lnTo>
                  <a:lnTo>
                    <a:pt x="0" y="246983"/>
                  </a:lnTo>
                  <a:lnTo>
                    <a:pt x="2469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isḷïḓé">
              <a:extLst>
                <a:ext uri="{FF2B5EF4-FFF2-40B4-BE49-F238E27FC236}">
                  <a16:creationId xmlns:a16="http://schemas.microsoft.com/office/drawing/2014/main" id="{A43ECDB7-3B71-45BD-9B12-05C1F36B5145}"/>
                </a:ext>
              </a:extLst>
            </p:cNvPr>
            <p:cNvSpPr/>
            <p:nvPr/>
          </p:nvSpPr>
          <p:spPr>
            <a:xfrm>
              <a:off x="332820" y="-891491"/>
              <a:ext cx="156519" cy="156289"/>
            </a:xfrm>
            <a:custGeom>
              <a:avLst/>
              <a:gdLst>
                <a:gd name="connsiteX0" fmla="*/ 40958 w 64674"/>
                <a:gd name="connsiteY0" fmla="*/ 0 h 64579"/>
                <a:gd name="connsiteX1" fmla="*/ 0 w 64674"/>
                <a:gd name="connsiteY1" fmla="*/ 40862 h 64579"/>
                <a:gd name="connsiteX2" fmla="*/ 0 w 64674"/>
                <a:gd name="connsiteY2" fmla="*/ 64580 h 64579"/>
                <a:gd name="connsiteX3" fmla="*/ 64675 w 64674"/>
                <a:gd name="connsiteY3" fmla="*/ 0 h 6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74" h="64579">
                  <a:moveTo>
                    <a:pt x="40958" y="0"/>
                  </a:moveTo>
                  <a:lnTo>
                    <a:pt x="0" y="40862"/>
                  </a:lnTo>
                  <a:lnTo>
                    <a:pt x="0" y="64580"/>
                  </a:lnTo>
                  <a:lnTo>
                    <a:pt x="646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íṩlïḋè">
              <a:extLst>
                <a:ext uri="{FF2B5EF4-FFF2-40B4-BE49-F238E27FC236}">
                  <a16:creationId xmlns:a16="http://schemas.microsoft.com/office/drawing/2014/main" id="{6A5F6947-3C31-4E1A-945E-F2C34FD331DD}"/>
                </a:ext>
              </a:extLst>
            </p:cNvPr>
            <p:cNvSpPr/>
            <p:nvPr/>
          </p:nvSpPr>
          <p:spPr>
            <a:xfrm>
              <a:off x="-1083009" y="-917999"/>
              <a:ext cx="577672" cy="2371551"/>
            </a:xfrm>
            <a:custGeom>
              <a:avLst/>
              <a:gdLst>
                <a:gd name="connsiteX0" fmla="*/ 95441 w 238696"/>
                <a:gd name="connsiteY0" fmla="*/ 0 h 979932"/>
                <a:gd name="connsiteX1" fmla="*/ 0 w 238696"/>
                <a:gd name="connsiteY1" fmla="*/ 95345 h 979932"/>
                <a:gd name="connsiteX2" fmla="*/ 0 w 238696"/>
                <a:gd name="connsiteY2" fmla="*/ 979932 h 979932"/>
                <a:gd name="connsiteX3" fmla="*/ 238697 w 238696"/>
                <a:gd name="connsiteY3" fmla="*/ 741236 h 979932"/>
                <a:gd name="connsiteX4" fmla="*/ 238697 w 238696"/>
                <a:gd name="connsiteY4" fmla="*/ 0 h 97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696" h="979932">
                  <a:moveTo>
                    <a:pt x="95441" y="0"/>
                  </a:moveTo>
                  <a:lnTo>
                    <a:pt x="0" y="95345"/>
                  </a:lnTo>
                  <a:lnTo>
                    <a:pt x="0" y="979932"/>
                  </a:lnTo>
                  <a:lnTo>
                    <a:pt x="238697" y="741236"/>
                  </a:lnTo>
                  <a:lnTo>
                    <a:pt x="23869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ïslíḍe">
              <a:extLst>
                <a:ext uri="{FF2B5EF4-FFF2-40B4-BE49-F238E27FC236}">
                  <a16:creationId xmlns:a16="http://schemas.microsoft.com/office/drawing/2014/main" id="{C3637B9E-6675-4B8C-BD62-EA8969B7A79F}"/>
                </a:ext>
              </a:extLst>
            </p:cNvPr>
            <p:cNvSpPr/>
            <p:nvPr/>
          </p:nvSpPr>
          <p:spPr>
            <a:xfrm>
              <a:off x="-1059727" y="-917999"/>
              <a:ext cx="372974" cy="82294"/>
            </a:xfrm>
            <a:custGeom>
              <a:avLst/>
              <a:gdLst>
                <a:gd name="connsiteX0" fmla="*/ 34004 w 154114"/>
                <a:gd name="connsiteY0" fmla="*/ 0 h 34004"/>
                <a:gd name="connsiteX1" fmla="*/ 0 w 154114"/>
                <a:gd name="connsiteY1" fmla="*/ 34004 h 34004"/>
                <a:gd name="connsiteX2" fmla="*/ 120110 w 154114"/>
                <a:gd name="connsiteY2" fmla="*/ 34004 h 34004"/>
                <a:gd name="connsiteX3" fmla="*/ 154115 w 154114"/>
                <a:gd name="connsiteY3" fmla="*/ 0 h 3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14" h="34004">
                  <a:moveTo>
                    <a:pt x="34004" y="0"/>
                  </a:moveTo>
                  <a:lnTo>
                    <a:pt x="0" y="34004"/>
                  </a:lnTo>
                  <a:lnTo>
                    <a:pt x="120110" y="34004"/>
                  </a:lnTo>
                  <a:lnTo>
                    <a:pt x="15411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íŝlíḍê">
              <a:extLst>
                <a:ext uri="{FF2B5EF4-FFF2-40B4-BE49-F238E27FC236}">
                  <a16:creationId xmlns:a16="http://schemas.microsoft.com/office/drawing/2014/main" id="{9F17CD75-606A-46C7-A0B1-8F7422CE2F86}"/>
                </a:ext>
              </a:extLst>
            </p:cNvPr>
            <p:cNvSpPr/>
            <p:nvPr/>
          </p:nvSpPr>
          <p:spPr>
            <a:xfrm>
              <a:off x="-794403" y="-917999"/>
              <a:ext cx="1330537" cy="425532"/>
            </a:xfrm>
            <a:custGeom>
              <a:avLst/>
              <a:gdLst>
                <a:gd name="connsiteX0" fmla="*/ 175927 w 549782"/>
                <a:gd name="connsiteY0" fmla="*/ 0 h 175831"/>
                <a:gd name="connsiteX1" fmla="*/ 0 w 549782"/>
                <a:gd name="connsiteY1" fmla="*/ 175832 h 175831"/>
                <a:gd name="connsiteX2" fmla="*/ 373856 w 549782"/>
                <a:gd name="connsiteY2" fmla="*/ 175832 h 175831"/>
                <a:gd name="connsiteX3" fmla="*/ 549783 w 549782"/>
                <a:gd name="connsiteY3" fmla="*/ 0 h 17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782" h="175831">
                  <a:moveTo>
                    <a:pt x="175927" y="0"/>
                  </a:moveTo>
                  <a:lnTo>
                    <a:pt x="0" y="175832"/>
                  </a:lnTo>
                  <a:lnTo>
                    <a:pt x="373856" y="175832"/>
                  </a:lnTo>
                  <a:lnTo>
                    <a:pt x="5497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îŝḻîďé">
              <a:extLst>
                <a:ext uri="{FF2B5EF4-FFF2-40B4-BE49-F238E27FC236}">
                  <a16:creationId xmlns:a16="http://schemas.microsoft.com/office/drawing/2014/main" id="{DFE79039-284E-40A4-B8F4-6A2353B3D894}"/>
                </a:ext>
              </a:extLst>
            </p:cNvPr>
            <p:cNvSpPr/>
            <p:nvPr/>
          </p:nvSpPr>
          <p:spPr>
            <a:xfrm>
              <a:off x="1265490" y="-917999"/>
              <a:ext cx="675181" cy="675181"/>
            </a:xfrm>
            <a:custGeom>
              <a:avLst/>
              <a:gdLst>
                <a:gd name="connsiteX0" fmla="*/ 0 w 278987"/>
                <a:gd name="connsiteY0" fmla="*/ 0 h 278987"/>
                <a:gd name="connsiteX1" fmla="*/ 0 w 278987"/>
                <a:gd name="connsiteY1" fmla="*/ 278987 h 278987"/>
                <a:gd name="connsiteX2" fmla="*/ 278987 w 278987"/>
                <a:gd name="connsiteY2" fmla="*/ 0 h 27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987" h="278987">
                  <a:moveTo>
                    <a:pt x="0" y="0"/>
                  </a:moveTo>
                  <a:lnTo>
                    <a:pt x="0" y="278987"/>
                  </a:lnTo>
                  <a:lnTo>
                    <a:pt x="27898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íṧḻïďe">
              <a:extLst>
                <a:ext uri="{FF2B5EF4-FFF2-40B4-BE49-F238E27FC236}">
                  <a16:creationId xmlns:a16="http://schemas.microsoft.com/office/drawing/2014/main" id="{402AE2A3-32C0-4E90-B5AF-762314906E2E}"/>
                </a:ext>
              </a:extLst>
            </p:cNvPr>
            <p:cNvSpPr/>
            <p:nvPr/>
          </p:nvSpPr>
          <p:spPr>
            <a:xfrm>
              <a:off x="-1083009" y="-614180"/>
              <a:ext cx="777068" cy="776838"/>
            </a:xfrm>
            <a:custGeom>
              <a:avLst/>
              <a:gdLst>
                <a:gd name="connsiteX0" fmla="*/ 0 w 321087"/>
                <a:gd name="connsiteY0" fmla="*/ 320993 h 320992"/>
                <a:gd name="connsiteX1" fmla="*/ 321088 w 321087"/>
                <a:gd name="connsiteY1" fmla="*/ 0 h 320992"/>
                <a:gd name="connsiteX2" fmla="*/ 200692 w 321087"/>
                <a:gd name="connsiteY2" fmla="*/ 0 h 320992"/>
                <a:gd name="connsiteX3" fmla="*/ 0 w 321087"/>
                <a:gd name="connsiteY3" fmla="*/ 200692 h 32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87" h="320992">
                  <a:moveTo>
                    <a:pt x="0" y="320993"/>
                  </a:moveTo>
                  <a:lnTo>
                    <a:pt x="321088" y="0"/>
                  </a:lnTo>
                  <a:lnTo>
                    <a:pt x="200692" y="0"/>
                  </a:lnTo>
                  <a:lnTo>
                    <a:pt x="0" y="200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isľiḋè">
              <a:extLst>
                <a:ext uri="{FF2B5EF4-FFF2-40B4-BE49-F238E27FC236}">
                  <a16:creationId xmlns:a16="http://schemas.microsoft.com/office/drawing/2014/main" id="{550C2F6D-1FA8-4B5F-B7F2-C3D7DC119D70}"/>
                </a:ext>
              </a:extLst>
            </p:cNvPr>
            <p:cNvSpPr/>
            <p:nvPr/>
          </p:nvSpPr>
          <p:spPr>
            <a:xfrm>
              <a:off x="-875774" y="-917999"/>
              <a:ext cx="1385863" cy="1385631"/>
            </a:xfrm>
            <a:custGeom>
              <a:avLst/>
              <a:gdLst>
                <a:gd name="connsiteX0" fmla="*/ 312420 w 572643"/>
                <a:gd name="connsiteY0" fmla="*/ 0 h 572547"/>
                <a:gd name="connsiteX1" fmla="*/ 0 w 572643"/>
                <a:gd name="connsiteY1" fmla="*/ 312325 h 572547"/>
                <a:gd name="connsiteX2" fmla="*/ 0 w 572643"/>
                <a:gd name="connsiteY2" fmla="*/ 572548 h 572547"/>
                <a:gd name="connsiteX3" fmla="*/ 572643 w 572643"/>
                <a:gd name="connsiteY3" fmla="*/ 0 h 5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43" h="572547">
                  <a:moveTo>
                    <a:pt x="312420" y="0"/>
                  </a:moveTo>
                  <a:lnTo>
                    <a:pt x="0" y="312325"/>
                  </a:lnTo>
                  <a:lnTo>
                    <a:pt x="0" y="572548"/>
                  </a:lnTo>
                  <a:lnTo>
                    <a:pt x="572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i$1ïḋé">
              <a:extLst>
                <a:ext uri="{FF2B5EF4-FFF2-40B4-BE49-F238E27FC236}">
                  <a16:creationId xmlns:a16="http://schemas.microsoft.com/office/drawing/2014/main" id="{FDA91EE5-CBA9-46F3-935D-6AF6FAC83B1E}"/>
                </a:ext>
              </a:extLst>
            </p:cNvPr>
            <p:cNvSpPr/>
            <p:nvPr/>
          </p:nvSpPr>
          <p:spPr>
            <a:xfrm>
              <a:off x="1582221" y="-1005135"/>
              <a:ext cx="567300" cy="567300"/>
            </a:xfrm>
            <a:custGeom>
              <a:avLst/>
              <a:gdLst>
                <a:gd name="connsiteX0" fmla="*/ 94583 w 234410"/>
                <a:gd name="connsiteY0" fmla="*/ 0 h 234410"/>
                <a:gd name="connsiteX1" fmla="*/ 0 w 234410"/>
                <a:gd name="connsiteY1" fmla="*/ 94583 h 234410"/>
                <a:gd name="connsiteX2" fmla="*/ 0 w 234410"/>
                <a:gd name="connsiteY2" fmla="*/ 234410 h 234410"/>
                <a:gd name="connsiteX3" fmla="*/ 234410 w 234410"/>
                <a:gd name="connsiteY3" fmla="*/ 0 h 234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410" h="234410">
                  <a:moveTo>
                    <a:pt x="94583" y="0"/>
                  </a:moveTo>
                  <a:lnTo>
                    <a:pt x="0" y="94583"/>
                  </a:lnTo>
                  <a:lnTo>
                    <a:pt x="0" y="234410"/>
                  </a:lnTo>
                  <a:lnTo>
                    <a:pt x="23441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0A646BD6-4D9B-4A2F-92C6-34DDE0E0E1EC}"/>
              </a:ext>
            </a:extLst>
          </p:cNvPr>
          <p:cNvGrpSpPr/>
          <p:nvPr userDrawn="1"/>
        </p:nvGrpSpPr>
        <p:grpSpPr>
          <a:xfrm>
            <a:off x="0" y="-186450"/>
            <a:ext cx="1295400" cy="1649017"/>
            <a:chOff x="-1083009" y="-1005135"/>
            <a:chExt cx="3232530" cy="4114943"/>
          </a:xfrm>
          <a:solidFill>
            <a:schemeClr val="accent1">
              <a:alpha val="50000"/>
            </a:schemeClr>
          </a:solidFill>
        </p:grpSpPr>
        <p:sp>
          <p:nvSpPr>
            <p:cNvPr id="9" name="îšḷíḑe">
              <a:extLst>
                <a:ext uri="{FF2B5EF4-FFF2-40B4-BE49-F238E27FC236}">
                  <a16:creationId xmlns:a16="http://schemas.microsoft.com/office/drawing/2014/main" id="{FDDB6D85-8CF0-41D8-A6D1-FAE4FE791C5F}"/>
                </a:ext>
              </a:extLst>
            </p:cNvPr>
            <p:cNvSpPr/>
            <p:nvPr/>
          </p:nvSpPr>
          <p:spPr>
            <a:xfrm>
              <a:off x="-1083009" y="-618098"/>
              <a:ext cx="576058" cy="576058"/>
            </a:xfrm>
            <a:custGeom>
              <a:avLst/>
              <a:gdLst>
                <a:gd name="connsiteX0" fmla="*/ 0 w 238029"/>
                <a:gd name="connsiteY0" fmla="*/ 238030 h 238029"/>
                <a:gd name="connsiteX1" fmla="*/ 238030 w 238029"/>
                <a:gd name="connsiteY1" fmla="*/ 0 h 238029"/>
                <a:gd name="connsiteX2" fmla="*/ 0 w 238029"/>
                <a:gd name="connsiteY2" fmla="*/ 0 h 23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29" h="238029">
                  <a:moveTo>
                    <a:pt x="0" y="238030"/>
                  </a:moveTo>
                  <a:lnTo>
                    <a:pt x="23803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ïŝḷïḍe">
              <a:extLst>
                <a:ext uri="{FF2B5EF4-FFF2-40B4-BE49-F238E27FC236}">
                  <a16:creationId xmlns:a16="http://schemas.microsoft.com/office/drawing/2014/main" id="{F2123D1E-8117-44C1-815D-DF62CA7936D4}"/>
                </a:ext>
              </a:extLst>
            </p:cNvPr>
            <p:cNvSpPr/>
            <p:nvPr/>
          </p:nvSpPr>
          <p:spPr>
            <a:xfrm>
              <a:off x="-1083009" y="-583982"/>
              <a:ext cx="381502" cy="1052076"/>
            </a:xfrm>
            <a:custGeom>
              <a:avLst/>
              <a:gdLst>
                <a:gd name="connsiteX0" fmla="*/ 0 w 157638"/>
                <a:gd name="connsiteY0" fmla="*/ 434721 h 434721"/>
                <a:gd name="connsiteX1" fmla="*/ 157639 w 157638"/>
                <a:gd name="connsiteY1" fmla="*/ 277178 h 434721"/>
                <a:gd name="connsiteX2" fmla="*/ 157544 w 157638"/>
                <a:gd name="connsiteY2" fmla="*/ 0 h 434721"/>
                <a:gd name="connsiteX3" fmla="*/ 0 w 157638"/>
                <a:gd name="connsiteY3" fmla="*/ 157544 h 43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638" h="434721">
                  <a:moveTo>
                    <a:pt x="0" y="434721"/>
                  </a:moveTo>
                  <a:lnTo>
                    <a:pt x="157639" y="277178"/>
                  </a:lnTo>
                  <a:lnTo>
                    <a:pt x="157544" y="0"/>
                  </a:lnTo>
                  <a:lnTo>
                    <a:pt x="0" y="1575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îšľíḍé">
              <a:extLst>
                <a:ext uri="{FF2B5EF4-FFF2-40B4-BE49-F238E27FC236}">
                  <a16:creationId xmlns:a16="http://schemas.microsoft.com/office/drawing/2014/main" id="{AF75BD6F-2EAD-4280-A812-538AE6550552}"/>
                </a:ext>
              </a:extLst>
            </p:cNvPr>
            <p:cNvSpPr/>
            <p:nvPr/>
          </p:nvSpPr>
          <p:spPr>
            <a:xfrm>
              <a:off x="-1007170" y="-258493"/>
              <a:ext cx="251954" cy="251954"/>
            </a:xfrm>
            <a:custGeom>
              <a:avLst/>
              <a:gdLst>
                <a:gd name="connsiteX0" fmla="*/ 38291 w 104108"/>
                <a:gd name="connsiteY0" fmla="*/ 104108 h 104108"/>
                <a:gd name="connsiteX1" fmla="*/ 104108 w 104108"/>
                <a:gd name="connsiteY1" fmla="*/ 38291 h 104108"/>
                <a:gd name="connsiteX2" fmla="*/ 104108 w 104108"/>
                <a:gd name="connsiteY2" fmla="*/ 0 h 104108"/>
                <a:gd name="connsiteX3" fmla="*/ 0 w 104108"/>
                <a:gd name="connsiteY3" fmla="*/ 104108 h 1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08" h="104108">
                  <a:moveTo>
                    <a:pt x="38291" y="104108"/>
                  </a:moveTo>
                  <a:lnTo>
                    <a:pt x="104108" y="38291"/>
                  </a:lnTo>
                  <a:lnTo>
                    <a:pt x="104108" y="0"/>
                  </a:lnTo>
                  <a:lnTo>
                    <a:pt x="0" y="1041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íSliḋè">
              <a:extLst>
                <a:ext uri="{FF2B5EF4-FFF2-40B4-BE49-F238E27FC236}">
                  <a16:creationId xmlns:a16="http://schemas.microsoft.com/office/drawing/2014/main" id="{0A13AB88-0BB0-4EB4-BA3D-71811EDD6A83}"/>
                </a:ext>
              </a:extLst>
            </p:cNvPr>
            <p:cNvSpPr/>
            <p:nvPr/>
          </p:nvSpPr>
          <p:spPr>
            <a:xfrm>
              <a:off x="-1083009" y="959555"/>
              <a:ext cx="645905" cy="2150253"/>
            </a:xfrm>
            <a:custGeom>
              <a:avLst/>
              <a:gdLst>
                <a:gd name="connsiteX0" fmla="*/ 0 w 266890"/>
                <a:gd name="connsiteY0" fmla="*/ 888492 h 888491"/>
                <a:gd name="connsiteX1" fmla="*/ 266891 w 266890"/>
                <a:gd name="connsiteY1" fmla="*/ 621602 h 888491"/>
                <a:gd name="connsiteX2" fmla="*/ 266891 w 266890"/>
                <a:gd name="connsiteY2" fmla="*/ 0 h 888491"/>
                <a:gd name="connsiteX3" fmla="*/ 0 w 266890"/>
                <a:gd name="connsiteY3" fmla="*/ 266890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890" h="888491">
                  <a:moveTo>
                    <a:pt x="0" y="888492"/>
                  </a:moveTo>
                  <a:lnTo>
                    <a:pt x="266891" y="621602"/>
                  </a:lnTo>
                  <a:lnTo>
                    <a:pt x="266891" y="0"/>
                  </a:lnTo>
                  <a:lnTo>
                    <a:pt x="0" y="2668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ïṩľïḋe">
              <a:extLst>
                <a:ext uri="{FF2B5EF4-FFF2-40B4-BE49-F238E27FC236}">
                  <a16:creationId xmlns:a16="http://schemas.microsoft.com/office/drawing/2014/main" id="{AB66F921-293F-40A0-80B9-23DED99E0772}"/>
                </a:ext>
              </a:extLst>
            </p:cNvPr>
            <p:cNvSpPr/>
            <p:nvPr/>
          </p:nvSpPr>
          <p:spPr>
            <a:xfrm>
              <a:off x="-812844" y="-878120"/>
              <a:ext cx="222677" cy="222677"/>
            </a:xfrm>
            <a:custGeom>
              <a:avLst/>
              <a:gdLst>
                <a:gd name="connsiteX0" fmla="*/ 33814 w 92011"/>
                <a:gd name="connsiteY0" fmla="*/ 92012 h 92011"/>
                <a:gd name="connsiteX1" fmla="*/ 92011 w 92011"/>
                <a:gd name="connsiteY1" fmla="*/ 33909 h 92011"/>
                <a:gd name="connsiteX2" fmla="*/ 92011 w 92011"/>
                <a:gd name="connsiteY2" fmla="*/ 0 h 92011"/>
                <a:gd name="connsiteX3" fmla="*/ 0 w 92011"/>
                <a:gd name="connsiteY3" fmla="*/ 92012 h 9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11" h="92011">
                  <a:moveTo>
                    <a:pt x="33814" y="92012"/>
                  </a:moveTo>
                  <a:lnTo>
                    <a:pt x="92011" y="33909"/>
                  </a:lnTo>
                  <a:lnTo>
                    <a:pt x="92011" y="0"/>
                  </a:lnTo>
                  <a:lnTo>
                    <a:pt x="0" y="920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ïṣľíďe">
              <a:extLst>
                <a:ext uri="{FF2B5EF4-FFF2-40B4-BE49-F238E27FC236}">
                  <a16:creationId xmlns:a16="http://schemas.microsoft.com/office/drawing/2014/main" id="{EA919778-7B2E-4092-A713-6442A2520046}"/>
                </a:ext>
              </a:extLst>
            </p:cNvPr>
            <p:cNvSpPr/>
            <p:nvPr/>
          </p:nvSpPr>
          <p:spPr>
            <a:xfrm>
              <a:off x="-1083009" y="-725750"/>
              <a:ext cx="1625138" cy="2994864"/>
            </a:xfrm>
            <a:custGeom>
              <a:avLst/>
              <a:gdLst>
                <a:gd name="connsiteX0" fmla="*/ 0 w 671512"/>
                <a:gd name="connsiteY0" fmla="*/ 1237488 h 1237487"/>
                <a:gd name="connsiteX1" fmla="*/ 671513 w 671512"/>
                <a:gd name="connsiteY1" fmla="*/ 565976 h 1237487"/>
                <a:gd name="connsiteX2" fmla="*/ 671513 w 671512"/>
                <a:gd name="connsiteY2" fmla="*/ 0 h 1237487"/>
                <a:gd name="connsiteX3" fmla="*/ 0 w 671512"/>
                <a:gd name="connsiteY3" fmla="*/ 671608 h 123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512" h="1237487">
                  <a:moveTo>
                    <a:pt x="0" y="1237488"/>
                  </a:moveTo>
                  <a:lnTo>
                    <a:pt x="671513" y="565976"/>
                  </a:lnTo>
                  <a:lnTo>
                    <a:pt x="671513" y="0"/>
                  </a:lnTo>
                  <a:lnTo>
                    <a:pt x="0" y="671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iS1îďe">
              <a:extLst>
                <a:ext uri="{FF2B5EF4-FFF2-40B4-BE49-F238E27FC236}">
                  <a16:creationId xmlns:a16="http://schemas.microsoft.com/office/drawing/2014/main" id="{6F33BA88-C8B7-485B-A286-4ECCDC89D57A}"/>
                </a:ext>
              </a:extLst>
            </p:cNvPr>
            <p:cNvSpPr/>
            <p:nvPr/>
          </p:nvSpPr>
          <p:spPr>
            <a:xfrm>
              <a:off x="-1083009" y="288292"/>
              <a:ext cx="1508728" cy="1508728"/>
            </a:xfrm>
            <a:custGeom>
              <a:avLst/>
              <a:gdLst>
                <a:gd name="connsiteX0" fmla="*/ 0 w 623411"/>
                <a:gd name="connsiteY0" fmla="*/ 623411 h 623411"/>
                <a:gd name="connsiteX1" fmla="*/ 623411 w 623411"/>
                <a:gd name="connsiteY1" fmla="*/ 0 h 623411"/>
                <a:gd name="connsiteX2" fmla="*/ 211550 w 623411"/>
                <a:gd name="connsiteY2" fmla="*/ 0 h 623411"/>
                <a:gd name="connsiteX3" fmla="*/ 0 w 623411"/>
                <a:gd name="connsiteY3" fmla="*/ 211550 h 6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11" h="623411">
                  <a:moveTo>
                    <a:pt x="0" y="623411"/>
                  </a:moveTo>
                  <a:lnTo>
                    <a:pt x="623411" y="0"/>
                  </a:lnTo>
                  <a:lnTo>
                    <a:pt x="211550" y="0"/>
                  </a:lnTo>
                  <a:lnTo>
                    <a:pt x="0" y="211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íśļíḍè">
              <a:extLst>
                <a:ext uri="{FF2B5EF4-FFF2-40B4-BE49-F238E27FC236}">
                  <a16:creationId xmlns:a16="http://schemas.microsoft.com/office/drawing/2014/main" id="{A4CA9CA4-D988-492C-B348-53CBE71E5603}"/>
                </a:ext>
              </a:extLst>
            </p:cNvPr>
            <p:cNvSpPr/>
            <p:nvPr/>
          </p:nvSpPr>
          <p:spPr>
            <a:xfrm>
              <a:off x="-1083009" y="-917999"/>
              <a:ext cx="2160627" cy="2160395"/>
            </a:xfrm>
            <a:custGeom>
              <a:avLst/>
              <a:gdLst>
                <a:gd name="connsiteX0" fmla="*/ 272320 w 892778"/>
                <a:gd name="connsiteY0" fmla="*/ 0 h 892682"/>
                <a:gd name="connsiteX1" fmla="*/ 0 w 892778"/>
                <a:gd name="connsiteY1" fmla="*/ 272320 h 892682"/>
                <a:gd name="connsiteX2" fmla="*/ 0 w 892778"/>
                <a:gd name="connsiteY2" fmla="*/ 892683 h 892682"/>
                <a:gd name="connsiteX3" fmla="*/ 892778 w 892778"/>
                <a:gd name="connsiteY3" fmla="*/ 0 h 89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778" h="892682">
                  <a:moveTo>
                    <a:pt x="272320" y="0"/>
                  </a:moveTo>
                  <a:lnTo>
                    <a:pt x="0" y="272320"/>
                  </a:lnTo>
                  <a:lnTo>
                    <a:pt x="0" y="892683"/>
                  </a:lnTo>
                  <a:lnTo>
                    <a:pt x="8927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ïṥḷîḍè">
              <a:extLst>
                <a:ext uri="{FF2B5EF4-FFF2-40B4-BE49-F238E27FC236}">
                  <a16:creationId xmlns:a16="http://schemas.microsoft.com/office/drawing/2014/main" id="{865ECF2B-145E-4C75-A1D1-0DFD095F7B07}"/>
                </a:ext>
              </a:extLst>
            </p:cNvPr>
            <p:cNvSpPr/>
            <p:nvPr/>
          </p:nvSpPr>
          <p:spPr>
            <a:xfrm>
              <a:off x="870616" y="-617868"/>
              <a:ext cx="597728" cy="597728"/>
            </a:xfrm>
            <a:custGeom>
              <a:avLst/>
              <a:gdLst>
                <a:gd name="connsiteX0" fmla="*/ 156115 w 246983"/>
                <a:gd name="connsiteY0" fmla="*/ 0 h 246983"/>
                <a:gd name="connsiteX1" fmla="*/ 0 w 246983"/>
                <a:gd name="connsiteY1" fmla="*/ 156210 h 246983"/>
                <a:gd name="connsiteX2" fmla="*/ 0 w 246983"/>
                <a:gd name="connsiteY2" fmla="*/ 246983 h 246983"/>
                <a:gd name="connsiteX3" fmla="*/ 246983 w 246983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983" h="246983">
                  <a:moveTo>
                    <a:pt x="156115" y="0"/>
                  </a:moveTo>
                  <a:lnTo>
                    <a:pt x="0" y="156210"/>
                  </a:lnTo>
                  <a:lnTo>
                    <a:pt x="0" y="246983"/>
                  </a:lnTo>
                  <a:lnTo>
                    <a:pt x="2469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íṥļíḍe">
              <a:extLst>
                <a:ext uri="{FF2B5EF4-FFF2-40B4-BE49-F238E27FC236}">
                  <a16:creationId xmlns:a16="http://schemas.microsoft.com/office/drawing/2014/main" id="{4521364F-BA1A-4793-9F09-2EFE3D8F884B}"/>
                </a:ext>
              </a:extLst>
            </p:cNvPr>
            <p:cNvSpPr/>
            <p:nvPr/>
          </p:nvSpPr>
          <p:spPr>
            <a:xfrm>
              <a:off x="332820" y="-891491"/>
              <a:ext cx="156519" cy="156289"/>
            </a:xfrm>
            <a:custGeom>
              <a:avLst/>
              <a:gdLst>
                <a:gd name="connsiteX0" fmla="*/ 40958 w 64674"/>
                <a:gd name="connsiteY0" fmla="*/ 0 h 64579"/>
                <a:gd name="connsiteX1" fmla="*/ 0 w 64674"/>
                <a:gd name="connsiteY1" fmla="*/ 40862 h 64579"/>
                <a:gd name="connsiteX2" fmla="*/ 0 w 64674"/>
                <a:gd name="connsiteY2" fmla="*/ 64580 h 64579"/>
                <a:gd name="connsiteX3" fmla="*/ 64675 w 64674"/>
                <a:gd name="connsiteY3" fmla="*/ 0 h 6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74" h="64579">
                  <a:moveTo>
                    <a:pt x="40958" y="0"/>
                  </a:moveTo>
                  <a:lnTo>
                    <a:pt x="0" y="40862"/>
                  </a:lnTo>
                  <a:lnTo>
                    <a:pt x="0" y="64580"/>
                  </a:lnTo>
                  <a:lnTo>
                    <a:pt x="646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ï$ľíďê">
              <a:extLst>
                <a:ext uri="{FF2B5EF4-FFF2-40B4-BE49-F238E27FC236}">
                  <a16:creationId xmlns:a16="http://schemas.microsoft.com/office/drawing/2014/main" id="{057CFEE8-E720-4B09-8C79-F1F9CCA8EDBD}"/>
                </a:ext>
              </a:extLst>
            </p:cNvPr>
            <p:cNvSpPr/>
            <p:nvPr/>
          </p:nvSpPr>
          <p:spPr>
            <a:xfrm>
              <a:off x="-1083009" y="-917999"/>
              <a:ext cx="577672" cy="2371551"/>
            </a:xfrm>
            <a:custGeom>
              <a:avLst/>
              <a:gdLst>
                <a:gd name="connsiteX0" fmla="*/ 95441 w 238696"/>
                <a:gd name="connsiteY0" fmla="*/ 0 h 979932"/>
                <a:gd name="connsiteX1" fmla="*/ 0 w 238696"/>
                <a:gd name="connsiteY1" fmla="*/ 95345 h 979932"/>
                <a:gd name="connsiteX2" fmla="*/ 0 w 238696"/>
                <a:gd name="connsiteY2" fmla="*/ 979932 h 979932"/>
                <a:gd name="connsiteX3" fmla="*/ 238697 w 238696"/>
                <a:gd name="connsiteY3" fmla="*/ 741236 h 979932"/>
                <a:gd name="connsiteX4" fmla="*/ 238697 w 238696"/>
                <a:gd name="connsiteY4" fmla="*/ 0 h 97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696" h="979932">
                  <a:moveTo>
                    <a:pt x="95441" y="0"/>
                  </a:moveTo>
                  <a:lnTo>
                    <a:pt x="0" y="95345"/>
                  </a:lnTo>
                  <a:lnTo>
                    <a:pt x="0" y="979932"/>
                  </a:lnTo>
                  <a:lnTo>
                    <a:pt x="238697" y="741236"/>
                  </a:lnTo>
                  <a:lnTo>
                    <a:pt x="23869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îś1íḍè">
              <a:extLst>
                <a:ext uri="{FF2B5EF4-FFF2-40B4-BE49-F238E27FC236}">
                  <a16:creationId xmlns:a16="http://schemas.microsoft.com/office/drawing/2014/main" id="{5AE181EC-F2EF-470D-9803-1684A2C5D614}"/>
                </a:ext>
              </a:extLst>
            </p:cNvPr>
            <p:cNvSpPr/>
            <p:nvPr/>
          </p:nvSpPr>
          <p:spPr>
            <a:xfrm>
              <a:off x="-1059727" y="-917999"/>
              <a:ext cx="372974" cy="82294"/>
            </a:xfrm>
            <a:custGeom>
              <a:avLst/>
              <a:gdLst>
                <a:gd name="connsiteX0" fmla="*/ 34004 w 154114"/>
                <a:gd name="connsiteY0" fmla="*/ 0 h 34004"/>
                <a:gd name="connsiteX1" fmla="*/ 0 w 154114"/>
                <a:gd name="connsiteY1" fmla="*/ 34004 h 34004"/>
                <a:gd name="connsiteX2" fmla="*/ 120110 w 154114"/>
                <a:gd name="connsiteY2" fmla="*/ 34004 h 34004"/>
                <a:gd name="connsiteX3" fmla="*/ 154115 w 154114"/>
                <a:gd name="connsiteY3" fmla="*/ 0 h 3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14" h="34004">
                  <a:moveTo>
                    <a:pt x="34004" y="0"/>
                  </a:moveTo>
                  <a:lnTo>
                    <a:pt x="0" y="34004"/>
                  </a:lnTo>
                  <a:lnTo>
                    <a:pt x="120110" y="34004"/>
                  </a:lnTo>
                  <a:lnTo>
                    <a:pt x="15411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íŝ1iḓê">
              <a:extLst>
                <a:ext uri="{FF2B5EF4-FFF2-40B4-BE49-F238E27FC236}">
                  <a16:creationId xmlns:a16="http://schemas.microsoft.com/office/drawing/2014/main" id="{943FE458-991A-4B30-B3A9-ED7BB4A1F081}"/>
                </a:ext>
              </a:extLst>
            </p:cNvPr>
            <p:cNvSpPr/>
            <p:nvPr/>
          </p:nvSpPr>
          <p:spPr>
            <a:xfrm>
              <a:off x="-794403" y="-917999"/>
              <a:ext cx="1330537" cy="425532"/>
            </a:xfrm>
            <a:custGeom>
              <a:avLst/>
              <a:gdLst>
                <a:gd name="connsiteX0" fmla="*/ 175927 w 549782"/>
                <a:gd name="connsiteY0" fmla="*/ 0 h 175831"/>
                <a:gd name="connsiteX1" fmla="*/ 0 w 549782"/>
                <a:gd name="connsiteY1" fmla="*/ 175832 h 175831"/>
                <a:gd name="connsiteX2" fmla="*/ 373856 w 549782"/>
                <a:gd name="connsiteY2" fmla="*/ 175832 h 175831"/>
                <a:gd name="connsiteX3" fmla="*/ 549783 w 549782"/>
                <a:gd name="connsiteY3" fmla="*/ 0 h 17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782" h="175831">
                  <a:moveTo>
                    <a:pt x="175927" y="0"/>
                  </a:moveTo>
                  <a:lnTo>
                    <a:pt x="0" y="175832"/>
                  </a:lnTo>
                  <a:lnTo>
                    <a:pt x="373856" y="175832"/>
                  </a:lnTo>
                  <a:lnTo>
                    <a:pt x="5497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îṥ1iďê">
              <a:extLst>
                <a:ext uri="{FF2B5EF4-FFF2-40B4-BE49-F238E27FC236}">
                  <a16:creationId xmlns:a16="http://schemas.microsoft.com/office/drawing/2014/main" id="{FCB8E78F-56A4-4A52-B095-9D7B0B7F6F93}"/>
                </a:ext>
              </a:extLst>
            </p:cNvPr>
            <p:cNvSpPr/>
            <p:nvPr/>
          </p:nvSpPr>
          <p:spPr>
            <a:xfrm>
              <a:off x="1265490" y="-917999"/>
              <a:ext cx="675181" cy="675181"/>
            </a:xfrm>
            <a:custGeom>
              <a:avLst/>
              <a:gdLst>
                <a:gd name="connsiteX0" fmla="*/ 0 w 278987"/>
                <a:gd name="connsiteY0" fmla="*/ 0 h 278987"/>
                <a:gd name="connsiteX1" fmla="*/ 0 w 278987"/>
                <a:gd name="connsiteY1" fmla="*/ 278987 h 278987"/>
                <a:gd name="connsiteX2" fmla="*/ 278987 w 278987"/>
                <a:gd name="connsiteY2" fmla="*/ 0 h 27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987" h="278987">
                  <a:moveTo>
                    <a:pt x="0" y="0"/>
                  </a:moveTo>
                  <a:lnTo>
                    <a:pt x="0" y="278987"/>
                  </a:lnTo>
                  <a:lnTo>
                    <a:pt x="27898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í$1iďè">
              <a:extLst>
                <a:ext uri="{FF2B5EF4-FFF2-40B4-BE49-F238E27FC236}">
                  <a16:creationId xmlns:a16="http://schemas.microsoft.com/office/drawing/2014/main" id="{FFEB27FD-F335-4BF8-BA23-E7D7AFA31EAA}"/>
                </a:ext>
              </a:extLst>
            </p:cNvPr>
            <p:cNvSpPr/>
            <p:nvPr/>
          </p:nvSpPr>
          <p:spPr>
            <a:xfrm>
              <a:off x="-1083009" y="-614180"/>
              <a:ext cx="777068" cy="776838"/>
            </a:xfrm>
            <a:custGeom>
              <a:avLst/>
              <a:gdLst>
                <a:gd name="connsiteX0" fmla="*/ 0 w 321087"/>
                <a:gd name="connsiteY0" fmla="*/ 320993 h 320992"/>
                <a:gd name="connsiteX1" fmla="*/ 321088 w 321087"/>
                <a:gd name="connsiteY1" fmla="*/ 0 h 320992"/>
                <a:gd name="connsiteX2" fmla="*/ 200692 w 321087"/>
                <a:gd name="connsiteY2" fmla="*/ 0 h 320992"/>
                <a:gd name="connsiteX3" fmla="*/ 0 w 321087"/>
                <a:gd name="connsiteY3" fmla="*/ 200692 h 32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87" h="320992">
                  <a:moveTo>
                    <a:pt x="0" y="320993"/>
                  </a:moveTo>
                  <a:lnTo>
                    <a:pt x="321088" y="0"/>
                  </a:lnTo>
                  <a:lnTo>
                    <a:pt x="200692" y="0"/>
                  </a:lnTo>
                  <a:lnTo>
                    <a:pt x="0" y="200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îŝļïďê">
              <a:extLst>
                <a:ext uri="{FF2B5EF4-FFF2-40B4-BE49-F238E27FC236}">
                  <a16:creationId xmlns:a16="http://schemas.microsoft.com/office/drawing/2014/main" id="{E9F22261-5232-415B-8DE2-1D55BBCA7F29}"/>
                </a:ext>
              </a:extLst>
            </p:cNvPr>
            <p:cNvSpPr/>
            <p:nvPr/>
          </p:nvSpPr>
          <p:spPr>
            <a:xfrm>
              <a:off x="-875774" y="-917999"/>
              <a:ext cx="1385863" cy="1385631"/>
            </a:xfrm>
            <a:custGeom>
              <a:avLst/>
              <a:gdLst>
                <a:gd name="connsiteX0" fmla="*/ 312420 w 572643"/>
                <a:gd name="connsiteY0" fmla="*/ 0 h 572547"/>
                <a:gd name="connsiteX1" fmla="*/ 0 w 572643"/>
                <a:gd name="connsiteY1" fmla="*/ 312325 h 572547"/>
                <a:gd name="connsiteX2" fmla="*/ 0 w 572643"/>
                <a:gd name="connsiteY2" fmla="*/ 572548 h 572547"/>
                <a:gd name="connsiteX3" fmla="*/ 572643 w 572643"/>
                <a:gd name="connsiteY3" fmla="*/ 0 h 5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43" h="572547">
                  <a:moveTo>
                    <a:pt x="312420" y="0"/>
                  </a:moveTo>
                  <a:lnTo>
                    <a:pt x="0" y="312325"/>
                  </a:lnTo>
                  <a:lnTo>
                    <a:pt x="0" y="572548"/>
                  </a:lnTo>
                  <a:lnTo>
                    <a:pt x="572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ïşlïḓe">
              <a:extLst>
                <a:ext uri="{FF2B5EF4-FFF2-40B4-BE49-F238E27FC236}">
                  <a16:creationId xmlns:a16="http://schemas.microsoft.com/office/drawing/2014/main" id="{2984E978-B360-4080-99CE-6C3E8572043D}"/>
                </a:ext>
              </a:extLst>
            </p:cNvPr>
            <p:cNvSpPr/>
            <p:nvPr/>
          </p:nvSpPr>
          <p:spPr>
            <a:xfrm>
              <a:off x="1582221" y="-1005135"/>
              <a:ext cx="567300" cy="567300"/>
            </a:xfrm>
            <a:custGeom>
              <a:avLst/>
              <a:gdLst>
                <a:gd name="connsiteX0" fmla="*/ 94583 w 234410"/>
                <a:gd name="connsiteY0" fmla="*/ 0 h 234410"/>
                <a:gd name="connsiteX1" fmla="*/ 0 w 234410"/>
                <a:gd name="connsiteY1" fmla="*/ 94583 h 234410"/>
                <a:gd name="connsiteX2" fmla="*/ 0 w 234410"/>
                <a:gd name="connsiteY2" fmla="*/ 234410 h 234410"/>
                <a:gd name="connsiteX3" fmla="*/ 234410 w 234410"/>
                <a:gd name="connsiteY3" fmla="*/ 0 h 234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410" h="234410">
                  <a:moveTo>
                    <a:pt x="94583" y="0"/>
                  </a:moveTo>
                  <a:lnTo>
                    <a:pt x="0" y="94583"/>
                  </a:lnTo>
                  <a:lnTo>
                    <a:pt x="0" y="234410"/>
                  </a:lnTo>
                  <a:lnTo>
                    <a:pt x="23441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95DC6DA8-D137-41D2-A934-63CB8FFB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ED916A-3E34-4B9E-8F9F-7A8921A30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FE6FF3-E480-4C96-9DE0-054940E7C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AEBE-086C-4980-A4E1-E89EE17EFFB9}" type="datetime1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5DFAA1-D4C3-4306-A3AE-0641E3581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3E0EBE-EC20-4150-A2C6-9837F3449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F65B630-C7FF-41C0-9923-C5E5E29EED8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7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ïşļiḋê">
            <a:extLst>
              <a:ext uri="{FF2B5EF4-FFF2-40B4-BE49-F238E27FC236}">
                <a16:creationId xmlns:a16="http://schemas.microsoft.com/office/drawing/2014/main" id="{25163942-5938-4B67-9E6B-A4F20C53BBE9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17020"/>
            <a:ext cx="12192000" cy="6885026"/>
          </a:xfrm>
          <a:prstGeom prst="rect">
            <a:avLst/>
          </a:prstGeom>
          <a:blipFill dpi="0" rotWithShape="1"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FDF03A82-401C-4A0E-BE21-BE588E874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1500188"/>
            <a:ext cx="2836562" cy="594626"/>
          </a:xfrm>
        </p:spPr>
        <p:txBody>
          <a:bodyPr>
            <a:normAutofit/>
          </a:bodyPr>
          <a:lstStyle>
            <a:lvl1pPr marL="0" indent="0" algn="r">
              <a:buFont typeface="+mj-lt"/>
              <a:buNone/>
              <a:defRPr sz="2400" b="1"/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0BEF0FD1-3ACE-43A8-AF57-CC0D436DC7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7836" y="1500187"/>
            <a:ext cx="7871045" cy="463391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800100" indent="-342900">
              <a:buFont typeface="+mj-ea"/>
              <a:buAutoNum type="circleNumDbPlain"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AEA95BB-0FD6-4D94-81DB-8D38069818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C2568E-3CA5-4FDE-A375-CB503A7EDE3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C4CC43B-9EB6-4465-8B1A-3F7180DAD0DF}" type="datetime1">
              <a:rPr lang="zh-CN" altLang="en-US" smtClean="0"/>
              <a:t>2023/3/27</a:t>
            </a:fld>
            <a:endParaRPr lang="en-US" altLang="zh-CN"/>
          </a:p>
        </p:txBody>
      </p:sp>
      <p:cxnSp>
        <p:nvCxnSpPr>
          <p:cNvPr id="10" name="î$ļíďé">
            <a:extLst>
              <a:ext uri="{FF2B5EF4-FFF2-40B4-BE49-F238E27FC236}">
                <a16:creationId xmlns:a16="http://schemas.microsoft.com/office/drawing/2014/main" id="{5866F782-5852-4C4E-B3FE-2AD687E8AC1B}"/>
              </a:ext>
            </a:extLst>
          </p:cNvPr>
          <p:cNvCxnSpPr>
            <a:cxnSpLocks/>
          </p:cNvCxnSpPr>
          <p:nvPr userDrawn="1"/>
        </p:nvCxnSpPr>
        <p:spPr>
          <a:xfrm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iŝlîḓè">
            <a:extLst>
              <a:ext uri="{FF2B5EF4-FFF2-40B4-BE49-F238E27FC236}">
                <a16:creationId xmlns:a16="http://schemas.microsoft.com/office/drawing/2014/main" id="{3CCCD118-A808-47B5-869B-310AF975DC9C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2626456" y="5219207"/>
            <a:ext cx="870506" cy="91566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A735AF5-C655-447E-B2E4-90D92AD7CC2F}"/>
              </a:ext>
            </a:extLst>
          </p:cNvPr>
          <p:cNvGrpSpPr/>
          <p:nvPr userDrawn="1"/>
        </p:nvGrpSpPr>
        <p:grpSpPr>
          <a:xfrm flipH="1" flipV="1">
            <a:off x="10033000" y="4342169"/>
            <a:ext cx="2175086" cy="2768839"/>
            <a:chOff x="-1083009" y="-1005135"/>
            <a:chExt cx="3232530" cy="4114943"/>
          </a:xfrm>
          <a:solidFill>
            <a:schemeClr val="accent1">
              <a:alpha val="50000"/>
            </a:schemeClr>
          </a:solidFill>
        </p:grpSpPr>
        <p:sp>
          <p:nvSpPr>
            <p:cNvPr id="14" name="iṣlïḑè">
              <a:extLst>
                <a:ext uri="{FF2B5EF4-FFF2-40B4-BE49-F238E27FC236}">
                  <a16:creationId xmlns:a16="http://schemas.microsoft.com/office/drawing/2014/main" id="{62862A72-F18E-4CF8-95BF-EEBAE3CC1AB7}"/>
                </a:ext>
              </a:extLst>
            </p:cNvPr>
            <p:cNvSpPr/>
            <p:nvPr/>
          </p:nvSpPr>
          <p:spPr>
            <a:xfrm>
              <a:off x="-1083009" y="-618098"/>
              <a:ext cx="576058" cy="576058"/>
            </a:xfrm>
            <a:custGeom>
              <a:avLst/>
              <a:gdLst>
                <a:gd name="connsiteX0" fmla="*/ 0 w 238029"/>
                <a:gd name="connsiteY0" fmla="*/ 238030 h 238029"/>
                <a:gd name="connsiteX1" fmla="*/ 238030 w 238029"/>
                <a:gd name="connsiteY1" fmla="*/ 0 h 238029"/>
                <a:gd name="connsiteX2" fmla="*/ 0 w 238029"/>
                <a:gd name="connsiteY2" fmla="*/ 0 h 23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29" h="238029">
                  <a:moveTo>
                    <a:pt x="0" y="238030"/>
                  </a:moveTo>
                  <a:lnTo>
                    <a:pt x="23803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iSlídè">
              <a:extLst>
                <a:ext uri="{FF2B5EF4-FFF2-40B4-BE49-F238E27FC236}">
                  <a16:creationId xmlns:a16="http://schemas.microsoft.com/office/drawing/2014/main" id="{2E4F28FA-0E2A-4016-A087-0C62AED555A8}"/>
                </a:ext>
              </a:extLst>
            </p:cNvPr>
            <p:cNvSpPr/>
            <p:nvPr/>
          </p:nvSpPr>
          <p:spPr>
            <a:xfrm>
              <a:off x="-1083009" y="-583982"/>
              <a:ext cx="381502" cy="1052076"/>
            </a:xfrm>
            <a:custGeom>
              <a:avLst/>
              <a:gdLst>
                <a:gd name="connsiteX0" fmla="*/ 0 w 157638"/>
                <a:gd name="connsiteY0" fmla="*/ 434721 h 434721"/>
                <a:gd name="connsiteX1" fmla="*/ 157639 w 157638"/>
                <a:gd name="connsiteY1" fmla="*/ 277178 h 434721"/>
                <a:gd name="connsiteX2" fmla="*/ 157544 w 157638"/>
                <a:gd name="connsiteY2" fmla="*/ 0 h 434721"/>
                <a:gd name="connsiteX3" fmla="*/ 0 w 157638"/>
                <a:gd name="connsiteY3" fmla="*/ 157544 h 43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638" h="434721">
                  <a:moveTo>
                    <a:pt x="0" y="434721"/>
                  </a:moveTo>
                  <a:lnTo>
                    <a:pt x="157639" y="277178"/>
                  </a:lnTo>
                  <a:lnTo>
                    <a:pt x="157544" y="0"/>
                  </a:lnTo>
                  <a:lnTo>
                    <a:pt x="0" y="1575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ïš1iďe">
              <a:extLst>
                <a:ext uri="{FF2B5EF4-FFF2-40B4-BE49-F238E27FC236}">
                  <a16:creationId xmlns:a16="http://schemas.microsoft.com/office/drawing/2014/main" id="{126FB535-A1CE-495C-A8E1-367430344430}"/>
                </a:ext>
              </a:extLst>
            </p:cNvPr>
            <p:cNvSpPr/>
            <p:nvPr/>
          </p:nvSpPr>
          <p:spPr>
            <a:xfrm>
              <a:off x="-1007170" y="-258493"/>
              <a:ext cx="251954" cy="251954"/>
            </a:xfrm>
            <a:custGeom>
              <a:avLst/>
              <a:gdLst>
                <a:gd name="connsiteX0" fmla="*/ 38291 w 104108"/>
                <a:gd name="connsiteY0" fmla="*/ 104108 h 104108"/>
                <a:gd name="connsiteX1" fmla="*/ 104108 w 104108"/>
                <a:gd name="connsiteY1" fmla="*/ 38291 h 104108"/>
                <a:gd name="connsiteX2" fmla="*/ 104108 w 104108"/>
                <a:gd name="connsiteY2" fmla="*/ 0 h 104108"/>
                <a:gd name="connsiteX3" fmla="*/ 0 w 104108"/>
                <a:gd name="connsiteY3" fmla="*/ 104108 h 1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08" h="104108">
                  <a:moveTo>
                    <a:pt x="38291" y="104108"/>
                  </a:moveTo>
                  <a:lnTo>
                    <a:pt x="104108" y="38291"/>
                  </a:lnTo>
                  <a:lnTo>
                    <a:pt x="104108" y="0"/>
                  </a:lnTo>
                  <a:lnTo>
                    <a:pt x="0" y="1041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ïṣḷíďè">
              <a:extLst>
                <a:ext uri="{FF2B5EF4-FFF2-40B4-BE49-F238E27FC236}">
                  <a16:creationId xmlns:a16="http://schemas.microsoft.com/office/drawing/2014/main" id="{0D8BDE29-3A32-48E9-8D8C-F3AF143BD529}"/>
                </a:ext>
              </a:extLst>
            </p:cNvPr>
            <p:cNvSpPr/>
            <p:nvPr/>
          </p:nvSpPr>
          <p:spPr>
            <a:xfrm>
              <a:off x="-1083009" y="959555"/>
              <a:ext cx="645905" cy="2150253"/>
            </a:xfrm>
            <a:custGeom>
              <a:avLst/>
              <a:gdLst>
                <a:gd name="connsiteX0" fmla="*/ 0 w 266890"/>
                <a:gd name="connsiteY0" fmla="*/ 888492 h 888491"/>
                <a:gd name="connsiteX1" fmla="*/ 266891 w 266890"/>
                <a:gd name="connsiteY1" fmla="*/ 621602 h 888491"/>
                <a:gd name="connsiteX2" fmla="*/ 266891 w 266890"/>
                <a:gd name="connsiteY2" fmla="*/ 0 h 888491"/>
                <a:gd name="connsiteX3" fmla="*/ 0 w 266890"/>
                <a:gd name="connsiteY3" fmla="*/ 266890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890" h="888491">
                  <a:moveTo>
                    <a:pt x="0" y="888492"/>
                  </a:moveTo>
                  <a:lnTo>
                    <a:pt x="266891" y="621602"/>
                  </a:lnTo>
                  <a:lnTo>
                    <a:pt x="266891" y="0"/>
                  </a:lnTo>
                  <a:lnTo>
                    <a:pt x="0" y="2668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îṥļíde">
              <a:extLst>
                <a:ext uri="{FF2B5EF4-FFF2-40B4-BE49-F238E27FC236}">
                  <a16:creationId xmlns:a16="http://schemas.microsoft.com/office/drawing/2014/main" id="{0DA861EE-3887-49EE-BD8A-529A6D6438B6}"/>
                </a:ext>
              </a:extLst>
            </p:cNvPr>
            <p:cNvSpPr/>
            <p:nvPr/>
          </p:nvSpPr>
          <p:spPr>
            <a:xfrm>
              <a:off x="-812844" y="-878120"/>
              <a:ext cx="222677" cy="222677"/>
            </a:xfrm>
            <a:custGeom>
              <a:avLst/>
              <a:gdLst>
                <a:gd name="connsiteX0" fmla="*/ 33814 w 92011"/>
                <a:gd name="connsiteY0" fmla="*/ 92012 h 92011"/>
                <a:gd name="connsiteX1" fmla="*/ 92011 w 92011"/>
                <a:gd name="connsiteY1" fmla="*/ 33909 h 92011"/>
                <a:gd name="connsiteX2" fmla="*/ 92011 w 92011"/>
                <a:gd name="connsiteY2" fmla="*/ 0 h 92011"/>
                <a:gd name="connsiteX3" fmla="*/ 0 w 92011"/>
                <a:gd name="connsiteY3" fmla="*/ 92012 h 9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11" h="92011">
                  <a:moveTo>
                    <a:pt x="33814" y="92012"/>
                  </a:moveTo>
                  <a:lnTo>
                    <a:pt x="92011" y="33909"/>
                  </a:lnTo>
                  <a:lnTo>
                    <a:pt x="92011" y="0"/>
                  </a:lnTo>
                  <a:lnTo>
                    <a:pt x="0" y="920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iSľîḋe">
              <a:extLst>
                <a:ext uri="{FF2B5EF4-FFF2-40B4-BE49-F238E27FC236}">
                  <a16:creationId xmlns:a16="http://schemas.microsoft.com/office/drawing/2014/main" id="{9BF6F077-9947-4911-BDC4-D94BBEA8C337}"/>
                </a:ext>
              </a:extLst>
            </p:cNvPr>
            <p:cNvSpPr/>
            <p:nvPr/>
          </p:nvSpPr>
          <p:spPr>
            <a:xfrm>
              <a:off x="-1083009" y="-725750"/>
              <a:ext cx="1625138" cy="2994864"/>
            </a:xfrm>
            <a:custGeom>
              <a:avLst/>
              <a:gdLst>
                <a:gd name="connsiteX0" fmla="*/ 0 w 671512"/>
                <a:gd name="connsiteY0" fmla="*/ 1237488 h 1237487"/>
                <a:gd name="connsiteX1" fmla="*/ 671513 w 671512"/>
                <a:gd name="connsiteY1" fmla="*/ 565976 h 1237487"/>
                <a:gd name="connsiteX2" fmla="*/ 671513 w 671512"/>
                <a:gd name="connsiteY2" fmla="*/ 0 h 1237487"/>
                <a:gd name="connsiteX3" fmla="*/ 0 w 671512"/>
                <a:gd name="connsiteY3" fmla="*/ 671608 h 123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512" h="1237487">
                  <a:moveTo>
                    <a:pt x="0" y="1237488"/>
                  </a:moveTo>
                  <a:lnTo>
                    <a:pt x="671513" y="565976"/>
                  </a:lnTo>
                  <a:lnTo>
                    <a:pt x="671513" y="0"/>
                  </a:lnTo>
                  <a:lnTo>
                    <a:pt x="0" y="671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îṩḻïḍè">
              <a:extLst>
                <a:ext uri="{FF2B5EF4-FFF2-40B4-BE49-F238E27FC236}">
                  <a16:creationId xmlns:a16="http://schemas.microsoft.com/office/drawing/2014/main" id="{2CC1D67B-4B5D-4C8C-B70F-E8D3387A4BFD}"/>
                </a:ext>
              </a:extLst>
            </p:cNvPr>
            <p:cNvSpPr/>
            <p:nvPr/>
          </p:nvSpPr>
          <p:spPr>
            <a:xfrm>
              <a:off x="-1083009" y="288292"/>
              <a:ext cx="1508728" cy="1508728"/>
            </a:xfrm>
            <a:custGeom>
              <a:avLst/>
              <a:gdLst>
                <a:gd name="connsiteX0" fmla="*/ 0 w 623411"/>
                <a:gd name="connsiteY0" fmla="*/ 623411 h 623411"/>
                <a:gd name="connsiteX1" fmla="*/ 623411 w 623411"/>
                <a:gd name="connsiteY1" fmla="*/ 0 h 623411"/>
                <a:gd name="connsiteX2" fmla="*/ 211550 w 623411"/>
                <a:gd name="connsiteY2" fmla="*/ 0 h 623411"/>
                <a:gd name="connsiteX3" fmla="*/ 0 w 623411"/>
                <a:gd name="connsiteY3" fmla="*/ 211550 h 6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11" h="623411">
                  <a:moveTo>
                    <a:pt x="0" y="623411"/>
                  </a:moveTo>
                  <a:lnTo>
                    <a:pt x="623411" y="0"/>
                  </a:lnTo>
                  <a:lnTo>
                    <a:pt x="211550" y="0"/>
                  </a:lnTo>
                  <a:lnTo>
                    <a:pt x="0" y="211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ïṥḷiḋè">
              <a:extLst>
                <a:ext uri="{FF2B5EF4-FFF2-40B4-BE49-F238E27FC236}">
                  <a16:creationId xmlns:a16="http://schemas.microsoft.com/office/drawing/2014/main" id="{E3B91CC2-DEB5-41D6-A87C-9BB643F0D955}"/>
                </a:ext>
              </a:extLst>
            </p:cNvPr>
            <p:cNvSpPr/>
            <p:nvPr/>
          </p:nvSpPr>
          <p:spPr>
            <a:xfrm>
              <a:off x="-1083009" y="-917999"/>
              <a:ext cx="2160627" cy="2160395"/>
            </a:xfrm>
            <a:custGeom>
              <a:avLst/>
              <a:gdLst>
                <a:gd name="connsiteX0" fmla="*/ 272320 w 892778"/>
                <a:gd name="connsiteY0" fmla="*/ 0 h 892682"/>
                <a:gd name="connsiteX1" fmla="*/ 0 w 892778"/>
                <a:gd name="connsiteY1" fmla="*/ 272320 h 892682"/>
                <a:gd name="connsiteX2" fmla="*/ 0 w 892778"/>
                <a:gd name="connsiteY2" fmla="*/ 892683 h 892682"/>
                <a:gd name="connsiteX3" fmla="*/ 892778 w 892778"/>
                <a:gd name="connsiteY3" fmla="*/ 0 h 89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778" h="892682">
                  <a:moveTo>
                    <a:pt x="272320" y="0"/>
                  </a:moveTo>
                  <a:lnTo>
                    <a:pt x="0" y="272320"/>
                  </a:lnTo>
                  <a:lnTo>
                    <a:pt x="0" y="892683"/>
                  </a:lnTo>
                  <a:lnTo>
                    <a:pt x="8927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îšḻiḓe">
              <a:extLst>
                <a:ext uri="{FF2B5EF4-FFF2-40B4-BE49-F238E27FC236}">
                  <a16:creationId xmlns:a16="http://schemas.microsoft.com/office/drawing/2014/main" id="{3514FA1D-3DAD-4859-A017-DBC355B65CE6}"/>
                </a:ext>
              </a:extLst>
            </p:cNvPr>
            <p:cNvSpPr/>
            <p:nvPr/>
          </p:nvSpPr>
          <p:spPr>
            <a:xfrm>
              <a:off x="870616" y="-617868"/>
              <a:ext cx="597728" cy="597728"/>
            </a:xfrm>
            <a:custGeom>
              <a:avLst/>
              <a:gdLst>
                <a:gd name="connsiteX0" fmla="*/ 156115 w 246983"/>
                <a:gd name="connsiteY0" fmla="*/ 0 h 246983"/>
                <a:gd name="connsiteX1" fmla="*/ 0 w 246983"/>
                <a:gd name="connsiteY1" fmla="*/ 156210 h 246983"/>
                <a:gd name="connsiteX2" fmla="*/ 0 w 246983"/>
                <a:gd name="connsiteY2" fmla="*/ 246983 h 246983"/>
                <a:gd name="connsiteX3" fmla="*/ 246983 w 246983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983" h="246983">
                  <a:moveTo>
                    <a:pt x="156115" y="0"/>
                  </a:moveTo>
                  <a:lnTo>
                    <a:pt x="0" y="156210"/>
                  </a:lnTo>
                  <a:lnTo>
                    <a:pt x="0" y="246983"/>
                  </a:lnTo>
                  <a:lnTo>
                    <a:pt x="2469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îṧļïḍê">
              <a:extLst>
                <a:ext uri="{FF2B5EF4-FFF2-40B4-BE49-F238E27FC236}">
                  <a16:creationId xmlns:a16="http://schemas.microsoft.com/office/drawing/2014/main" id="{C64D298D-5731-4D31-BFAC-942198430E89}"/>
                </a:ext>
              </a:extLst>
            </p:cNvPr>
            <p:cNvSpPr/>
            <p:nvPr/>
          </p:nvSpPr>
          <p:spPr>
            <a:xfrm>
              <a:off x="332820" y="-891491"/>
              <a:ext cx="156519" cy="156289"/>
            </a:xfrm>
            <a:custGeom>
              <a:avLst/>
              <a:gdLst>
                <a:gd name="connsiteX0" fmla="*/ 40958 w 64674"/>
                <a:gd name="connsiteY0" fmla="*/ 0 h 64579"/>
                <a:gd name="connsiteX1" fmla="*/ 0 w 64674"/>
                <a:gd name="connsiteY1" fmla="*/ 40862 h 64579"/>
                <a:gd name="connsiteX2" fmla="*/ 0 w 64674"/>
                <a:gd name="connsiteY2" fmla="*/ 64580 h 64579"/>
                <a:gd name="connsiteX3" fmla="*/ 64675 w 64674"/>
                <a:gd name="connsiteY3" fmla="*/ 0 h 6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74" h="64579">
                  <a:moveTo>
                    <a:pt x="40958" y="0"/>
                  </a:moveTo>
                  <a:lnTo>
                    <a:pt x="0" y="40862"/>
                  </a:lnTo>
                  <a:lnTo>
                    <a:pt x="0" y="64580"/>
                  </a:lnTo>
                  <a:lnTo>
                    <a:pt x="646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ïṧḻide">
              <a:extLst>
                <a:ext uri="{FF2B5EF4-FFF2-40B4-BE49-F238E27FC236}">
                  <a16:creationId xmlns:a16="http://schemas.microsoft.com/office/drawing/2014/main" id="{172FB3D2-2DA5-489B-A610-0A4F2630DCC5}"/>
                </a:ext>
              </a:extLst>
            </p:cNvPr>
            <p:cNvSpPr/>
            <p:nvPr/>
          </p:nvSpPr>
          <p:spPr>
            <a:xfrm>
              <a:off x="-1083009" y="-917999"/>
              <a:ext cx="577672" cy="2371551"/>
            </a:xfrm>
            <a:custGeom>
              <a:avLst/>
              <a:gdLst>
                <a:gd name="connsiteX0" fmla="*/ 95441 w 238696"/>
                <a:gd name="connsiteY0" fmla="*/ 0 h 979932"/>
                <a:gd name="connsiteX1" fmla="*/ 0 w 238696"/>
                <a:gd name="connsiteY1" fmla="*/ 95345 h 979932"/>
                <a:gd name="connsiteX2" fmla="*/ 0 w 238696"/>
                <a:gd name="connsiteY2" fmla="*/ 979932 h 979932"/>
                <a:gd name="connsiteX3" fmla="*/ 238697 w 238696"/>
                <a:gd name="connsiteY3" fmla="*/ 741236 h 979932"/>
                <a:gd name="connsiteX4" fmla="*/ 238697 w 238696"/>
                <a:gd name="connsiteY4" fmla="*/ 0 h 97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696" h="979932">
                  <a:moveTo>
                    <a:pt x="95441" y="0"/>
                  </a:moveTo>
                  <a:lnTo>
                    <a:pt x="0" y="95345"/>
                  </a:lnTo>
                  <a:lnTo>
                    <a:pt x="0" y="979932"/>
                  </a:lnTo>
                  <a:lnTo>
                    <a:pt x="238697" y="741236"/>
                  </a:lnTo>
                  <a:lnTo>
                    <a:pt x="23869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iSļiḍè">
              <a:extLst>
                <a:ext uri="{FF2B5EF4-FFF2-40B4-BE49-F238E27FC236}">
                  <a16:creationId xmlns:a16="http://schemas.microsoft.com/office/drawing/2014/main" id="{512410B3-6728-4A0B-9451-3FEB35BAC6BF}"/>
                </a:ext>
              </a:extLst>
            </p:cNvPr>
            <p:cNvSpPr/>
            <p:nvPr/>
          </p:nvSpPr>
          <p:spPr>
            <a:xfrm>
              <a:off x="-1059727" y="-917999"/>
              <a:ext cx="372974" cy="82294"/>
            </a:xfrm>
            <a:custGeom>
              <a:avLst/>
              <a:gdLst>
                <a:gd name="connsiteX0" fmla="*/ 34004 w 154114"/>
                <a:gd name="connsiteY0" fmla="*/ 0 h 34004"/>
                <a:gd name="connsiteX1" fmla="*/ 0 w 154114"/>
                <a:gd name="connsiteY1" fmla="*/ 34004 h 34004"/>
                <a:gd name="connsiteX2" fmla="*/ 120110 w 154114"/>
                <a:gd name="connsiteY2" fmla="*/ 34004 h 34004"/>
                <a:gd name="connsiteX3" fmla="*/ 154115 w 154114"/>
                <a:gd name="connsiteY3" fmla="*/ 0 h 3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14" h="34004">
                  <a:moveTo>
                    <a:pt x="34004" y="0"/>
                  </a:moveTo>
                  <a:lnTo>
                    <a:pt x="0" y="34004"/>
                  </a:lnTo>
                  <a:lnTo>
                    <a:pt x="120110" y="34004"/>
                  </a:lnTo>
                  <a:lnTo>
                    <a:pt x="15411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íSlíḍè">
              <a:extLst>
                <a:ext uri="{FF2B5EF4-FFF2-40B4-BE49-F238E27FC236}">
                  <a16:creationId xmlns:a16="http://schemas.microsoft.com/office/drawing/2014/main" id="{8BFCC086-C433-47BA-9A90-70A36825145E}"/>
                </a:ext>
              </a:extLst>
            </p:cNvPr>
            <p:cNvSpPr/>
            <p:nvPr/>
          </p:nvSpPr>
          <p:spPr>
            <a:xfrm>
              <a:off x="-794403" y="-917999"/>
              <a:ext cx="1330537" cy="425532"/>
            </a:xfrm>
            <a:custGeom>
              <a:avLst/>
              <a:gdLst>
                <a:gd name="connsiteX0" fmla="*/ 175927 w 549782"/>
                <a:gd name="connsiteY0" fmla="*/ 0 h 175831"/>
                <a:gd name="connsiteX1" fmla="*/ 0 w 549782"/>
                <a:gd name="connsiteY1" fmla="*/ 175832 h 175831"/>
                <a:gd name="connsiteX2" fmla="*/ 373856 w 549782"/>
                <a:gd name="connsiteY2" fmla="*/ 175832 h 175831"/>
                <a:gd name="connsiteX3" fmla="*/ 549783 w 549782"/>
                <a:gd name="connsiteY3" fmla="*/ 0 h 17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782" h="175831">
                  <a:moveTo>
                    <a:pt x="175927" y="0"/>
                  </a:moveTo>
                  <a:lnTo>
                    <a:pt x="0" y="175832"/>
                  </a:lnTo>
                  <a:lnTo>
                    <a:pt x="373856" y="175832"/>
                  </a:lnTo>
                  <a:lnTo>
                    <a:pt x="5497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íṡlíḓe">
              <a:extLst>
                <a:ext uri="{FF2B5EF4-FFF2-40B4-BE49-F238E27FC236}">
                  <a16:creationId xmlns:a16="http://schemas.microsoft.com/office/drawing/2014/main" id="{9916078B-D876-403A-9523-C970BED7629E}"/>
                </a:ext>
              </a:extLst>
            </p:cNvPr>
            <p:cNvSpPr/>
            <p:nvPr/>
          </p:nvSpPr>
          <p:spPr>
            <a:xfrm>
              <a:off x="1265490" y="-917999"/>
              <a:ext cx="675181" cy="675181"/>
            </a:xfrm>
            <a:custGeom>
              <a:avLst/>
              <a:gdLst>
                <a:gd name="connsiteX0" fmla="*/ 0 w 278987"/>
                <a:gd name="connsiteY0" fmla="*/ 0 h 278987"/>
                <a:gd name="connsiteX1" fmla="*/ 0 w 278987"/>
                <a:gd name="connsiteY1" fmla="*/ 278987 h 278987"/>
                <a:gd name="connsiteX2" fmla="*/ 278987 w 278987"/>
                <a:gd name="connsiteY2" fmla="*/ 0 h 27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987" h="278987">
                  <a:moveTo>
                    <a:pt x="0" y="0"/>
                  </a:moveTo>
                  <a:lnTo>
                    <a:pt x="0" y="278987"/>
                  </a:lnTo>
                  <a:lnTo>
                    <a:pt x="27898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iSlídé">
              <a:extLst>
                <a:ext uri="{FF2B5EF4-FFF2-40B4-BE49-F238E27FC236}">
                  <a16:creationId xmlns:a16="http://schemas.microsoft.com/office/drawing/2014/main" id="{B0DE7114-4F80-4A32-97AC-929DE098BA4D}"/>
                </a:ext>
              </a:extLst>
            </p:cNvPr>
            <p:cNvSpPr/>
            <p:nvPr/>
          </p:nvSpPr>
          <p:spPr>
            <a:xfrm>
              <a:off x="-1083009" y="-614180"/>
              <a:ext cx="777068" cy="776838"/>
            </a:xfrm>
            <a:custGeom>
              <a:avLst/>
              <a:gdLst>
                <a:gd name="connsiteX0" fmla="*/ 0 w 321087"/>
                <a:gd name="connsiteY0" fmla="*/ 320993 h 320992"/>
                <a:gd name="connsiteX1" fmla="*/ 321088 w 321087"/>
                <a:gd name="connsiteY1" fmla="*/ 0 h 320992"/>
                <a:gd name="connsiteX2" fmla="*/ 200692 w 321087"/>
                <a:gd name="connsiteY2" fmla="*/ 0 h 320992"/>
                <a:gd name="connsiteX3" fmla="*/ 0 w 321087"/>
                <a:gd name="connsiteY3" fmla="*/ 200692 h 32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87" h="320992">
                  <a:moveTo>
                    <a:pt x="0" y="320993"/>
                  </a:moveTo>
                  <a:lnTo>
                    <a:pt x="321088" y="0"/>
                  </a:lnTo>
                  <a:lnTo>
                    <a:pt x="200692" y="0"/>
                  </a:lnTo>
                  <a:lnTo>
                    <a:pt x="0" y="200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íṧ1ïďé">
              <a:extLst>
                <a:ext uri="{FF2B5EF4-FFF2-40B4-BE49-F238E27FC236}">
                  <a16:creationId xmlns:a16="http://schemas.microsoft.com/office/drawing/2014/main" id="{4F7F912F-CA39-4250-A61D-FE3DF1716A2D}"/>
                </a:ext>
              </a:extLst>
            </p:cNvPr>
            <p:cNvSpPr/>
            <p:nvPr/>
          </p:nvSpPr>
          <p:spPr>
            <a:xfrm>
              <a:off x="-875774" y="-917999"/>
              <a:ext cx="1385863" cy="1385631"/>
            </a:xfrm>
            <a:custGeom>
              <a:avLst/>
              <a:gdLst>
                <a:gd name="connsiteX0" fmla="*/ 312420 w 572643"/>
                <a:gd name="connsiteY0" fmla="*/ 0 h 572547"/>
                <a:gd name="connsiteX1" fmla="*/ 0 w 572643"/>
                <a:gd name="connsiteY1" fmla="*/ 312325 h 572547"/>
                <a:gd name="connsiteX2" fmla="*/ 0 w 572643"/>
                <a:gd name="connsiteY2" fmla="*/ 572548 h 572547"/>
                <a:gd name="connsiteX3" fmla="*/ 572643 w 572643"/>
                <a:gd name="connsiteY3" fmla="*/ 0 h 5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43" h="572547">
                  <a:moveTo>
                    <a:pt x="312420" y="0"/>
                  </a:moveTo>
                  <a:lnTo>
                    <a:pt x="0" y="312325"/>
                  </a:lnTo>
                  <a:lnTo>
                    <a:pt x="0" y="572548"/>
                  </a:lnTo>
                  <a:lnTo>
                    <a:pt x="572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íṥľïdè">
              <a:extLst>
                <a:ext uri="{FF2B5EF4-FFF2-40B4-BE49-F238E27FC236}">
                  <a16:creationId xmlns:a16="http://schemas.microsoft.com/office/drawing/2014/main" id="{7850564C-5313-4ECC-B7F8-BF9ABA183DB2}"/>
                </a:ext>
              </a:extLst>
            </p:cNvPr>
            <p:cNvSpPr/>
            <p:nvPr/>
          </p:nvSpPr>
          <p:spPr>
            <a:xfrm>
              <a:off x="1582221" y="-1005135"/>
              <a:ext cx="567300" cy="567300"/>
            </a:xfrm>
            <a:custGeom>
              <a:avLst/>
              <a:gdLst>
                <a:gd name="connsiteX0" fmla="*/ 94583 w 234410"/>
                <a:gd name="connsiteY0" fmla="*/ 0 h 234410"/>
                <a:gd name="connsiteX1" fmla="*/ 0 w 234410"/>
                <a:gd name="connsiteY1" fmla="*/ 94583 h 234410"/>
                <a:gd name="connsiteX2" fmla="*/ 0 w 234410"/>
                <a:gd name="connsiteY2" fmla="*/ 234410 h 234410"/>
                <a:gd name="connsiteX3" fmla="*/ 234410 w 234410"/>
                <a:gd name="connsiteY3" fmla="*/ 0 h 234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410" h="234410">
                  <a:moveTo>
                    <a:pt x="94583" y="0"/>
                  </a:moveTo>
                  <a:lnTo>
                    <a:pt x="0" y="94583"/>
                  </a:lnTo>
                  <a:lnTo>
                    <a:pt x="0" y="234410"/>
                  </a:lnTo>
                  <a:lnTo>
                    <a:pt x="23441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9E45DA7-D0D6-434D-A22C-92621863C56A}"/>
              </a:ext>
            </a:extLst>
          </p:cNvPr>
          <p:cNvGrpSpPr/>
          <p:nvPr userDrawn="1"/>
        </p:nvGrpSpPr>
        <p:grpSpPr>
          <a:xfrm>
            <a:off x="0" y="-186450"/>
            <a:ext cx="1295400" cy="1649017"/>
            <a:chOff x="-1083009" y="-1005135"/>
            <a:chExt cx="3232530" cy="4114943"/>
          </a:xfrm>
          <a:solidFill>
            <a:schemeClr val="accent1">
              <a:alpha val="50000"/>
            </a:schemeClr>
          </a:solidFill>
        </p:grpSpPr>
        <p:sp>
          <p:nvSpPr>
            <p:cNvPr id="32" name="ïṣľíḓê">
              <a:extLst>
                <a:ext uri="{FF2B5EF4-FFF2-40B4-BE49-F238E27FC236}">
                  <a16:creationId xmlns:a16="http://schemas.microsoft.com/office/drawing/2014/main" id="{872846E6-8A79-4D7F-90D1-FEB60236C166}"/>
                </a:ext>
              </a:extLst>
            </p:cNvPr>
            <p:cNvSpPr/>
            <p:nvPr/>
          </p:nvSpPr>
          <p:spPr>
            <a:xfrm>
              <a:off x="-1083009" y="-618098"/>
              <a:ext cx="576058" cy="576058"/>
            </a:xfrm>
            <a:custGeom>
              <a:avLst/>
              <a:gdLst>
                <a:gd name="connsiteX0" fmla="*/ 0 w 238029"/>
                <a:gd name="connsiteY0" fmla="*/ 238030 h 238029"/>
                <a:gd name="connsiteX1" fmla="*/ 238030 w 238029"/>
                <a:gd name="connsiteY1" fmla="*/ 0 h 238029"/>
                <a:gd name="connsiteX2" fmla="*/ 0 w 238029"/>
                <a:gd name="connsiteY2" fmla="*/ 0 h 23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29" h="238029">
                  <a:moveTo>
                    <a:pt x="0" y="238030"/>
                  </a:moveTo>
                  <a:lnTo>
                    <a:pt x="23803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ïsliḍe">
              <a:extLst>
                <a:ext uri="{FF2B5EF4-FFF2-40B4-BE49-F238E27FC236}">
                  <a16:creationId xmlns:a16="http://schemas.microsoft.com/office/drawing/2014/main" id="{C00F92F6-136E-4A93-8E06-EDE0C3276256}"/>
                </a:ext>
              </a:extLst>
            </p:cNvPr>
            <p:cNvSpPr/>
            <p:nvPr/>
          </p:nvSpPr>
          <p:spPr>
            <a:xfrm>
              <a:off x="-1083009" y="-583982"/>
              <a:ext cx="381502" cy="1052076"/>
            </a:xfrm>
            <a:custGeom>
              <a:avLst/>
              <a:gdLst>
                <a:gd name="connsiteX0" fmla="*/ 0 w 157638"/>
                <a:gd name="connsiteY0" fmla="*/ 434721 h 434721"/>
                <a:gd name="connsiteX1" fmla="*/ 157639 w 157638"/>
                <a:gd name="connsiteY1" fmla="*/ 277178 h 434721"/>
                <a:gd name="connsiteX2" fmla="*/ 157544 w 157638"/>
                <a:gd name="connsiteY2" fmla="*/ 0 h 434721"/>
                <a:gd name="connsiteX3" fmla="*/ 0 w 157638"/>
                <a:gd name="connsiteY3" fmla="*/ 157544 h 43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638" h="434721">
                  <a:moveTo>
                    <a:pt x="0" y="434721"/>
                  </a:moveTo>
                  <a:lnTo>
                    <a:pt x="157639" y="277178"/>
                  </a:lnTo>
                  <a:lnTo>
                    <a:pt x="157544" y="0"/>
                  </a:lnTo>
                  <a:lnTo>
                    <a:pt x="0" y="1575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îṣ1îde">
              <a:extLst>
                <a:ext uri="{FF2B5EF4-FFF2-40B4-BE49-F238E27FC236}">
                  <a16:creationId xmlns:a16="http://schemas.microsoft.com/office/drawing/2014/main" id="{45ECA391-8094-49C1-8AF5-472737350663}"/>
                </a:ext>
              </a:extLst>
            </p:cNvPr>
            <p:cNvSpPr/>
            <p:nvPr/>
          </p:nvSpPr>
          <p:spPr>
            <a:xfrm>
              <a:off x="-1007170" y="-258493"/>
              <a:ext cx="251954" cy="251954"/>
            </a:xfrm>
            <a:custGeom>
              <a:avLst/>
              <a:gdLst>
                <a:gd name="connsiteX0" fmla="*/ 38291 w 104108"/>
                <a:gd name="connsiteY0" fmla="*/ 104108 h 104108"/>
                <a:gd name="connsiteX1" fmla="*/ 104108 w 104108"/>
                <a:gd name="connsiteY1" fmla="*/ 38291 h 104108"/>
                <a:gd name="connsiteX2" fmla="*/ 104108 w 104108"/>
                <a:gd name="connsiteY2" fmla="*/ 0 h 104108"/>
                <a:gd name="connsiteX3" fmla="*/ 0 w 104108"/>
                <a:gd name="connsiteY3" fmla="*/ 104108 h 1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08" h="104108">
                  <a:moveTo>
                    <a:pt x="38291" y="104108"/>
                  </a:moveTo>
                  <a:lnTo>
                    <a:pt x="104108" y="38291"/>
                  </a:lnTo>
                  <a:lnTo>
                    <a:pt x="104108" y="0"/>
                  </a:lnTo>
                  <a:lnTo>
                    <a:pt x="0" y="1041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ïŝḻiḑé">
              <a:extLst>
                <a:ext uri="{FF2B5EF4-FFF2-40B4-BE49-F238E27FC236}">
                  <a16:creationId xmlns:a16="http://schemas.microsoft.com/office/drawing/2014/main" id="{65955434-EA13-42B2-AB41-0193954181BD}"/>
                </a:ext>
              </a:extLst>
            </p:cNvPr>
            <p:cNvSpPr/>
            <p:nvPr/>
          </p:nvSpPr>
          <p:spPr>
            <a:xfrm>
              <a:off x="-1083009" y="959555"/>
              <a:ext cx="645905" cy="2150253"/>
            </a:xfrm>
            <a:custGeom>
              <a:avLst/>
              <a:gdLst>
                <a:gd name="connsiteX0" fmla="*/ 0 w 266890"/>
                <a:gd name="connsiteY0" fmla="*/ 888492 h 888491"/>
                <a:gd name="connsiteX1" fmla="*/ 266891 w 266890"/>
                <a:gd name="connsiteY1" fmla="*/ 621602 h 888491"/>
                <a:gd name="connsiteX2" fmla="*/ 266891 w 266890"/>
                <a:gd name="connsiteY2" fmla="*/ 0 h 888491"/>
                <a:gd name="connsiteX3" fmla="*/ 0 w 266890"/>
                <a:gd name="connsiteY3" fmla="*/ 266890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890" h="888491">
                  <a:moveTo>
                    <a:pt x="0" y="888492"/>
                  </a:moveTo>
                  <a:lnTo>
                    <a:pt x="266891" y="621602"/>
                  </a:lnTo>
                  <a:lnTo>
                    <a:pt x="266891" y="0"/>
                  </a:lnTo>
                  <a:lnTo>
                    <a:pt x="0" y="2668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íṡ1îdê">
              <a:extLst>
                <a:ext uri="{FF2B5EF4-FFF2-40B4-BE49-F238E27FC236}">
                  <a16:creationId xmlns:a16="http://schemas.microsoft.com/office/drawing/2014/main" id="{51A8AA67-8660-4CBF-AE54-4D8F4F1B69EC}"/>
                </a:ext>
              </a:extLst>
            </p:cNvPr>
            <p:cNvSpPr/>
            <p:nvPr/>
          </p:nvSpPr>
          <p:spPr>
            <a:xfrm>
              <a:off x="-812844" y="-878120"/>
              <a:ext cx="222677" cy="222677"/>
            </a:xfrm>
            <a:custGeom>
              <a:avLst/>
              <a:gdLst>
                <a:gd name="connsiteX0" fmla="*/ 33814 w 92011"/>
                <a:gd name="connsiteY0" fmla="*/ 92012 h 92011"/>
                <a:gd name="connsiteX1" fmla="*/ 92011 w 92011"/>
                <a:gd name="connsiteY1" fmla="*/ 33909 h 92011"/>
                <a:gd name="connsiteX2" fmla="*/ 92011 w 92011"/>
                <a:gd name="connsiteY2" fmla="*/ 0 h 92011"/>
                <a:gd name="connsiteX3" fmla="*/ 0 w 92011"/>
                <a:gd name="connsiteY3" fmla="*/ 92012 h 9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11" h="92011">
                  <a:moveTo>
                    <a:pt x="33814" y="92012"/>
                  </a:moveTo>
                  <a:lnTo>
                    <a:pt x="92011" y="33909"/>
                  </a:lnTo>
                  <a:lnTo>
                    <a:pt x="92011" y="0"/>
                  </a:lnTo>
                  <a:lnTo>
                    <a:pt x="0" y="920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ïŝľïḍe">
              <a:extLst>
                <a:ext uri="{FF2B5EF4-FFF2-40B4-BE49-F238E27FC236}">
                  <a16:creationId xmlns:a16="http://schemas.microsoft.com/office/drawing/2014/main" id="{5F0CF84A-DE31-4A71-A567-835274DCD971}"/>
                </a:ext>
              </a:extLst>
            </p:cNvPr>
            <p:cNvSpPr/>
            <p:nvPr/>
          </p:nvSpPr>
          <p:spPr>
            <a:xfrm>
              <a:off x="-1083009" y="-725750"/>
              <a:ext cx="1625138" cy="2994864"/>
            </a:xfrm>
            <a:custGeom>
              <a:avLst/>
              <a:gdLst>
                <a:gd name="connsiteX0" fmla="*/ 0 w 671512"/>
                <a:gd name="connsiteY0" fmla="*/ 1237488 h 1237487"/>
                <a:gd name="connsiteX1" fmla="*/ 671513 w 671512"/>
                <a:gd name="connsiteY1" fmla="*/ 565976 h 1237487"/>
                <a:gd name="connsiteX2" fmla="*/ 671513 w 671512"/>
                <a:gd name="connsiteY2" fmla="*/ 0 h 1237487"/>
                <a:gd name="connsiteX3" fmla="*/ 0 w 671512"/>
                <a:gd name="connsiteY3" fmla="*/ 671608 h 123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512" h="1237487">
                  <a:moveTo>
                    <a:pt x="0" y="1237488"/>
                  </a:moveTo>
                  <a:lnTo>
                    <a:pt x="671513" y="565976"/>
                  </a:lnTo>
                  <a:lnTo>
                    <a:pt x="671513" y="0"/>
                  </a:lnTo>
                  <a:lnTo>
                    <a:pt x="0" y="671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ïṧlíḑê">
              <a:extLst>
                <a:ext uri="{FF2B5EF4-FFF2-40B4-BE49-F238E27FC236}">
                  <a16:creationId xmlns:a16="http://schemas.microsoft.com/office/drawing/2014/main" id="{B00C8ACA-7A98-42E4-891C-A6E55FEDF519}"/>
                </a:ext>
              </a:extLst>
            </p:cNvPr>
            <p:cNvSpPr/>
            <p:nvPr/>
          </p:nvSpPr>
          <p:spPr>
            <a:xfrm>
              <a:off x="-1083009" y="288292"/>
              <a:ext cx="1508728" cy="1508728"/>
            </a:xfrm>
            <a:custGeom>
              <a:avLst/>
              <a:gdLst>
                <a:gd name="connsiteX0" fmla="*/ 0 w 623411"/>
                <a:gd name="connsiteY0" fmla="*/ 623411 h 623411"/>
                <a:gd name="connsiteX1" fmla="*/ 623411 w 623411"/>
                <a:gd name="connsiteY1" fmla="*/ 0 h 623411"/>
                <a:gd name="connsiteX2" fmla="*/ 211550 w 623411"/>
                <a:gd name="connsiteY2" fmla="*/ 0 h 623411"/>
                <a:gd name="connsiteX3" fmla="*/ 0 w 623411"/>
                <a:gd name="connsiteY3" fmla="*/ 211550 h 6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11" h="623411">
                  <a:moveTo>
                    <a:pt x="0" y="623411"/>
                  </a:moveTo>
                  <a:lnTo>
                    <a:pt x="623411" y="0"/>
                  </a:lnTo>
                  <a:lnTo>
                    <a:pt x="211550" y="0"/>
                  </a:lnTo>
                  <a:lnTo>
                    <a:pt x="0" y="211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iśľidè">
              <a:extLst>
                <a:ext uri="{FF2B5EF4-FFF2-40B4-BE49-F238E27FC236}">
                  <a16:creationId xmlns:a16="http://schemas.microsoft.com/office/drawing/2014/main" id="{88DE7F79-28D7-4433-840E-887C393F5B45}"/>
                </a:ext>
              </a:extLst>
            </p:cNvPr>
            <p:cNvSpPr/>
            <p:nvPr/>
          </p:nvSpPr>
          <p:spPr>
            <a:xfrm>
              <a:off x="-1083009" y="-917999"/>
              <a:ext cx="2160627" cy="2160395"/>
            </a:xfrm>
            <a:custGeom>
              <a:avLst/>
              <a:gdLst>
                <a:gd name="connsiteX0" fmla="*/ 272320 w 892778"/>
                <a:gd name="connsiteY0" fmla="*/ 0 h 892682"/>
                <a:gd name="connsiteX1" fmla="*/ 0 w 892778"/>
                <a:gd name="connsiteY1" fmla="*/ 272320 h 892682"/>
                <a:gd name="connsiteX2" fmla="*/ 0 w 892778"/>
                <a:gd name="connsiteY2" fmla="*/ 892683 h 892682"/>
                <a:gd name="connsiteX3" fmla="*/ 892778 w 892778"/>
                <a:gd name="connsiteY3" fmla="*/ 0 h 89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778" h="892682">
                  <a:moveTo>
                    <a:pt x="272320" y="0"/>
                  </a:moveTo>
                  <a:lnTo>
                    <a:pt x="0" y="272320"/>
                  </a:lnTo>
                  <a:lnTo>
                    <a:pt x="0" y="892683"/>
                  </a:lnTo>
                  <a:lnTo>
                    <a:pt x="8927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íṥļíďè">
              <a:extLst>
                <a:ext uri="{FF2B5EF4-FFF2-40B4-BE49-F238E27FC236}">
                  <a16:creationId xmlns:a16="http://schemas.microsoft.com/office/drawing/2014/main" id="{06936BC0-7870-4E0F-8487-C4DCC813DF02}"/>
                </a:ext>
              </a:extLst>
            </p:cNvPr>
            <p:cNvSpPr/>
            <p:nvPr/>
          </p:nvSpPr>
          <p:spPr>
            <a:xfrm>
              <a:off x="870616" y="-617868"/>
              <a:ext cx="597728" cy="597728"/>
            </a:xfrm>
            <a:custGeom>
              <a:avLst/>
              <a:gdLst>
                <a:gd name="connsiteX0" fmla="*/ 156115 w 246983"/>
                <a:gd name="connsiteY0" fmla="*/ 0 h 246983"/>
                <a:gd name="connsiteX1" fmla="*/ 0 w 246983"/>
                <a:gd name="connsiteY1" fmla="*/ 156210 h 246983"/>
                <a:gd name="connsiteX2" fmla="*/ 0 w 246983"/>
                <a:gd name="connsiteY2" fmla="*/ 246983 h 246983"/>
                <a:gd name="connsiteX3" fmla="*/ 246983 w 246983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983" h="246983">
                  <a:moveTo>
                    <a:pt x="156115" y="0"/>
                  </a:moveTo>
                  <a:lnTo>
                    <a:pt x="0" y="156210"/>
                  </a:lnTo>
                  <a:lnTo>
                    <a:pt x="0" y="246983"/>
                  </a:lnTo>
                  <a:lnTo>
                    <a:pt x="2469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íŝ1ïdè">
              <a:extLst>
                <a:ext uri="{FF2B5EF4-FFF2-40B4-BE49-F238E27FC236}">
                  <a16:creationId xmlns:a16="http://schemas.microsoft.com/office/drawing/2014/main" id="{7930FF45-91D3-45F5-9FCC-FA9DA03A5F5C}"/>
                </a:ext>
              </a:extLst>
            </p:cNvPr>
            <p:cNvSpPr/>
            <p:nvPr/>
          </p:nvSpPr>
          <p:spPr>
            <a:xfrm>
              <a:off x="332820" y="-891491"/>
              <a:ext cx="156519" cy="156289"/>
            </a:xfrm>
            <a:custGeom>
              <a:avLst/>
              <a:gdLst>
                <a:gd name="connsiteX0" fmla="*/ 40958 w 64674"/>
                <a:gd name="connsiteY0" fmla="*/ 0 h 64579"/>
                <a:gd name="connsiteX1" fmla="*/ 0 w 64674"/>
                <a:gd name="connsiteY1" fmla="*/ 40862 h 64579"/>
                <a:gd name="connsiteX2" fmla="*/ 0 w 64674"/>
                <a:gd name="connsiteY2" fmla="*/ 64580 h 64579"/>
                <a:gd name="connsiteX3" fmla="*/ 64675 w 64674"/>
                <a:gd name="connsiteY3" fmla="*/ 0 h 6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74" h="64579">
                  <a:moveTo>
                    <a:pt x="40958" y="0"/>
                  </a:moveTo>
                  <a:lnTo>
                    <a:pt x="0" y="40862"/>
                  </a:lnTo>
                  <a:lnTo>
                    <a:pt x="0" y="64580"/>
                  </a:lnTo>
                  <a:lnTo>
                    <a:pt x="646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îS1íḋê">
              <a:extLst>
                <a:ext uri="{FF2B5EF4-FFF2-40B4-BE49-F238E27FC236}">
                  <a16:creationId xmlns:a16="http://schemas.microsoft.com/office/drawing/2014/main" id="{A25A9AFF-9C75-4517-A0F0-2006B1346CCC}"/>
                </a:ext>
              </a:extLst>
            </p:cNvPr>
            <p:cNvSpPr/>
            <p:nvPr/>
          </p:nvSpPr>
          <p:spPr>
            <a:xfrm>
              <a:off x="-1083009" y="-917999"/>
              <a:ext cx="577672" cy="2371551"/>
            </a:xfrm>
            <a:custGeom>
              <a:avLst/>
              <a:gdLst>
                <a:gd name="connsiteX0" fmla="*/ 95441 w 238696"/>
                <a:gd name="connsiteY0" fmla="*/ 0 h 979932"/>
                <a:gd name="connsiteX1" fmla="*/ 0 w 238696"/>
                <a:gd name="connsiteY1" fmla="*/ 95345 h 979932"/>
                <a:gd name="connsiteX2" fmla="*/ 0 w 238696"/>
                <a:gd name="connsiteY2" fmla="*/ 979932 h 979932"/>
                <a:gd name="connsiteX3" fmla="*/ 238697 w 238696"/>
                <a:gd name="connsiteY3" fmla="*/ 741236 h 979932"/>
                <a:gd name="connsiteX4" fmla="*/ 238697 w 238696"/>
                <a:gd name="connsiteY4" fmla="*/ 0 h 97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696" h="979932">
                  <a:moveTo>
                    <a:pt x="95441" y="0"/>
                  </a:moveTo>
                  <a:lnTo>
                    <a:pt x="0" y="95345"/>
                  </a:lnTo>
                  <a:lnTo>
                    <a:pt x="0" y="979932"/>
                  </a:lnTo>
                  <a:lnTo>
                    <a:pt x="238697" y="741236"/>
                  </a:lnTo>
                  <a:lnTo>
                    <a:pt x="23869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îŝ1iďe">
              <a:extLst>
                <a:ext uri="{FF2B5EF4-FFF2-40B4-BE49-F238E27FC236}">
                  <a16:creationId xmlns:a16="http://schemas.microsoft.com/office/drawing/2014/main" id="{6FA4C258-503E-4A43-A7B0-AD009D4C0BF3}"/>
                </a:ext>
              </a:extLst>
            </p:cNvPr>
            <p:cNvSpPr/>
            <p:nvPr/>
          </p:nvSpPr>
          <p:spPr>
            <a:xfrm>
              <a:off x="-1059727" y="-917999"/>
              <a:ext cx="372974" cy="82294"/>
            </a:xfrm>
            <a:custGeom>
              <a:avLst/>
              <a:gdLst>
                <a:gd name="connsiteX0" fmla="*/ 34004 w 154114"/>
                <a:gd name="connsiteY0" fmla="*/ 0 h 34004"/>
                <a:gd name="connsiteX1" fmla="*/ 0 w 154114"/>
                <a:gd name="connsiteY1" fmla="*/ 34004 h 34004"/>
                <a:gd name="connsiteX2" fmla="*/ 120110 w 154114"/>
                <a:gd name="connsiteY2" fmla="*/ 34004 h 34004"/>
                <a:gd name="connsiteX3" fmla="*/ 154115 w 154114"/>
                <a:gd name="connsiteY3" fmla="*/ 0 h 3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14" h="34004">
                  <a:moveTo>
                    <a:pt x="34004" y="0"/>
                  </a:moveTo>
                  <a:lnTo>
                    <a:pt x="0" y="34004"/>
                  </a:lnTo>
                  <a:lnTo>
                    <a:pt x="120110" y="34004"/>
                  </a:lnTo>
                  <a:lnTo>
                    <a:pt x="15411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ïślïḓè">
              <a:extLst>
                <a:ext uri="{FF2B5EF4-FFF2-40B4-BE49-F238E27FC236}">
                  <a16:creationId xmlns:a16="http://schemas.microsoft.com/office/drawing/2014/main" id="{8991D743-BB1F-4AFF-8CAB-D06C134D31FB}"/>
                </a:ext>
              </a:extLst>
            </p:cNvPr>
            <p:cNvSpPr/>
            <p:nvPr/>
          </p:nvSpPr>
          <p:spPr>
            <a:xfrm>
              <a:off x="-794403" y="-917999"/>
              <a:ext cx="1330537" cy="425532"/>
            </a:xfrm>
            <a:custGeom>
              <a:avLst/>
              <a:gdLst>
                <a:gd name="connsiteX0" fmla="*/ 175927 w 549782"/>
                <a:gd name="connsiteY0" fmla="*/ 0 h 175831"/>
                <a:gd name="connsiteX1" fmla="*/ 0 w 549782"/>
                <a:gd name="connsiteY1" fmla="*/ 175832 h 175831"/>
                <a:gd name="connsiteX2" fmla="*/ 373856 w 549782"/>
                <a:gd name="connsiteY2" fmla="*/ 175832 h 175831"/>
                <a:gd name="connsiteX3" fmla="*/ 549783 w 549782"/>
                <a:gd name="connsiteY3" fmla="*/ 0 h 17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782" h="175831">
                  <a:moveTo>
                    <a:pt x="175927" y="0"/>
                  </a:moveTo>
                  <a:lnTo>
                    <a:pt x="0" y="175832"/>
                  </a:lnTo>
                  <a:lnTo>
                    <a:pt x="373856" y="175832"/>
                  </a:lnTo>
                  <a:lnTo>
                    <a:pt x="5497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iṡlîḋé">
              <a:extLst>
                <a:ext uri="{FF2B5EF4-FFF2-40B4-BE49-F238E27FC236}">
                  <a16:creationId xmlns:a16="http://schemas.microsoft.com/office/drawing/2014/main" id="{D85339A8-DFAC-4728-A001-C556CA563609}"/>
                </a:ext>
              </a:extLst>
            </p:cNvPr>
            <p:cNvSpPr/>
            <p:nvPr/>
          </p:nvSpPr>
          <p:spPr>
            <a:xfrm>
              <a:off x="1265490" y="-917999"/>
              <a:ext cx="675181" cy="675181"/>
            </a:xfrm>
            <a:custGeom>
              <a:avLst/>
              <a:gdLst>
                <a:gd name="connsiteX0" fmla="*/ 0 w 278987"/>
                <a:gd name="connsiteY0" fmla="*/ 0 h 278987"/>
                <a:gd name="connsiteX1" fmla="*/ 0 w 278987"/>
                <a:gd name="connsiteY1" fmla="*/ 278987 h 278987"/>
                <a:gd name="connsiteX2" fmla="*/ 278987 w 278987"/>
                <a:gd name="connsiteY2" fmla="*/ 0 h 27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987" h="278987">
                  <a:moveTo>
                    <a:pt x="0" y="0"/>
                  </a:moveTo>
                  <a:lnTo>
                    <a:pt x="0" y="278987"/>
                  </a:lnTo>
                  <a:lnTo>
                    <a:pt x="27898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íṣḷiḑê">
              <a:extLst>
                <a:ext uri="{FF2B5EF4-FFF2-40B4-BE49-F238E27FC236}">
                  <a16:creationId xmlns:a16="http://schemas.microsoft.com/office/drawing/2014/main" id="{A41520C5-7853-49DA-8F31-F22777E8EBAB}"/>
                </a:ext>
              </a:extLst>
            </p:cNvPr>
            <p:cNvSpPr/>
            <p:nvPr/>
          </p:nvSpPr>
          <p:spPr>
            <a:xfrm>
              <a:off x="-1083009" y="-614180"/>
              <a:ext cx="777068" cy="776838"/>
            </a:xfrm>
            <a:custGeom>
              <a:avLst/>
              <a:gdLst>
                <a:gd name="connsiteX0" fmla="*/ 0 w 321087"/>
                <a:gd name="connsiteY0" fmla="*/ 320993 h 320992"/>
                <a:gd name="connsiteX1" fmla="*/ 321088 w 321087"/>
                <a:gd name="connsiteY1" fmla="*/ 0 h 320992"/>
                <a:gd name="connsiteX2" fmla="*/ 200692 w 321087"/>
                <a:gd name="connsiteY2" fmla="*/ 0 h 320992"/>
                <a:gd name="connsiteX3" fmla="*/ 0 w 321087"/>
                <a:gd name="connsiteY3" fmla="*/ 200692 h 32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87" h="320992">
                  <a:moveTo>
                    <a:pt x="0" y="320993"/>
                  </a:moveTo>
                  <a:lnTo>
                    <a:pt x="321088" y="0"/>
                  </a:lnTo>
                  <a:lnTo>
                    <a:pt x="200692" y="0"/>
                  </a:lnTo>
                  <a:lnTo>
                    <a:pt x="0" y="200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išḷïḓé">
              <a:extLst>
                <a:ext uri="{FF2B5EF4-FFF2-40B4-BE49-F238E27FC236}">
                  <a16:creationId xmlns:a16="http://schemas.microsoft.com/office/drawing/2014/main" id="{6E4E9A57-912F-4431-B8D3-6E204A864325}"/>
                </a:ext>
              </a:extLst>
            </p:cNvPr>
            <p:cNvSpPr/>
            <p:nvPr/>
          </p:nvSpPr>
          <p:spPr>
            <a:xfrm>
              <a:off x="-875774" y="-917999"/>
              <a:ext cx="1385863" cy="1385631"/>
            </a:xfrm>
            <a:custGeom>
              <a:avLst/>
              <a:gdLst>
                <a:gd name="connsiteX0" fmla="*/ 312420 w 572643"/>
                <a:gd name="connsiteY0" fmla="*/ 0 h 572547"/>
                <a:gd name="connsiteX1" fmla="*/ 0 w 572643"/>
                <a:gd name="connsiteY1" fmla="*/ 312325 h 572547"/>
                <a:gd name="connsiteX2" fmla="*/ 0 w 572643"/>
                <a:gd name="connsiteY2" fmla="*/ 572548 h 572547"/>
                <a:gd name="connsiteX3" fmla="*/ 572643 w 572643"/>
                <a:gd name="connsiteY3" fmla="*/ 0 h 5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43" h="572547">
                  <a:moveTo>
                    <a:pt x="312420" y="0"/>
                  </a:moveTo>
                  <a:lnTo>
                    <a:pt x="0" y="312325"/>
                  </a:lnTo>
                  <a:lnTo>
                    <a:pt x="0" y="572548"/>
                  </a:lnTo>
                  <a:lnTo>
                    <a:pt x="572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ïš1îḍè">
              <a:extLst>
                <a:ext uri="{FF2B5EF4-FFF2-40B4-BE49-F238E27FC236}">
                  <a16:creationId xmlns:a16="http://schemas.microsoft.com/office/drawing/2014/main" id="{097CCA51-BC74-4FF1-9C28-2F24AA458261}"/>
                </a:ext>
              </a:extLst>
            </p:cNvPr>
            <p:cNvSpPr/>
            <p:nvPr/>
          </p:nvSpPr>
          <p:spPr>
            <a:xfrm>
              <a:off x="1582221" y="-1005135"/>
              <a:ext cx="567300" cy="567300"/>
            </a:xfrm>
            <a:custGeom>
              <a:avLst/>
              <a:gdLst>
                <a:gd name="connsiteX0" fmla="*/ 94583 w 234410"/>
                <a:gd name="connsiteY0" fmla="*/ 0 h 234410"/>
                <a:gd name="connsiteX1" fmla="*/ 0 w 234410"/>
                <a:gd name="connsiteY1" fmla="*/ 94583 h 234410"/>
                <a:gd name="connsiteX2" fmla="*/ 0 w 234410"/>
                <a:gd name="connsiteY2" fmla="*/ 234410 h 234410"/>
                <a:gd name="connsiteX3" fmla="*/ 234410 w 234410"/>
                <a:gd name="connsiteY3" fmla="*/ 0 h 234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410" h="234410">
                  <a:moveTo>
                    <a:pt x="94583" y="0"/>
                  </a:moveTo>
                  <a:lnTo>
                    <a:pt x="0" y="94583"/>
                  </a:lnTo>
                  <a:lnTo>
                    <a:pt x="0" y="234410"/>
                  </a:lnTo>
                  <a:lnTo>
                    <a:pt x="23441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9" name="灯片编号占位符 48">
            <a:extLst>
              <a:ext uri="{FF2B5EF4-FFF2-40B4-BE49-F238E27FC236}">
                <a16:creationId xmlns:a16="http://schemas.microsoft.com/office/drawing/2014/main" id="{0EF1459B-AAE7-4B2B-AE85-FD731B72E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F65B630-C7FF-41C0-9923-C5E5E29EED8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77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îşḷíḍê">
            <a:extLst>
              <a:ext uri="{FF2B5EF4-FFF2-40B4-BE49-F238E27FC236}">
                <a16:creationId xmlns:a16="http://schemas.microsoft.com/office/drawing/2014/main" id="{4CAF1410-0F8F-4E20-A240-C993612C6914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17020"/>
            <a:ext cx="12192000" cy="6885026"/>
          </a:xfrm>
          <a:prstGeom prst="rect">
            <a:avLst/>
          </a:prstGeom>
          <a:blipFill dpi="0" rotWithShape="1"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00C7662-4F6D-4B06-BB36-235FC06BF8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6802" y="1843505"/>
            <a:ext cx="5731164" cy="1219886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lnSpc>
                <a:spcPct val="120000"/>
              </a:lnSpc>
              <a:defRPr lang="zh-CN" altLang="en-US" sz="3200"/>
            </a:lvl1pPr>
          </a:lstStyle>
          <a:p>
            <a:pPr lvl="0" defTabSz="914354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F9930E-40DF-417D-8161-BD38EB172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6802" y="3063392"/>
            <a:ext cx="5731164" cy="951058"/>
          </a:xfrm>
        </p:spPr>
        <p:txBody>
          <a:bodyPr/>
          <a:lstStyle>
            <a:lvl1pPr marL="0" indent="0">
              <a:buNone/>
              <a:defRPr lang="en-US" altLang="zh-CN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279D9A-DC49-4C12-80D3-3D89C2783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4F10D-3A58-4285-A9DB-D9098A7BEDDD}" type="datetime1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EF8C95-8814-4768-850F-851B6434A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94C1D7-7C5A-49B3-9D05-119C615E1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3651864-1CD2-4347-84F8-E72602968E15}"/>
              </a:ext>
            </a:extLst>
          </p:cNvPr>
          <p:cNvGrpSpPr/>
          <p:nvPr userDrawn="1"/>
        </p:nvGrpSpPr>
        <p:grpSpPr>
          <a:xfrm flipH="1">
            <a:off x="-493114" y="-921677"/>
            <a:ext cx="6299200" cy="8018952"/>
            <a:chOff x="7914541" y="1592491"/>
            <a:chExt cx="4277459" cy="5445253"/>
          </a:xfrm>
          <a:solidFill>
            <a:schemeClr val="accent1">
              <a:alpha val="50000"/>
            </a:schemeClr>
          </a:solidFill>
        </p:grpSpPr>
        <p:sp>
          <p:nvSpPr>
            <p:cNvPr id="9" name="iṩḻïḍé">
              <a:extLst>
                <a:ext uri="{FF2B5EF4-FFF2-40B4-BE49-F238E27FC236}">
                  <a16:creationId xmlns:a16="http://schemas.microsoft.com/office/drawing/2014/main" id="{43CFB4A1-DA84-4789-A75E-6CE2052230FC}"/>
                </a:ext>
              </a:extLst>
            </p:cNvPr>
            <p:cNvSpPr/>
            <p:nvPr/>
          </p:nvSpPr>
          <p:spPr>
            <a:xfrm>
              <a:off x="11429682" y="5763220"/>
              <a:ext cx="762315" cy="762085"/>
            </a:xfrm>
            <a:custGeom>
              <a:avLst/>
              <a:gdLst>
                <a:gd name="connsiteX0" fmla="*/ 314992 w 314991"/>
                <a:gd name="connsiteY0" fmla="*/ 0 h 314896"/>
                <a:gd name="connsiteX1" fmla="*/ 0 w 314991"/>
                <a:gd name="connsiteY1" fmla="*/ 314896 h 314896"/>
                <a:gd name="connsiteX2" fmla="*/ 314992 w 314991"/>
                <a:gd name="connsiteY2" fmla="*/ 314896 h 314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991" h="314896">
                  <a:moveTo>
                    <a:pt x="314992" y="0"/>
                  </a:moveTo>
                  <a:lnTo>
                    <a:pt x="0" y="314896"/>
                  </a:lnTo>
                  <a:lnTo>
                    <a:pt x="314992" y="3148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îśľídê">
              <a:extLst>
                <a:ext uri="{FF2B5EF4-FFF2-40B4-BE49-F238E27FC236}">
                  <a16:creationId xmlns:a16="http://schemas.microsoft.com/office/drawing/2014/main" id="{0BCC7CD0-06D0-48AC-9999-63B338FFFA88}"/>
                </a:ext>
              </a:extLst>
            </p:cNvPr>
            <p:cNvSpPr/>
            <p:nvPr/>
          </p:nvSpPr>
          <p:spPr>
            <a:xfrm>
              <a:off x="11687400" y="5088039"/>
              <a:ext cx="504599" cy="1392316"/>
            </a:xfrm>
            <a:custGeom>
              <a:avLst/>
              <a:gdLst>
                <a:gd name="connsiteX0" fmla="*/ 208502 w 208502"/>
                <a:gd name="connsiteY0" fmla="*/ 0 h 575309"/>
                <a:gd name="connsiteX1" fmla="*/ 0 w 208502"/>
                <a:gd name="connsiteY1" fmla="*/ 208502 h 575309"/>
                <a:gd name="connsiteX2" fmla="*/ 0 w 208502"/>
                <a:gd name="connsiteY2" fmla="*/ 575310 h 575309"/>
                <a:gd name="connsiteX3" fmla="*/ 208502 w 208502"/>
                <a:gd name="connsiteY3" fmla="*/ 366808 h 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502" h="575309">
                  <a:moveTo>
                    <a:pt x="208502" y="0"/>
                  </a:moveTo>
                  <a:lnTo>
                    <a:pt x="0" y="208502"/>
                  </a:lnTo>
                  <a:lnTo>
                    <a:pt x="0" y="575310"/>
                  </a:lnTo>
                  <a:lnTo>
                    <a:pt x="208502" y="366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ïṩlîḋé">
              <a:extLst>
                <a:ext uri="{FF2B5EF4-FFF2-40B4-BE49-F238E27FC236}">
                  <a16:creationId xmlns:a16="http://schemas.microsoft.com/office/drawing/2014/main" id="{2F359D3C-4D9F-47BA-8251-EB87A9D35AC5}"/>
                </a:ext>
              </a:extLst>
            </p:cNvPr>
            <p:cNvSpPr/>
            <p:nvPr/>
          </p:nvSpPr>
          <p:spPr>
            <a:xfrm>
              <a:off x="11758167" y="5716195"/>
              <a:ext cx="333785" cy="333555"/>
            </a:xfrm>
            <a:custGeom>
              <a:avLst/>
              <a:gdLst>
                <a:gd name="connsiteX0" fmla="*/ 87249 w 137921"/>
                <a:gd name="connsiteY0" fmla="*/ 0 h 137826"/>
                <a:gd name="connsiteX1" fmla="*/ 0 w 137921"/>
                <a:gd name="connsiteY1" fmla="*/ 87154 h 137826"/>
                <a:gd name="connsiteX2" fmla="*/ 0 w 137921"/>
                <a:gd name="connsiteY2" fmla="*/ 137827 h 137826"/>
                <a:gd name="connsiteX3" fmla="*/ 137922 w 137921"/>
                <a:gd name="connsiteY3" fmla="*/ 0 h 13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921" h="137826">
                  <a:moveTo>
                    <a:pt x="87249" y="0"/>
                  </a:moveTo>
                  <a:lnTo>
                    <a:pt x="0" y="87154"/>
                  </a:lnTo>
                  <a:lnTo>
                    <a:pt x="0" y="137827"/>
                  </a:lnTo>
                  <a:lnTo>
                    <a:pt x="13792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ïšľiḍé">
              <a:extLst>
                <a:ext uri="{FF2B5EF4-FFF2-40B4-BE49-F238E27FC236}">
                  <a16:creationId xmlns:a16="http://schemas.microsoft.com/office/drawing/2014/main" id="{1B5824F6-8499-4C0D-9533-ECEE55159F65}"/>
                </a:ext>
              </a:extLst>
            </p:cNvPr>
            <p:cNvSpPr/>
            <p:nvPr/>
          </p:nvSpPr>
          <p:spPr>
            <a:xfrm>
              <a:off x="11337245" y="1592491"/>
              <a:ext cx="854754" cy="2845260"/>
            </a:xfrm>
            <a:custGeom>
              <a:avLst/>
              <a:gdLst>
                <a:gd name="connsiteX0" fmla="*/ 353187 w 353187"/>
                <a:gd name="connsiteY0" fmla="*/ 0 h 1175670"/>
                <a:gd name="connsiteX1" fmla="*/ 0 w 353187"/>
                <a:gd name="connsiteY1" fmla="*/ 353187 h 1175670"/>
                <a:gd name="connsiteX2" fmla="*/ 0 w 353187"/>
                <a:gd name="connsiteY2" fmla="*/ 1175671 h 1175670"/>
                <a:gd name="connsiteX3" fmla="*/ 353187 w 353187"/>
                <a:gd name="connsiteY3" fmla="*/ 822484 h 1175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187" h="1175670">
                  <a:moveTo>
                    <a:pt x="353187" y="0"/>
                  </a:moveTo>
                  <a:lnTo>
                    <a:pt x="0" y="353187"/>
                  </a:lnTo>
                  <a:lnTo>
                    <a:pt x="0" y="1175671"/>
                  </a:lnTo>
                  <a:lnTo>
                    <a:pt x="353187" y="822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ïṥlíḑe">
              <a:extLst>
                <a:ext uri="{FF2B5EF4-FFF2-40B4-BE49-F238E27FC236}">
                  <a16:creationId xmlns:a16="http://schemas.microsoft.com/office/drawing/2014/main" id="{0D5A47C6-671F-4E60-B1DD-87FEAC1A60ED}"/>
                </a:ext>
              </a:extLst>
            </p:cNvPr>
            <p:cNvSpPr/>
            <p:nvPr/>
          </p:nvSpPr>
          <p:spPr>
            <a:xfrm>
              <a:off x="11539867" y="6574868"/>
              <a:ext cx="294598" cy="294599"/>
            </a:xfrm>
            <a:custGeom>
              <a:avLst/>
              <a:gdLst>
                <a:gd name="connsiteX0" fmla="*/ 76962 w 121729"/>
                <a:gd name="connsiteY0" fmla="*/ 0 h 121729"/>
                <a:gd name="connsiteX1" fmla="*/ 0 w 121729"/>
                <a:gd name="connsiteY1" fmla="*/ 76962 h 121729"/>
                <a:gd name="connsiteX2" fmla="*/ 0 w 121729"/>
                <a:gd name="connsiteY2" fmla="*/ 121729 h 121729"/>
                <a:gd name="connsiteX3" fmla="*/ 121729 w 121729"/>
                <a:gd name="connsiteY3" fmla="*/ 0 h 12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729" h="121729">
                  <a:moveTo>
                    <a:pt x="76962" y="0"/>
                  </a:moveTo>
                  <a:lnTo>
                    <a:pt x="0" y="76962"/>
                  </a:lnTo>
                  <a:lnTo>
                    <a:pt x="0" y="121729"/>
                  </a:lnTo>
                  <a:lnTo>
                    <a:pt x="1217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íṡḻîḓe">
              <a:extLst>
                <a:ext uri="{FF2B5EF4-FFF2-40B4-BE49-F238E27FC236}">
                  <a16:creationId xmlns:a16="http://schemas.microsoft.com/office/drawing/2014/main" id="{D5C887EE-B0BD-43E2-841E-3922DD7A3E30}"/>
                </a:ext>
              </a:extLst>
            </p:cNvPr>
            <p:cNvSpPr/>
            <p:nvPr/>
          </p:nvSpPr>
          <p:spPr>
            <a:xfrm>
              <a:off x="9971205" y="4441442"/>
              <a:ext cx="270855" cy="270855"/>
            </a:xfrm>
            <a:custGeom>
              <a:avLst/>
              <a:gdLst>
                <a:gd name="connsiteX0" fmla="*/ 70771 w 111918"/>
                <a:gd name="connsiteY0" fmla="*/ 0 h 111918"/>
                <a:gd name="connsiteX1" fmla="*/ 0 w 111918"/>
                <a:gd name="connsiteY1" fmla="*/ 70771 h 111918"/>
                <a:gd name="connsiteX2" fmla="*/ 0 w 111918"/>
                <a:gd name="connsiteY2" fmla="*/ 111919 h 111918"/>
                <a:gd name="connsiteX3" fmla="*/ 111919 w 111918"/>
                <a:gd name="connsiteY3" fmla="*/ 0 h 11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918" h="111918">
                  <a:moveTo>
                    <a:pt x="70771" y="0"/>
                  </a:moveTo>
                  <a:lnTo>
                    <a:pt x="0" y="70771"/>
                  </a:lnTo>
                  <a:lnTo>
                    <a:pt x="0" y="111919"/>
                  </a:lnTo>
                  <a:lnTo>
                    <a:pt x="11191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ïŝľîḓe">
              <a:extLst>
                <a:ext uri="{FF2B5EF4-FFF2-40B4-BE49-F238E27FC236}">
                  <a16:creationId xmlns:a16="http://schemas.microsoft.com/office/drawing/2014/main" id="{A629FCDE-290A-48A6-9425-89C68DF021BA}"/>
                </a:ext>
              </a:extLst>
            </p:cNvPr>
            <p:cNvSpPr/>
            <p:nvPr/>
          </p:nvSpPr>
          <p:spPr>
            <a:xfrm>
              <a:off x="10041514" y="2704961"/>
              <a:ext cx="2150485" cy="3962803"/>
            </a:xfrm>
            <a:custGeom>
              <a:avLst/>
              <a:gdLst>
                <a:gd name="connsiteX0" fmla="*/ 888587 w 888587"/>
                <a:gd name="connsiteY0" fmla="*/ 0 h 1637442"/>
                <a:gd name="connsiteX1" fmla="*/ 0 w 888587"/>
                <a:gd name="connsiteY1" fmla="*/ 888587 h 1637442"/>
                <a:gd name="connsiteX2" fmla="*/ 0 w 888587"/>
                <a:gd name="connsiteY2" fmla="*/ 1637443 h 1637442"/>
                <a:gd name="connsiteX3" fmla="*/ 888587 w 888587"/>
                <a:gd name="connsiteY3" fmla="*/ 748855 h 163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587" h="1637442">
                  <a:moveTo>
                    <a:pt x="888587" y="0"/>
                  </a:moveTo>
                  <a:lnTo>
                    <a:pt x="0" y="888587"/>
                  </a:lnTo>
                  <a:lnTo>
                    <a:pt x="0" y="1637443"/>
                  </a:lnTo>
                  <a:lnTo>
                    <a:pt x="888587" y="7488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iś1ïdê">
              <a:extLst>
                <a:ext uri="{FF2B5EF4-FFF2-40B4-BE49-F238E27FC236}">
                  <a16:creationId xmlns:a16="http://schemas.microsoft.com/office/drawing/2014/main" id="{DA7AB72E-15BE-456C-B31D-37155DE488B9}"/>
                </a:ext>
              </a:extLst>
            </p:cNvPr>
            <p:cNvSpPr/>
            <p:nvPr/>
          </p:nvSpPr>
          <p:spPr>
            <a:xfrm>
              <a:off x="10832646" y="3089695"/>
              <a:ext cx="1359353" cy="1359354"/>
            </a:xfrm>
            <a:custGeom>
              <a:avLst/>
              <a:gdLst>
                <a:gd name="connsiteX0" fmla="*/ 561689 w 561689"/>
                <a:gd name="connsiteY0" fmla="*/ 0 h 561689"/>
                <a:gd name="connsiteX1" fmla="*/ 0 w 561689"/>
                <a:gd name="connsiteY1" fmla="*/ 561689 h 561689"/>
                <a:gd name="connsiteX2" fmla="*/ 458534 w 561689"/>
                <a:gd name="connsiteY2" fmla="*/ 561689 h 561689"/>
                <a:gd name="connsiteX3" fmla="*/ 561689 w 561689"/>
                <a:gd name="connsiteY3" fmla="*/ 458438 h 56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689" h="561689">
                  <a:moveTo>
                    <a:pt x="561689" y="0"/>
                  </a:moveTo>
                  <a:lnTo>
                    <a:pt x="0" y="561689"/>
                  </a:lnTo>
                  <a:lnTo>
                    <a:pt x="458534" y="561689"/>
                  </a:lnTo>
                  <a:lnTo>
                    <a:pt x="561689" y="4584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íšḷïḑè">
              <a:extLst>
                <a:ext uri="{FF2B5EF4-FFF2-40B4-BE49-F238E27FC236}">
                  <a16:creationId xmlns:a16="http://schemas.microsoft.com/office/drawing/2014/main" id="{7457471D-FD87-430B-9C75-0D6634D22B2F}"/>
                </a:ext>
              </a:extLst>
            </p:cNvPr>
            <p:cNvSpPr/>
            <p:nvPr/>
          </p:nvSpPr>
          <p:spPr>
            <a:xfrm>
              <a:off x="10195499" y="3329429"/>
              <a:ext cx="1996500" cy="1996500"/>
            </a:xfrm>
            <a:custGeom>
              <a:avLst/>
              <a:gdLst>
                <a:gd name="connsiteX0" fmla="*/ 824960 w 824960"/>
                <a:gd name="connsiteY0" fmla="*/ 0 h 824960"/>
                <a:gd name="connsiteX1" fmla="*/ 0 w 824960"/>
                <a:gd name="connsiteY1" fmla="*/ 824960 h 824960"/>
                <a:gd name="connsiteX2" fmla="*/ 545021 w 824960"/>
                <a:gd name="connsiteY2" fmla="*/ 824960 h 824960"/>
                <a:gd name="connsiteX3" fmla="*/ 824960 w 824960"/>
                <a:gd name="connsiteY3" fmla="*/ 545021 h 8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4960" h="824960">
                  <a:moveTo>
                    <a:pt x="824960" y="0"/>
                  </a:moveTo>
                  <a:lnTo>
                    <a:pt x="0" y="824960"/>
                  </a:lnTo>
                  <a:lnTo>
                    <a:pt x="545021" y="824960"/>
                  </a:lnTo>
                  <a:lnTo>
                    <a:pt x="824960" y="5450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íşḻidê">
              <a:extLst>
                <a:ext uri="{FF2B5EF4-FFF2-40B4-BE49-F238E27FC236}">
                  <a16:creationId xmlns:a16="http://schemas.microsoft.com/office/drawing/2014/main" id="{8E71E8F3-F94B-4401-961D-11AE38DC55E8}"/>
                </a:ext>
              </a:extLst>
            </p:cNvPr>
            <p:cNvSpPr/>
            <p:nvPr/>
          </p:nvSpPr>
          <p:spPr>
            <a:xfrm>
              <a:off x="9333136" y="4063625"/>
              <a:ext cx="2858861" cy="2858861"/>
            </a:xfrm>
            <a:custGeom>
              <a:avLst/>
              <a:gdLst>
                <a:gd name="connsiteX0" fmla="*/ 820960 w 1181290"/>
                <a:gd name="connsiteY0" fmla="*/ 1181290 h 1181290"/>
                <a:gd name="connsiteX1" fmla="*/ 1181291 w 1181290"/>
                <a:gd name="connsiteY1" fmla="*/ 820864 h 1181290"/>
                <a:gd name="connsiteX2" fmla="*/ 1181291 w 1181290"/>
                <a:gd name="connsiteY2" fmla="*/ 0 h 1181290"/>
                <a:gd name="connsiteX3" fmla="*/ 0 w 1181290"/>
                <a:gd name="connsiteY3" fmla="*/ 1181290 h 1181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1290" h="1181290">
                  <a:moveTo>
                    <a:pt x="820960" y="1181290"/>
                  </a:moveTo>
                  <a:lnTo>
                    <a:pt x="1181291" y="820864"/>
                  </a:lnTo>
                  <a:lnTo>
                    <a:pt x="1181291" y="0"/>
                  </a:lnTo>
                  <a:lnTo>
                    <a:pt x="0" y="11812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î$ļiďé">
              <a:extLst>
                <a:ext uri="{FF2B5EF4-FFF2-40B4-BE49-F238E27FC236}">
                  <a16:creationId xmlns:a16="http://schemas.microsoft.com/office/drawing/2014/main" id="{D00012DC-961C-44A3-9334-0E2BECDA422C}"/>
                </a:ext>
              </a:extLst>
            </p:cNvPr>
            <p:cNvSpPr/>
            <p:nvPr/>
          </p:nvSpPr>
          <p:spPr>
            <a:xfrm>
              <a:off x="8816088" y="5734177"/>
              <a:ext cx="790899" cy="790899"/>
            </a:xfrm>
            <a:custGeom>
              <a:avLst/>
              <a:gdLst>
                <a:gd name="connsiteX0" fmla="*/ 120205 w 326802"/>
                <a:gd name="connsiteY0" fmla="*/ 326803 h 326802"/>
                <a:gd name="connsiteX1" fmla="*/ 326803 w 326802"/>
                <a:gd name="connsiteY1" fmla="*/ 120205 h 326802"/>
                <a:gd name="connsiteX2" fmla="*/ 326803 w 326802"/>
                <a:gd name="connsiteY2" fmla="*/ 0 h 326802"/>
                <a:gd name="connsiteX3" fmla="*/ 0 w 326802"/>
                <a:gd name="connsiteY3" fmla="*/ 326803 h 32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802" h="326802">
                  <a:moveTo>
                    <a:pt x="120205" y="326803"/>
                  </a:moveTo>
                  <a:lnTo>
                    <a:pt x="326803" y="120205"/>
                  </a:lnTo>
                  <a:lnTo>
                    <a:pt x="326803" y="0"/>
                  </a:lnTo>
                  <a:lnTo>
                    <a:pt x="0" y="3268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iśḷïďè">
              <a:extLst>
                <a:ext uri="{FF2B5EF4-FFF2-40B4-BE49-F238E27FC236}">
                  <a16:creationId xmlns:a16="http://schemas.microsoft.com/office/drawing/2014/main" id="{030A47F0-ECBE-4B5C-8805-0C72C660D648}"/>
                </a:ext>
              </a:extLst>
            </p:cNvPr>
            <p:cNvSpPr/>
            <p:nvPr/>
          </p:nvSpPr>
          <p:spPr>
            <a:xfrm>
              <a:off x="10111359" y="6680213"/>
              <a:ext cx="207232" cy="207232"/>
            </a:xfrm>
            <a:custGeom>
              <a:avLst/>
              <a:gdLst>
                <a:gd name="connsiteX0" fmla="*/ 31432 w 85629"/>
                <a:gd name="connsiteY0" fmla="*/ 85630 h 85629"/>
                <a:gd name="connsiteX1" fmla="*/ 85630 w 85629"/>
                <a:gd name="connsiteY1" fmla="*/ 31528 h 85629"/>
                <a:gd name="connsiteX2" fmla="*/ 85630 w 85629"/>
                <a:gd name="connsiteY2" fmla="*/ 0 h 85629"/>
                <a:gd name="connsiteX3" fmla="*/ 0 w 85629"/>
                <a:gd name="connsiteY3" fmla="*/ 85630 h 8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29" h="85629">
                  <a:moveTo>
                    <a:pt x="31432" y="85630"/>
                  </a:moveTo>
                  <a:lnTo>
                    <a:pt x="85630" y="31528"/>
                  </a:lnTo>
                  <a:lnTo>
                    <a:pt x="85630" y="0"/>
                  </a:lnTo>
                  <a:lnTo>
                    <a:pt x="0" y="856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íS1ide">
              <a:extLst>
                <a:ext uri="{FF2B5EF4-FFF2-40B4-BE49-F238E27FC236}">
                  <a16:creationId xmlns:a16="http://schemas.microsoft.com/office/drawing/2014/main" id="{99CD8055-793B-433F-B44C-E2A2CC7CEEA1}"/>
                </a:ext>
              </a:extLst>
            </p:cNvPr>
            <p:cNvSpPr/>
            <p:nvPr/>
          </p:nvSpPr>
          <p:spPr>
            <a:xfrm>
              <a:off x="11427608" y="3784239"/>
              <a:ext cx="764392" cy="3138247"/>
            </a:xfrm>
            <a:custGeom>
              <a:avLst/>
              <a:gdLst>
                <a:gd name="connsiteX0" fmla="*/ 189643 w 315849"/>
                <a:gd name="connsiteY0" fmla="*/ 1296733 h 1296733"/>
                <a:gd name="connsiteX1" fmla="*/ 315849 w 315849"/>
                <a:gd name="connsiteY1" fmla="*/ 1170432 h 1296733"/>
                <a:gd name="connsiteX2" fmla="*/ 315849 w 315849"/>
                <a:gd name="connsiteY2" fmla="*/ 0 h 1296733"/>
                <a:gd name="connsiteX3" fmla="*/ 0 w 315849"/>
                <a:gd name="connsiteY3" fmla="*/ 315849 h 1296733"/>
                <a:gd name="connsiteX4" fmla="*/ 0 w 315849"/>
                <a:gd name="connsiteY4" fmla="*/ 1296733 h 129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5849" h="1296733">
                  <a:moveTo>
                    <a:pt x="189643" y="1296733"/>
                  </a:moveTo>
                  <a:lnTo>
                    <a:pt x="315849" y="1170432"/>
                  </a:lnTo>
                  <a:lnTo>
                    <a:pt x="315849" y="0"/>
                  </a:lnTo>
                  <a:lnTo>
                    <a:pt x="0" y="315849"/>
                  </a:lnTo>
                  <a:lnTo>
                    <a:pt x="0" y="1296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22" name="图形 4">
              <a:extLst>
                <a:ext uri="{FF2B5EF4-FFF2-40B4-BE49-F238E27FC236}">
                  <a16:creationId xmlns:a16="http://schemas.microsoft.com/office/drawing/2014/main" id="{211801E3-E40C-46E9-B3B7-9316111199DB}"/>
                </a:ext>
              </a:extLst>
            </p:cNvPr>
            <p:cNvGrpSpPr/>
            <p:nvPr/>
          </p:nvGrpSpPr>
          <p:grpSpPr>
            <a:xfrm>
              <a:off x="7914541" y="5088731"/>
              <a:ext cx="4277459" cy="1949013"/>
              <a:chOff x="5216937" y="3751707"/>
              <a:chExt cx="1767459" cy="805338"/>
            </a:xfrm>
            <a:grpFill/>
          </p:grpSpPr>
          <p:sp>
            <p:nvSpPr>
              <p:cNvPr id="23" name="îsļídê">
                <a:extLst>
                  <a:ext uri="{FF2B5EF4-FFF2-40B4-BE49-F238E27FC236}">
                    <a16:creationId xmlns:a16="http://schemas.microsoft.com/office/drawing/2014/main" id="{4FB393B8-35E1-4EEF-B83A-52C88D09CE63}"/>
                  </a:ext>
                </a:extLst>
              </p:cNvPr>
              <p:cNvSpPr/>
              <p:nvPr/>
            </p:nvSpPr>
            <p:spPr>
              <a:xfrm>
                <a:off x="6767797" y="4464367"/>
                <a:ext cx="203930" cy="45053"/>
              </a:xfrm>
              <a:custGeom>
                <a:avLst/>
                <a:gdLst>
                  <a:gd name="connsiteX0" fmla="*/ 158877 w 203930"/>
                  <a:gd name="connsiteY0" fmla="*/ 45053 h 45053"/>
                  <a:gd name="connsiteX1" fmla="*/ 203930 w 203930"/>
                  <a:gd name="connsiteY1" fmla="*/ 0 h 45053"/>
                  <a:gd name="connsiteX2" fmla="*/ 44958 w 203930"/>
                  <a:gd name="connsiteY2" fmla="*/ 0 h 45053"/>
                  <a:gd name="connsiteX3" fmla="*/ 0 w 203930"/>
                  <a:gd name="connsiteY3" fmla="*/ 45053 h 45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930" h="45053">
                    <a:moveTo>
                      <a:pt x="158877" y="45053"/>
                    </a:moveTo>
                    <a:lnTo>
                      <a:pt x="203930" y="0"/>
                    </a:lnTo>
                    <a:lnTo>
                      <a:pt x="44958" y="0"/>
                    </a:lnTo>
                    <a:lnTo>
                      <a:pt x="0" y="4505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íṡḻídé">
                <a:extLst>
                  <a:ext uri="{FF2B5EF4-FFF2-40B4-BE49-F238E27FC236}">
                    <a16:creationId xmlns:a16="http://schemas.microsoft.com/office/drawing/2014/main" id="{2BF1E68B-4F09-4082-8BCD-ADDB4D044407}"/>
                  </a:ext>
                </a:extLst>
              </p:cNvPr>
              <p:cNvSpPr/>
              <p:nvPr/>
            </p:nvSpPr>
            <p:spPr>
              <a:xfrm>
                <a:off x="6099142" y="4276629"/>
                <a:ext cx="727519" cy="232790"/>
              </a:xfrm>
              <a:custGeom>
                <a:avLst/>
                <a:gdLst>
                  <a:gd name="connsiteX0" fmla="*/ 494729 w 727519"/>
                  <a:gd name="connsiteY0" fmla="*/ 232791 h 232790"/>
                  <a:gd name="connsiteX1" fmla="*/ 727520 w 727519"/>
                  <a:gd name="connsiteY1" fmla="*/ 0 h 232790"/>
                  <a:gd name="connsiteX2" fmla="*/ 232696 w 727519"/>
                  <a:gd name="connsiteY2" fmla="*/ 0 h 232790"/>
                  <a:gd name="connsiteX3" fmla="*/ 0 w 727519"/>
                  <a:gd name="connsiteY3" fmla="*/ 232791 h 232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7519" h="232790">
                    <a:moveTo>
                      <a:pt x="494729" y="232791"/>
                    </a:moveTo>
                    <a:lnTo>
                      <a:pt x="727520" y="0"/>
                    </a:lnTo>
                    <a:lnTo>
                      <a:pt x="232696" y="0"/>
                    </a:lnTo>
                    <a:lnTo>
                      <a:pt x="0" y="23279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iŝḷíḋé">
                <a:extLst>
                  <a:ext uri="{FF2B5EF4-FFF2-40B4-BE49-F238E27FC236}">
                    <a16:creationId xmlns:a16="http://schemas.microsoft.com/office/drawing/2014/main" id="{4DD867E4-BBE8-4E26-B1F5-F0BE4D515535}"/>
                  </a:ext>
                </a:extLst>
              </p:cNvPr>
              <p:cNvSpPr/>
              <p:nvPr/>
            </p:nvSpPr>
            <p:spPr>
              <a:xfrm>
                <a:off x="5331141" y="4140231"/>
                <a:ext cx="369188" cy="369188"/>
              </a:xfrm>
              <a:custGeom>
                <a:avLst/>
                <a:gdLst>
                  <a:gd name="connsiteX0" fmla="*/ 369189 w 369188"/>
                  <a:gd name="connsiteY0" fmla="*/ 369189 h 369188"/>
                  <a:gd name="connsiteX1" fmla="*/ 369189 w 369188"/>
                  <a:gd name="connsiteY1" fmla="*/ 0 h 369188"/>
                  <a:gd name="connsiteX2" fmla="*/ 0 w 369188"/>
                  <a:gd name="connsiteY2" fmla="*/ 369189 h 36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9188" h="369188">
                    <a:moveTo>
                      <a:pt x="369189" y="369189"/>
                    </a:moveTo>
                    <a:lnTo>
                      <a:pt x="369189" y="0"/>
                    </a:lnTo>
                    <a:lnTo>
                      <a:pt x="0" y="3691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îşľîḓé">
                <a:extLst>
                  <a:ext uri="{FF2B5EF4-FFF2-40B4-BE49-F238E27FC236}">
                    <a16:creationId xmlns:a16="http://schemas.microsoft.com/office/drawing/2014/main" id="{B38F6D8B-4D6C-4357-AEFE-EFBB131D100B}"/>
                  </a:ext>
                </a:extLst>
              </p:cNvPr>
              <p:cNvSpPr/>
              <p:nvPr/>
            </p:nvSpPr>
            <p:spPr>
              <a:xfrm>
                <a:off x="6559581" y="3918489"/>
                <a:ext cx="424815" cy="424815"/>
              </a:xfrm>
              <a:custGeom>
                <a:avLst/>
                <a:gdLst>
                  <a:gd name="connsiteX0" fmla="*/ 424815 w 424815"/>
                  <a:gd name="connsiteY0" fmla="*/ 0 h 424815"/>
                  <a:gd name="connsiteX1" fmla="*/ 0 w 424815"/>
                  <a:gd name="connsiteY1" fmla="*/ 424815 h 424815"/>
                  <a:gd name="connsiteX2" fmla="*/ 159258 w 424815"/>
                  <a:gd name="connsiteY2" fmla="*/ 424815 h 424815"/>
                  <a:gd name="connsiteX3" fmla="*/ 424815 w 424815"/>
                  <a:gd name="connsiteY3" fmla="*/ 159258 h 42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4815" h="424815">
                    <a:moveTo>
                      <a:pt x="424815" y="0"/>
                    </a:moveTo>
                    <a:lnTo>
                      <a:pt x="0" y="424815"/>
                    </a:lnTo>
                    <a:lnTo>
                      <a:pt x="159258" y="424815"/>
                    </a:lnTo>
                    <a:lnTo>
                      <a:pt x="424815" y="1592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iṡ1íḑé">
                <a:extLst>
                  <a:ext uri="{FF2B5EF4-FFF2-40B4-BE49-F238E27FC236}">
                    <a16:creationId xmlns:a16="http://schemas.microsoft.com/office/drawing/2014/main" id="{FFF627F7-517F-493B-8E02-26B555AE5C22}"/>
                  </a:ext>
                </a:extLst>
              </p:cNvPr>
              <p:cNvSpPr/>
              <p:nvPr/>
            </p:nvSpPr>
            <p:spPr>
              <a:xfrm>
                <a:off x="6113334" y="3751707"/>
                <a:ext cx="757713" cy="757713"/>
              </a:xfrm>
              <a:custGeom>
                <a:avLst/>
                <a:gdLst>
                  <a:gd name="connsiteX0" fmla="*/ 344329 w 757713"/>
                  <a:gd name="connsiteY0" fmla="*/ 757714 h 757713"/>
                  <a:gd name="connsiteX1" fmla="*/ 757714 w 757713"/>
                  <a:gd name="connsiteY1" fmla="*/ 344329 h 757713"/>
                  <a:gd name="connsiteX2" fmla="*/ 757714 w 757713"/>
                  <a:gd name="connsiteY2" fmla="*/ 0 h 757713"/>
                  <a:gd name="connsiteX3" fmla="*/ 0 w 757713"/>
                  <a:gd name="connsiteY3" fmla="*/ 757714 h 75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7713" h="757713">
                    <a:moveTo>
                      <a:pt x="344329" y="757714"/>
                    </a:moveTo>
                    <a:lnTo>
                      <a:pt x="757714" y="344329"/>
                    </a:lnTo>
                    <a:lnTo>
                      <a:pt x="757714" y="0"/>
                    </a:lnTo>
                    <a:lnTo>
                      <a:pt x="0" y="7577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í$ḻïḑê">
                <a:extLst>
                  <a:ext uri="{FF2B5EF4-FFF2-40B4-BE49-F238E27FC236}">
                    <a16:creationId xmlns:a16="http://schemas.microsoft.com/office/drawing/2014/main" id="{C7DC5773-5B60-46A3-A90C-7AB091C02EC7}"/>
                  </a:ext>
                </a:extLst>
              </p:cNvPr>
              <p:cNvSpPr/>
              <p:nvPr/>
            </p:nvSpPr>
            <p:spPr>
              <a:xfrm>
                <a:off x="5216937" y="4246816"/>
                <a:ext cx="310229" cy="310229"/>
              </a:xfrm>
              <a:custGeom>
                <a:avLst/>
                <a:gdLst>
                  <a:gd name="connsiteX0" fmla="*/ 184975 w 310229"/>
                  <a:gd name="connsiteY0" fmla="*/ 310229 h 310229"/>
                  <a:gd name="connsiteX1" fmla="*/ 310229 w 310229"/>
                  <a:gd name="connsiteY1" fmla="*/ 184975 h 310229"/>
                  <a:gd name="connsiteX2" fmla="*/ 310229 w 310229"/>
                  <a:gd name="connsiteY2" fmla="*/ 0 h 310229"/>
                  <a:gd name="connsiteX3" fmla="*/ 0 w 310229"/>
                  <a:gd name="connsiteY3" fmla="*/ 310229 h 310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229" h="310229">
                    <a:moveTo>
                      <a:pt x="184975" y="310229"/>
                    </a:moveTo>
                    <a:lnTo>
                      <a:pt x="310229" y="184975"/>
                    </a:lnTo>
                    <a:lnTo>
                      <a:pt x="310229" y="0"/>
                    </a:lnTo>
                    <a:lnTo>
                      <a:pt x="0" y="3102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64C0461-1E47-4F91-AB43-9BA6092D73C6}"/>
              </a:ext>
            </a:extLst>
          </p:cNvPr>
          <p:cNvGrpSpPr/>
          <p:nvPr userDrawn="1"/>
        </p:nvGrpSpPr>
        <p:grpSpPr>
          <a:xfrm flipH="1">
            <a:off x="9048610" y="-186450"/>
            <a:ext cx="3232530" cy="4114943"/>
            <a:chOff x="-1083009" y="-1005135"/>
            <a:chExt cx="3232530" cy="4114943"/>
          </a:xfrm>
          <a:solidFill>
            <a:schemeClr val="accent1">
              <a:alpha val="50000"/>
            </a:schemeClr>
          </a:solidFill>
        </p:grpSpPr>
        <p:sp>
          <p:nvSpPr>
            <p:cNvPr id="32" name="í$1ïḓé">
              <a:extLst>
                <a:ext uri="{FF2B5EF4-FFF2-40B4-BE49-F238E27FC236}">
                  <a16:creationId xmlns:a16="http://schemas.microsoft.com/office/drawing/2014/main" id="{AD960AB5-2AED-4F99-9DCF-D39C69B263DD}"/>
                </a:ext>
              </a:extLst>
            </p:cNvPr>
            <p:cNvSpPr/>
            <p:nvPr/>
          </p:nvSpPr>
          <p:spPr>
            <a:xfrm>
              <a:off x="-1083009" y="-618098"/>
              <a:ext cx="576058" cy="576058"/>
            </a:xfrm>
            <a:custGeom>
              <a:avLst/>
              <a:gdLst>
                <a:gd name="connsiteX0" fmla="*/ 0 w 238029"/>
                <a:gd name="connsiteY0" fmla="*/ 238030 h 238029"/>
                <a:gd name="connsiteX1" fmla="*/ 238030 w 238029"/>
                <a:gd name="connsiteY1" fmla="*/ 0 h 238029"/>
                <a:gd name="connsiteX2" fmla="*/ 0 w 238029"/>
                <a:gd name="connsiteY2" fmla="*/ 0 h 23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29" h="238029">
                  <a:moveTo>
                    <a:pt x="0" y="238030"/>
                  </a:moveTo>
                  <a:lnTo>
                    <a:pt x="23803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îṣ1iḓe">
              <a:extLst>
                <a:ext uri="{FF2B5EF4-FFF2-40B4-BE49-F238E27FC236}">
                  <a16:creationId xmlns:a16="http://schemas.microsoft.com/office/drawing/2014/main" id="{01011A3D-6B65-46B4-A241-C3FCF50BF8B2}"/>
                </a:ext>
              </a:extLst>
            </p:cNvPr>
            <p:cNvSpPr/>
            <p:nvPr/>
          </p:nvSpPr>
          <p:spPr>
            <a:xfrm>
              <a:off x="-1083009" y="-583982"/>
              <a:ext cx="381502" cy="1052076"/>
            </a:xfrm>
            <a:custGeom>
              <a:avLst/>
              <a:gdLst>
                <a:gd name="connsiteX0" fmla="*/ 0 w 157638"/>
                <a:gd name="connsiteY0" fmla="*/ 434721 h 434721"/>
                <a:gd name="connsiteX1" fmla="*/ 157639 w 157638"/>
                <a:gd name="connsiteY1" fmla="*/ 277178 h 434721"/>
                <a:gd name="connsiteX2" fmla="*/ 157544 w 157638"/>
                <a:gd name="connsiteY2" fmla="*/ 0 h 434721"/>
                <a:gd name="connsiteX3" fmla="*/ 0 w 157638"/>
                <a:gd name="connsiteY3" fmla="*/ 157544 h 43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638" h="434721">
                  <a:moveTo>
                    <a:pt x="0" y="434721"/>
                  </a:moveTo>
                  <a:lnTo>
                    <a:pt x="157639" y="277178"/>
                  </a:lnTo>
                  <a:lnTo>
                    <a:pt x="157544" y="0"/>
                  </a:lnTo>
                  <a:lnTo>
                    <a:pt x="0" y="1575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ïşḷíḓe">
              <a:extLst>
                <a:ext uri="{FF2B5EF4-FFF2-40B4-BE49-F238E27FC236}">
                  <a16:creationId xmlns:a16="http://schemas.microsoft.com/office/drawing/2014/main" id="{C0755668-4E59-4D8D-B86C-2DEABBB2AC7E}"/>
                </a:ext>
              </a:extLst>
            </p:cNvPr>
            <p:cNvSpPr/>
            <p:nvPr/>
          </p:nvSpPr>
          <p:spPr>
            <a:xfrm>
              <a:off x="-1007170" y="-258493"/>
              <a:ext cx="251954" cy="251954"/>
            </a:xfrm>
            <a:custGeom>
              <a:avLst/>
              <a:gdLst>
                <a:gd name="connsiteX0" fmla="*/ 38291 w 104108"/>
                <a:gd name="connsiteY0" fmla="*/ 104108 h 104108"/>
                <a:gd name="connsiteX1" fmla="*/ 104108 w 104108"/>
                <a:gd name="connsiteY1" fmla="*/ 38291 h 104108"/>
                <a:gd name="connsiteX2" fmla="*/ 104108 w 104108"/>
                <a:gd name="connsiteY2" fmla="*/ 0 h 104108"/>
                <a:gd name="connsiteX3" fmla="*/ 0 w 104108"/>
                <a:gd name="connsiteY3" fmla="*/ 104108 h 1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08" h="104108">
                  <a:moveTo>
                    <a:pt x="38291" y="104108"/>
                  </a:moveTo>
                  <a:lnTo>
                    <a:pt x="104108" y="38291"/>
                  </a:lnTo>
                  <a:lnTo>
                    <a:pt x="104108" y="0"/>
                  </a:lnTo>
                  <a:lnTo>
                    <a:pt x="0" y="1041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îSľïḋê">
              <a:extLst>
                <a:ext uri="{FF2B5EF4-FFF2-40B4-BE49-F238E27FC236}">
                  <a16:creationId xmlns:a16="http://schemas.microsoft.com/office/drawing/2014/main" id="{40D1741D-9F74-48B9-B704-AE923887F019}"/>
                </a:ext>
              </a:extLst>
            </p:cNvPr>
            <p:cNvSpPr/>
            <p:nvPr/>
          </p:nvSpPr>
          <p:spPr>
            <a:xfrm>
              <a:off x="-1083009" y="959555"/>
              <a:ext cx="645905" cy="2150253"/>
            </a:xfrm>
            <a:custGeom>
              <a:avLst/>
              <a:gdLst>
                <a:gd name="connsiteX0" fmla="*/ 0 w 266890"/>
                <a:gd name="connsiteY0" fmla="*/ 888492 h 888491"/>
                <a:gd name="connsiteX1" fmla="*/ 266891 w 266890"/>
                <a:gd name="connsiteY1" fmla="*/ 621602 h 888491"/>
                <a:gd name="connsiteX2" fmla="*/ 266891 w 266890"/>
                <a:gd name="connsiteY2" fmla="*/ 0 h 888491"/>
                <a:gd name="connsiteX3" fmla="*/ 0 w 266890"/>
                <a:gd name="connsiteY3" fmla="*/ 266890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890" h="888491">
                  <a:moveTo>
                    <a:pt x="0" y="888492"/>
                  </a:moveTo>
                  <a:lnTo>
                    <a:pt x="266891" y="621602"/>
                  </a:lnTo>
                  <a:lnTo>
                    <a:pt x="266891" y="0"/>
                  </a:lnTo>
                  <a:lnTo>
                    <a:pt x="0" y="2668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îsḷídê">
              <a:extLst>
                <a:ext uri="{FF2B5EF4-FFF2-40B4-BE49-F238E27FC236}">
                  <a16:creationId xmlns:a16="http://schemas.microsoft.com/office/drawing/2014/main" id="{656203E4-74FC-4457-8E39-158E1C5B6BC6}"/>
                </a:ext>
              </a:extLst>
            </p:cNvPr>
            <p:cNvSpPr/>
            <p:nvPr/>
          </p:nvSpPr>
          <p:spPr>
            <a:xfrm>
              <a:off x="-812844" y="-878120"/>
              <a:ext cx="222677" cy="222677"/>
            </a:xfrm>
            <a:custGeom>
              <a:avLst/>
              <a:gdLst>
                <a:gd name="connsiteX0" fmla="*/ 33814 w 92011"/>
                <a:gd name="connsiteY0" fmla="*/ 92012 h 92011"/>
                <a:gd name="connsiteX1" fmla="*/ 92011 w 92011"/>
                <a:gd name="connsiteY1" fmla="*/ 33909 h 92011"/>
                <a:gd name="connsiteX2" fmla="*/ 92011 w 92011"/>
                <a:gd name="connsiteY2" fmla="*/ 0 h 92011"/>
                <a:gd name="connsiteX3" fmla="*/ 0 w 92011"/>
                <a:gd name="connsiteY3" fmla="*/ 92012 h 9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11" h="92011">
                  <a:moveTo>
                    <a:pt x="33814" y="92012"/>
                  </a:moveTo>
                  <a:lnTo>
                    <a:pt x="92011" y="33909"/>
                  </a:lnTo>
                  <a:lnTo>
                    <a:pt x="92011" y="0"/>
                  </a:lnTo>
                  <a:lnTo>
                    <a:pt x="0" y="920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ïṡ1ïde">
              <a:extLst>
                <a:ext uri="{FF2B5EF4-FFF2-40B4-BE49-F238E27FC236}">
                  <a16:creationId xmlns:a16="http://schemas.microsoft.com/office/drawing/2014/main" id="{A79D708E-3677-4B00-8A97-3DC66BEE651F}"/>
                </a:ext>
              </a:extLst>
            </p:cNvPr>
            <p:cNvSpPr/>
            <p:nvPr/>
          </p:nvSpPr>
          <p:spPr>
            <a:xfrm>
              <a:off x="-1083009" y="-725750"/>
              <a:ext cx="1625138" cy="2994864"/>
            </a:xfrm>
            <a:custGeom>
              <a:avLst/>
              <a:gdLst>
                <a:gd name="connsiteX0" fmla="*/ 0 w 671512"/>
                <a:gd name="connsiteY0" fmla="*/ 1237488 h 1237487"/>
                <a:gd name="connsiteX1" fmla="*/ 671513 w 671512"/>
                <a:gd name="connsiteY1" fmla="*/ 565976 h 1237487"/>
                <a:gd name="connsiteX2" fmla="*/ 671513 w 671512"/>
                <a:gd name="connsiteY2" fmla="*/ 0 h 1237487"/>
                <a:gd name="connsiteX3" fmla="*/ 0 w 671512"/>
                <a:gd name="connsiteY3" fmla="*/ 671608 h 123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512" h="1237487">
                  <a:moveTo>
                    <a:pt x="0" y="1237488"/>
                  </a:moveTo>
                  <a:lnTo>
                    <a:pt x="671513" y="565976"/>
                  </a:lnTo>
                  <a:lnTo>
                    <a:pt x="671513" y="0"/>
                  </a:lnTo>
                  <a:lnTo>
                    <a:pt x="0" y="671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îṣlïḓe">
              <a:extLst>
                <a:ext uri="{FF2B5EF4-FFF2-40B4-BE49-F238E27FC236}">
                  <a16:creationId xmlns:a16="http://schemas.microsoft.com/office/drawing/2014/main" id="{026387AD-9750-44B3-A54D-462BB014A0D5}"/>
                </a:ext>
              </a:extLst>
            </p:cNvPr>
            <p:cNvSpPr/>
            <p:nvPr/>
          </p:nvSpPr>
          <p:spPr>
            <a:xfrm>
              <a:off x="-1083009" y="288292"/>
              <a:ext cx="1508728" cy="1508728"/>
            </a:xfrm>
            <a:custGeom>
              <a:avLst/>
              <a:gdLst>
                <a:gd name="connsiteX0" fmla="*/ 0 w 623411"/>
                <a:gd name="connsiteY0" fmla="*/ 623411 h 623411"/>
                <a:gd name="connsiteX1" fmla="*/ 623411 w 623411"/>
                <a:gd name="connsiteY1" fmla="*/ 0 h 623411"/>
                <a:gd name="connsiteX2" fmla="*/ 211550 w 623411"/>
                <a:gd name="connsiteY2" fmla="*/ 0 h 623411"/>
                <a:gd name="connsiteX3" fmla="*/ 0 w 623411"/>
                <a:gd name="connsiteY3" fmla="*/ 211550 h 6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11" h="623411">
                  <a:moveTo>
                    <a:pt x="0" y="623411"/>
                  </a:moveTo>
                  <a:lnTo>
                    <a:pt x="623411" y="0"/>
                  </a:lnTo>
                  <a:lnTo>
                    <a:pt x="211550" y="0"/>
                  </a:lnTo>
                  <a:lnTo>
                    <a:pt x="0" y="211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îsļïḑé">
              <a:extLst>
                <a:ext uri="{FF2B5EF4-FFF2-40B4-BE49-F238E27FC236}">
                  <a16:creationId xmlns:a16="http://schemas.microsoft.com/office/drawing/2014/main" id="{98BAFBCA-9798-424B-A8CF-0BB0A681F927}"/>
                </a:ext>
              </a:extLst>
            </p:cNvPr>
            <p:cNvSpPr/>
            <p:nvPr/>
          </p:nvSpPr>
          <p:spPr>
            <a:xfrm>
              <a:off x="-1083009" y="-917999"/>
              <a:ext cx="2160627" cy="2160395"/>
            </a:xfrm>
            <a:custGeom>
              <a:avLst/>
              <a:gdLst>
                <a:gd name="connsiteX0" fmla="*/ 272320 w 892778"/>
                <a:gd name="connsiteY0" fmla="*/ 0 h 892682"/>
                <a:gd name="connsiteX1" fmla="*/ 0 w 892778"/>
                <a:gd name="connsiteY1" fmla="*/ 272320 h 892682"/>
                <a:gd name="connsiteX2" fmla="*/ 0 w 892778"/>
                <a:gd name="connsiteY2" fmla="*/ 892683 h 892682"/>
                <a:gd name="connsiteX3" fmla="*/ 892778 w 892778"/>
                <a:gd name="connsiteY3" fmla="*/ 0 h 89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778" h="892682">
                  <a:moveTo>
                    <a:pt x="272320" y="0"/>
                  </a:moveTo>
                  <a:lnTo>
                    <a:pt x="0" y="272320"/>
                  </a:lnTo>
                  <a:lnTo>
                    <a:pt x="0" y="892683"/>
                  </a:lnTo>
                  <a:lnTo>
                    <a:pt x="8927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îšļïḋé">
              <a:extLst>
                <a:ext uri="{FF2B5EF4-FFF2-40B4-BE49-F238E27FC236}">
                  <a16:creationId xmlns:a16="http://schemas.microsoft.com/office/drawing/2014/main" id="{555CBEF8-73CD-4A35-8D3E-3550AE8759B5}"/>
                </a:ext>
              </a:extLst>
            </p:cNvPr>
            <p:cNvSpPr/>
            <p:nvPr/>
          </p:nvSpPr>
          <p:spPr>
            <a:xfrm>
              <a:off x="870616" y="-617868"/>
              <a:ext cx="597728" cy="597728"/>
            </a:xfrm>
            <a:custGeom>
              <a:avLst/>
              <a:gdLst>
                <a:gd name="connsiteX0" fmla="*/ 156115 w 246983"/>
                <a:gd name="connsiteY0" fmla="*/ 0 h 246983"/>
                <a:gd name="connsiteX1" fmla="*/ 0 w 246983"/>
                <a:gd name="connsiteY1" fmla="*/ 156210 h 246983"/>
                <a:gd name="connsiteX2" fmla="*/ 0 w 246983"/>
                <a:gd name="connsiteY2" fmla="*/ 246983 h 246983"/>
                <a:gd name="connsiteX3" fmla="*/ 246983 w 246983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983" h="246983">
                  <a:moveTo>
                    <a:pt x="156115" y="0"/>
                  </a:moveTo>
                  <a:lnTo>
                    <a:pt x="0" y="156210"/>
                  </a:lnTo>
                  <a:lnTo>
                    <a:pt x="0" y="246983"/>
                  </a:lnTo>
                  <a:lnTo>
                    <a:pt x="2469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íṣḻíḋé">
              <a:extLst>
                <a:ext uri="{FF2B5EF4-FFF2-40B4-BE49-F238E27FC236}">
                  <a16:creationId xmlns:a16="http://schemas.microsoft.com/office/drawing/2014/main" id="{03CE8E9D-61BB-4A1F-9E96-0C2264214300}"/>
                </a:ext>
              </a:extLst>
            </p:cNvPr>
            <p:cNvSpPr/>
            <p:nvPr/>
          </p:nvSpPr>
          <p:spPr>
            <a:xfrm>
              <a:off x="332820" y="-891491"/>
              <a:ext cx="156519" cy="156289"/>
            </a:xfrm>
            <a:custGeom>
              <a:avLst/>
              <a:gdLst>
                <a:gd name="connsiteX0" fmla="*/ 40958 w 64674"/>
                <a:gd name="connsiteY0" fmla="*/ 0 h 64579"/>
                <a:gd name="connsiteX1" fmla="*/ 0 w 64674"/>
                <a:gd name="connsiteY1" fmla="*/ 40862 h 64579"/>
                <a:gd name="connsiteX2" fmla="*/ 0 w 64674"/>
                <a:gd name="connsiteY2" fmla="*/ 64580 h 64579"/>
                <a:gd name="connsiteX3" fmla="*/ 64675 w 64674"/>
                <a:gd name="connsiteY3" fmla="*/ 0 h 6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74" h="64579">
                  <a:moveTo>
                    <a:pt x="40958" y="0"/>
                  </a:moveTo>
                  <a:lnTo>
                    <a:pt x="0" y="40862"/>
                  </a:lnTo>
                  <a:lnTo>
                    <a:pt x="0" y="64580"/>
                  </a:lnTo>
                  <a:lnTo>
                    <a:pt x="646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ïṡľiḋè">
              <a:extLst>
                <a:ext uri="{FF2B5EF4-FFF2-40B4-BE49-F238E27FC236}">
                  <a16:creationId xmlns:a16="http://schemas.microsoft.com/office/drawing/2014/main" id="{9D65DD1B-2212-4E2B-B0E9-91B2887D6457}"/>
                </a:ext>
              </a:extLst>
            </p:cNvPr>
            <p:cNvSpPr/>
            <p:nvPr/>
          </p:nvSpPr>
          <p:spPr>
            <a:xfrm>
              <a:off x="-1083009" y="-917999"/>
              <a:ext cx="577672" cy="2371551"/>
            </a:xfrm>
            <a:custGeom>
              <a:avLst/>
              <a:gdLst>
                <a:gd name="connsiteX0" fmla="*/ 95441 w 238696"/>
                <a:gd name="connsiteY0" fmla="*/ 0 h 979932"/>
                <a:gd name="connsiteX1" fmla="*/ 0 w 238696"/>
                <a:gd name="connsiteY1" fmla="*/ 95345 h 979932"/>
                <a:gd name="connsiteX2" fmla="*/ 0 w 238696"/>
                <a:gd name="connsiteY2" fmla="*/ 979932 h 979932"/>
                <a:gd name="connsiteX3" fmla="*/ 238697 w 238696"/>
                <a:gd name="connsiteY3" fmla="*/ 741236 h 979932"/>
                <a:gd name="connsiteX4" fmla="*/ 238697 w 238696"/>
                <a:gd name="connsiteY4" fmla="*/ 0 h 97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696" h="979932">
                  <a:moveTo>
                    <a:pt x="95441" y="0"/>
                  </a:moveTo>
                  <a:lnTo>
                    <a:pt x="0" y="95345"/>
                  </a:lnTo>
                  <a:lnTo>
                    <a:pt x="0" y="979932"/>
                  </a:lnTo>
                  <a:lnTo>
                    <a:pt x="238697" y="741236"/>
                  </a:lnTo>
                  <a:lnTo>
                    <a:pt x="23869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işḻïďe">
              <a:extLst>
                <a:ext uri="{FF2B5EF4-FFF2-40B4-BE49-F238E27FC236}">
                  <a16:creationId xmlns:a16="http://schemas.microsoft.com/office/drawing/2014/main" id="{0F439D1E-9E77-4249-9D50-ACF4B7AE07FC}"/>
                </a:ext>
              </a:extLst>
            </p:cNvPr>
            <p:cNvSpPr/>
            <p:nvPr/>
          </p:nvSpPr>
          <p:spPr>
            <a:xfrm>
              <a:off x="-1059727" y="-917999"/>
              <a:ext cx="372974" cy="82294"/>
            </a:xfrm>
            <a:custGeom>
              <a:avLst/>
              <a:gdLst>
                <a:gd name="connsiteX0" fmla="*/ 34004 w 154114"/>
                <a:gd name="connsiteY0" fmla="*/ 0 h 34004"/>
                <a:gd name="connsiteX1" fmla="*/ 0 w 154114"/>
                <a:gd name="connsiteY1" fmla="*/ 34004 h 34004"/>
                <a:gd name="connsiteX2" fmla="*/ 120110 w 154114"/>
                <a:gd name="connsiteY2" fmla="*/ 34004 h 34004"/>
                <a:gd name="connsiteX3" fmla="*/ 154115 w 154114"/>
                <a:gd name="connsiteY3" fmla="*/ 0 h 3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14" h="34004">
                  <a:moveTo>
                    <a:pt x="34004" y="0"/>
                  </a:moveTo>
                  <a:lnTo>
                    <a:pt x="0" y="34004"/>
                  </a:lnTo>
                  <a:lnTo>
                    <a:pt x="120110" y="34004"/>
                  </a:lnTo>
                  <a:lnTo>
                    <a:pt x="15411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ïṧlíḋe">
              <a:extLst>
                <a:ext uri="{FF2B5EF4-FFF2-40B4-BE49-F238E27FC236}">
                  <a16:creationId xmlns:a16="http://schemas.microsoft.com/office/drawing/2014/main" id="{75B417B1-1E4A-4889-96B4-190018B3C464}"/>
                </a:ext>
              </a:extLst>
            </p:cNvPr>
            <p:cNvSpPr/>
            <p:nvPr/>
          </p:nvSpPr>
          <p:spPr>
            <a:xfrm>
              <a:off x="-794403" y="-917999"/>
              <a:ext cx="1330537" cy="425532"/>
            </a:xfrm>
            <a:custGeom>
              <a:avLst/>
              <a:gdLst>
                <a:gd name="connsiteX0" fmla="*/ 175927 w 549782"/>
                <a:gd name="connsiteY0" fmla="*/ 0 h 175831"/>
                <a:gd name="connsiteX1" fmla="*/ 0 w 549782"/>
                <a:gd name="connsiteY1" fmla="*/ 175832 h 175831"/>
                <a:gd name="connsiteX2" fmla="*/ 373856 w 549782"/>
                <a:gd name="connsiteY2" fmla="*/ 175832 h 175831"/>
                <a:gd name="connsiteX3" fmla="*/ 549783 w 549782"/>
                <a:gd name="connsiteY3" fmla="*/ 0 h 17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782" h="175831">
                  <a:moveTo>
                    <a:pt x="175927" y="0"/>
                  </a:moveTo>
                  <a:lnTo>
                    <a:pt x="0" y="175832"/>
                  </a:lnTo>
                  <a:lnTo>
                    <a:pt x="373856" y="175832"/>
                  </a:lnTo>
                  <a:lnTo>
                    <a:pt x="5497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iṧļiḓè">
              <a:extLst>
                <a:ext uri="{FF2B5EF4-FFF2-40B4-BE49-F238E27FC236}">
                  <a16:creationId xmlns:a16="http://schemas.microsoft.com/office/drawing/2014/main" id="{A89090A8-C3AA-490F-8C08-10736408AB3C}"/>
                </a:ext>
              </a:extLst>
            </p:cNvPr>
            <p:cNvSpPr/>
            <p:nvPr/>
          </p:nvSpPr>
          <p:spPr>
            <a:xfrm>
              <a:off x="1265490" y="-917999"/>
              <a:ext cx="675181" cy="675181"/>
            </a:xfrm>
            <a:custGeom>
              <a:avLst/>
              <a:gdLst>
                <a:gd name="connsiteX0" fmla="*/ 0 w 278987"/>
                <a:gd name="connsiteY0" fmla="*/ 0 h 278987"/>
                <a:gd name="connsiteX1" fmla="*/ 0 w 278987"/>
                <a:gd name="connsiteY1" fmla="*/ 278987 h 278987"/>
                <a:gd name="connsiteX2" fmla="*/ 278987 w 278987"/>
                <a:gd name="connsiteY2" fmla="*/ 0 h 27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987" h="278987">
                  <a:moveTo>
                    <a:pt x="0" y="0"/>
                  </a:moveTo>
                  <a:lnTo>
                    <a:pt x="0" y="278987"/>
                  </a:lnTo>
                  <a:lnTo>
                    <a:pt x="27898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íş1îḍè">
              <a:extLst>
                <a:ext uri="{FF2B5EF4-FFF2-40B4-BE49-F238E27FC236}">
                  <a16:creationId xmlns:a16="http://schemas.microsoft.com/office/drawing/2014/main" id="{B5B9B23C-DD3A-4118-BD8C-0B89CFC8B05B}"/>
                </a:ext>
              </a:extLst>
            </p:cNvPr>
            <p:cNvSpPr/>
            <p:nvPr/>
          </p:nvSpPr>
          <p:spPr>
            <a:xfrm>
              <a:off x="-1083009" y="-614180"/>
              <a:ext cx="777068" cy="776838"/>
            </a:xfrm>
            <a:custGeom>
              <a:avLst/>
              <a:gdLst>
                <a:gd name="connsiteX0" fmla="*/ 0 w 321087"/>
                <a:gd name="connsiteY0" fmla="*/ 320993 h 320992"/>
                <a:gd name="connsiteX1" fmla="*/ 321088 w 321087"/>
                <a:gd name="connsiteY1" fmla="*/ 0 h 320992"/>
                <a:gd name="connsiteX2" fmla="*/ 200692 w 321087"/>
                <a:gd name="connsiteY2" fmla="*/ 0 h 320992"/>
                <a:gd name="connsiteX3" fmla="*/ 0 w 321087"/>
                <a:gd name="connsiteY3" fmla="*/ 200692 h 32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87" h="320992">
                  <a:moveTo>
                    <a:pt x="0" y="320993"/>
                  </a:moveTo>
                  <a:lnTo>
                    <a:pt x="321088" y="0"/>
                  </a:lnTo>
                  <a:lnTo>
                    <a:pt x="200692" y="0"/>
                  </a:lnTo>
                  <a:lnTo>
                    <a:pt x="0" y="200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iśľîdè">
              <a:extLst>
                <a:ext uri="{FF2B5EF4-FFF2-40B4-BE49-F238E27FC236}">
                  <a16:creationId xmlns:a16="http://schemas.microsoft.com/office/drawing/2014/main" id="{5B1071D8-2D45-47CA-9B79-4082EABBE5EC}"/>
                </a:ext>
              </a:extLst>
            </p:cNvPr>
            <p:cNvSpPr/>
            <p:nvPr/>
          </p:nvSpPr>
          <p:spPr>
            <a:xfrm>
              <a:off x="-875774" y="-917999"/>
              <a:ext cx="1385863" cy="1385631"/>
            </a:xfrm>
            <a:custGeom>
              <a:avLst/>
              <a:gdLst>
                <a:gd name="connsiteX0" fmla="*/ 312420 w 572643"/>
                <a:gd name="connsiteY0" fmla="*/ 0 h 572547"/>
                <a:gd name="connsiteX1" fmla="*/ 0 w 572643"/>
                <a:gd name="connsiteY1" fmla="*/ 312325 h 572547"/>
                <a:gd name="connsiteX2" fmla="*/ 0 w 572643"/>
                <a:gd name="connsiteY2" fmla="*/ 572548 h 572547"/>
                <a:gd name="connsiteX3" fmla="*/ 572643 w 572643"/>
                <a:gd name="connsiteY3" fmla="*/ 0 h 5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43" h="572547">
                  <a:moveTo>
                    <a:pt x="312420" y="0"/>
                  </a:moveTo>
                  <a:lnTo>
                    <a:pt x="0" y="312325"/>
                  </a:lnTo>
                  <a:lnTo>
                    <a:pt x="0" y="572548"/>
                  </a:lnTo>
                  <a:lnTo>
                    <a:pt x="572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îśḻíďé">
              <a:extLst>
                <a:ext uri="{FF2B5EF4-FFF2-40B4-BE49-F238E27FC236}">
                  <a16:creationId xmlns:a16="http://schemas.microsoft.com/office/drawing/2014/main" id="{1CC7B445-69BA-4858-ACDC-C7BC09A918AD}"/>
                </a:ext>
              </a:extLst>
            </p:cNvPr>
            <p:cNvSpPr/>
            <p:nvPr/>
          </p:nvSpPr>
          <p:spPr>
            <a:xfrm>
              <a:off x="1582221" y="-1005135"/>
              <a:ext cx="567300" cy="567300"/>
            </a:xfrm>
            <a:custGeom>
              <a:avLst/>
              <a:gdLst>
                <a:gd name="connsiteX0" fmla="*/ 94583 w 234410"/>
                <a:gd name="connsiteY0" fmla="*/ 0 h 234410"/>
                <a:gd name="connsiteX1" fmla="*/ 0 w 234410"/>
                <a:gd name="connsiteY1" fmla="*/ 94583 h 234410"/>
                <a:gd name="connsiteX2" fmla="*/ 0 w 234410"/>
                <a:gd name="connsiteY2" fmla="*/ 234410 h 234410"/>
                <a:gd name="connsiteX3" fmla="*/ 234410 w 234410"/>
                <a:gd name="connsiteY3" fmla="*/ 0 h 234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410" h="234410">
                  <a:moveTo>
                    <a:pt x="94583" y="0"/>
                  </a:moveTo>
                  <a:lnTo>
                    <a:pt x="0" y="94583"/>
                  </a:lnTo>
                  <a:lnTo>
                    <a:pt x="0" y="234410"/>
                  </a:lnTo>
                  <a:lnTo>
                    <a:pt x="23441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0" name="文本占位符 29">
            <a:extLst>
              <a:ext uri="{FF2B5EF4-FFF2-40B4-BE49-F238E27FC236}">
                <a16:creationId xmlns:a16="http://schemas.microsoft.com/office/drawing/2014/main" id="{8EF89420-B92A-42B9-817B-1E53EC2FC9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7106" y="2271041"/>
            <a:ext cx="1127232" cy="1107996"/>
          </a:xfrm>
        </p:spPr>
        <p:txBody>
          <a:bodyPr wrap="none"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6600" b="1"/>
            </a:lvl1pPr>
            <a:lvl2pPr indent="0">
              <a:lnSpc>
                <a:spcPct val="100000"/>
              </a:lnSpc>
              <a:buFontTx/>
              <a:buNone/>
              <a:defRPr/>
            </a:lvl2pPr>
            <a:lvl3pPr indent="0">
              <a:lnSpc>
                <a:spcPct val="100000"/>
              </a:lnSpc>
              <a:buFontTx/>
              <a:buNone/>
              <a:defRPr/>
            </a:lvl3pPr>
            <a:lvl4pPr indent="0">
              <a:lnSpc>
                <a:spcPct val="100000"/>
              </a:lnSpc>
              <a:buFontTx/>
              <a:buNone/>
              <a:defRPr/>
            </a:lvl4pPr>
            <a:lvl5pPr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122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iṩḷiďê">
            <a:extLst>
              <a:ext uri="{FF2B5EF4-FFF2-40B4-BE49-F238E27FC236}">
                <a16:creationId xmlns:a16="http://schemas.microsoft.com/office/drawing/2014/main" id="{78F582E5-439C-4EFA-9391-48C95AF6E85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17020"/>
            <a:ext cx="12192000" cy="6885026"/>
          </a:xfrm>
          <a:prstGeom prst="rect">
            <a:avLst/>
          </a:prstGeom>
          <a:blipFill dpi="0" rotWithShape="1"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DE28D137-8F0C-4AD3-A2FD-832277466CB7}"/>
              </a:ext>
            </a:extLst>
          </p:cNvPr>
          <p:cNvGrpSpPr/>
          <p:nvPr userDrawn="1"/>
        </p:nvGrpSpPr>
        <p:grpSpPr>
          <a:xfrm flipH="1" flipV="1">
            <a:off x="10033000" y="4342169"/>
            <a:ext cx="2175086" cy="2768839"/>
            <a:chOff x="-1083009" y="-1005135"/>
            <a:chExt cx="3232530" cy="4114943"/>
          </a:xfrm>
          <a:solidFill>
            <a:schemeClr val="accent1">
              <a:alpha val="50000"/>
            </a:schemeClr>
          </a:solidFill>
        </p:grpSpPr>
        <p:sp>
          <p:nvSpPr>
            <p:cNvPr id="46" name="išľîḋè">
              <a:extLst>
                <a:ext uri="{FF2B5EF4-FFF2-40B4-BE49-F238E27FC236}">
                  <a16:creationId xmlns:a16="http://schemas.microsoft.com/office/drawing/2014/main" id="{28E66CF1-611E-4357-A02F-8277EC37406B}"/>
                </a:ext>
              </a:extLst>
            </p:cNvPr>
            <p:cNvSpPr/>
            <p:nvPr/>
          </p:nvSpPr>
          <p:spPr>
            <a:xfrm>
              <a:off x="-1083009" y="-618098"/>
              <a:ext cx="576058" cy="576058"/>
            </a:xfrm>
            <a:custGeom>
              <a:avLst/>
              <a:gdLst>
                <a:gd name="connsiteX0" fmla="*/ 0 w 238029"/>
                <a:gd name="connsiteY0" fmla="*/ 238030 h 238029"/>
                <a:gd name="connsiteX1" fmla="*/ 238030 w 238029"/>
                <a:gd name="connsiteY1" fmla="*/ 0 h 238029"/>
                <a:gd name="connsiteX2" fmla="*/ 0 w 238029"/>
                <a:gd name="connsiteY2" fmla="*/ 0 h 23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29" h="238029">
                  <a:moveTo>
                    <a:pt x="0" y="238030"/>
                  </a:moveTo>
                  <a:lnTo>
                    <a:pt x="23803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ïṡlidè">
              <a:extLst>
                <a:ext uri="{FF2B5EF4-FFF2-40B4-BE49-F238E27FC236}">
                  <a16:creationId xmlns:a16="http://schemas.microsoft.com/office/drawing/2014/main" id="{1348CFF5-8BC1-4807-B7F1-EF1473A6DD38}"/>
                </a:ext>
              </a:extLst>
            </p:cNvPr>
            <p:cNvSpPr/>
            <p:nvPr/>
          </p:nvSpPr>
          <p:spPr>
            <a:xfrm>
              <a:off x="-1083009" y="-583982"/>
              <a:ext cx="381502" cy="1052076"/>
            </a:xfrm>
            <a:custGeom>
              <a:avLst/>
              <a:gdLst>
                <a:gd name="connsiteX0" fmla="*/ 0 w 157638"/>
                <a:gd name="connsiteY0" fmla="*/ 434721 h 434721"/>
                <a:gd name="connsiteX1" fmla="*/ 157639 w 157638"/>
                <a:gd name="connsiteY1" fmla="*/ 277178 h 434721"/>
                <a:gd name="connsiteX2" fmla="*/ 157544 w 157638"/>
                <a:gd name="connsiteY2" fmla="*/ 0 h 434721"/>
                <a:gd name="connsiteX3" fmla="*/ 0 w 157638"/>
                <a:gd name="connsiteY3" fmla="*/ 157544 h 43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638" h="434721">
                  <a:moveTo>
                    <a:pt x="0" y="434721"/>
                  </a:moveTo>
                  <a:lnTo>
                    <a:pt x="157639" y="277178"/>
                  </a:lnTo>
                  <a:lnTo>
                    <a:pt x="157544" y="0"/>
                  </a:lnTo>
                  <a:lnTo>
                    <a:pt x="0" y="1575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îsļîḓe">
              <a:extLst>
                <a:ext uri="{FF2B5EF4-FFF2-40B4-BE49-F238E27FC236}">
                  <a16:creationId xmlns:a16="http://schemas.microsoft.com/office/drawing/2014/main" id="{9B88BBCD-AE93-459D-B16E-D5C8B828061F}"/>
                </a:ext>
              </a:extLst>
            </p:cNvPr>
            <p:cNvSpPr/>
            <p:nvPr/>
          </p:nvSpPr>
          <p:spPr>
            <a:xfrm>
              <a:off x="-1007170" y="-258493"/>
              <a:ext cx="251954" cy="251954"/>
            </a:xfrm>
            <a:custGeom>
              <a:avLst/>
              <a:gdLst>
                <a:gd name="connsiteX0" fmla="*/ 38291 w 104108"/>
                <a:gd name="connsiteY0" fmla="*/ 104108 h 104108"/>
                <a:gd name="connsiteX1" fmla="*/ 104108 w 104108"/>
                <a:gd name="connsiteY1" fmla="*/ 38291 h 104108"/>
                <a:gd name="connsiteX2" fmla="*/ 104108 w 104108"/>
                <a:gd name="connsiteY2" fmla="*/ 0 h 104108"/>
                <a:gd name="connsiteX3" fmla="*/ 0 w 104108"/>
                <a:gd name="connsiteY3" fmla="*/ 104108 h 1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08" h="104108">
                  <a:moveTo>
                    <a:pt x="38291" y="104108"/>
                  </a:moveTo>
                  <a:lnTo>
                    <a:pt x="104108" y="38291"/>
                  </a:lnTo>
                  <a:lnTo>
                    <a:pt x="104108" y="0"/>
                  </a:lnTo>
                  <a:lnTo>
                    <a:pt x="0" y="1041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ïŝḷîḓè">
              <a:extLst>
                <a:ext uri="{FF2B5EF4-FFF2-40B4-BE49-F238E27FC236}">
                  <a16:creationId xmlns:a16="http://schemas.microsoft.com/office/drawing/2014/main" id="{8661A1C2-8DBF-4E7B-BDF6-2259AE5FD08E}"/>
                </a:ext>
              </a:extLst>
            </p:cNvPr>
            <p:cNvSpPr/>
            <p:nvPr/>
          </p:nvSpPr>
          <p:spPr>
            <a:xfrm>
              <a:off x="-1083009" y="959555"/>
              <a:ext cx="645905" cy="2150253"/>
            </a:xfrm>
            <a:custGeom>
              <a:avLst/>
              <a:gdLst>
                <a:gd name="connsiteX0" fmla="*/ 0 w 266890"/>
                <a:gd name="connsiteY0" fmla="*/ 888492 h 888491"/>
                <a:gd name="connsiteX1" fmla="*/ 266891 w 266890"/>
                <a:gd name="connsiteY1" fmla="*/ 621602 h 888491"/>
                <a:gd name="connsiteX2" fmla="*/ 266891 w 266890"/>
                <a:gd name="connsiteY2" fmla="*/ 0 h 888491"/>
                <a:gd name="connsiteX3" fmla="*/ 0 w 266890"/>
                <a:gd name="connsiteY3" fmla="*/ 266890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890" h="888491">
                  <a:moveTo>
                    <a:pt x="0" y="888492"/>
                  </a:moveTo>
                  <a:lnTo>
                    <a:pt x="266891" y="621602"/>
                  </a:lnTo>
                  <a:lnTo>
                    <a:pt x="266891" y="0"/>
                  </a:lnTo>
                  <a:lnTo>
                    <a:pt x="0" y="2668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íşḷîḋé">
              <a:extLst>
                <a:ext uri="{FF2B5EF4-FFF2-40B4-BE49-F238E27FC236}">
                  <a16:creationId xmlns:a16="http://schemas.microsoft.com/office/drawing/2014/main" id="{50738BDC-E2ED-45A0-80E4-4816F4751D4E}"/>
                </a:ext>
              </a:extLst>
            </p:cNvPr>
            <p:cNvSpPr/>
            <p:nvPr/>
          </p:nvSpPr>
          <p:spPr>
            <a:xfrm>
              <a:off x="-812844" y="-878120"/>
              <a:ext cx="222677" cy="222677"/>
            </a:xfrm>
            <a:custGeom>
              <a:avLst/>
              <a:gdLst>
                <a:gd name="connsiteX0" fmla="*/ 33814 w 92011"/>
                <a:gd name="connsiteY0" fmla="*/ 92012 h 92011"/>
                <a:gd name="connsiteX1" fmla="*/ 92011 w 92011"/>
                <a:gd name="connsiteY1" fmla="*/ 33909 h 92011"/>
                <a:gd name="connsiteX2" fmla="*/ 92011 w 92011"/>
                <a:gd name="connsiteY2" fmla="*/ 0 h 92011"/>
                <a:gd name="connsiteX3" fmla="*/ 0 w 92011"/>
                <a:gd name="connsiteY3" fmla="*/ 92012 h 9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11" h="92011">
                  <a:moveTo>
                    <a:pt x="33814" y="92012"/>
                  </a:moveTo>
                  <a:lnTo>
                    <a:pt x="92011" y="33909"/>
                  </a:lnTo>
                  <a:lnTo>
                    <a:pt x="92011" y="0"/>
                  </a:lnTo>
                  <a:lnTo>
                    <a:pt x="0" y="920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î$ľíḑe">
              <a:extLst>
                <a:ext uri="{FF2B5EF4-FFF2-40B4-BE49-F238E27FC236}">
                  <a16:creationId xmlns:a16="http://schemas.microsoft.com/office/drawing/2014/main" id="{732C7904-1AB3-49CF-9844-342732C62497}"/>
                </a:ext>
              </a:extLst>
            </p:cNvPr>
            <p:cNvSpPr/>
            <p:nvPr/>
          </p:nvSpPr>
          <p:spPr>
            <a:xfrm>
              <a:off x="-1083009" y="-725750"/>
              <a:ext cx="1625138" cy="2994864"/>
            </a:xfrm>
            <a:custGeom>
              <a:avLst/>
              <a:gdLst>
                <a:gd name="connsiteX0" fmla="*/ 0 w 671512"/>
                <a:gd name="connsiteY0" fmla="*/ 1237488 h 1237487"/>
                <a:gd name="connsiteX1" fmla="*/ 671513 w 671512"/>
                <a:gd name="connsiteY1" fmla="*/ 565976 h 1237487"/>
                <a:gd name="connsiteX2" fmla="*/ 671513 w 671512"/>
                <a:gd name="connsiteY2" fmla="*/ 0 h 1237487"/>
                <a:gd name="connsiteX3" fmla="*/ 0 w 671512"/>
                <a:gd name="connsiteY3" fmla="*/ 671608 h 123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512" h="1237487">
                  <a:moveTo>
                    <a:pt x="0" y="1237488"/>
                  </a:moveTo>
                  <a:lnTo>
                    <a:pt x="671513" y="565976"/>
                  </a:lnTo>
                  <a:lnTo>
                    <a:pt x="671513" y="0"/>
                  </a:lnTo>
                  <a:lnTo>
                    <a:pt x="0" y="671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îṩļîdè">
              <a:extLst>
                <a:ext uri="{FF2B5EF4-FFF2-40B4-BE49-F238E27FC236}">
                  <a16:creationId xmlns:a16="http://schemas.microsoft.com/office/drawing/2014/main" id="{A2201735-738B-4077-9A02-3A58D64CA53F}"/>
                </a:ext>
              </a:extLst>
            </p:cNvPr>
            <p:cNvSpPr/>
            <p:nvPr/>
          </p:nvSpPr>
          <p:spPr>
            <a:xfrm>
              <a:off x="-1083009" y="288292"/>
              <a:ext cx="1508728" cy="1508728"/>
            </a:xfrm>
            <a:custGeom>
              <a:avLst/>
              <a:gdLst>
                <a:gd name="connsiteX0" fmla="*/ 0 w 623411"/>
                <a:gd name="connsiteY0" fmla="*/ 623411 h 623411"/>
                <a:gd name="connsiteX1" fmla="*/ 623411 w 623411"/>
                <a:gd name="connsiteY1" fmla="*/ 0 h 623411"/>
                <a:gd name="connsiteX2" fmla="*/ 211550 w 623411"/>
                <a:gd name="connsiteY2" fmla="*/ 0 h 623411"/>
                <a:gd name="connsiteX3" fmla="*/ 0 w 623411"/>
                <a:gd name="connsiteY3" fmla="*/ 211550 h 6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11" h="623411">
                  <a:moveTo>
                    <a:pt x="0" y="623411"/>
                  </a:moveTo>
                  <a:lnTo>
                    <a:pt x="623411" y="0"/>
                  </a:lnTo>
                  <a:lnTo>
                    <a:pt x="211550" y="0"/>
                  </a:lnTo>
                  <a:lnTo>
                    <a:pt x="0" y="211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ïṣļïḑê">
              <a:extLst>
                <a:ext uri="{FF2B5EF4-FFF2-40B4-BE49-F238E27FC236}">
                  <a16:creationId xmlns:a16="http://schemas.microsoft.com/office/drawing/2014/main" id="{A0B1EB6B-5FD2-428D-8C37-61C72C88B588}"/>
                </a:ext>
              </a:extLst>
            </p:cNvPr>
            <p:cNvSpPr/>
            <p:nvPr/>
          </p:nvSpPr>
          <p:spPr>
            <a:xfrm>
              <a:off x="-1083009" y="-917999"/>
              <a:ext cx="2160627" cy="2160395"/>
            </a:xfrm>
            <a:custGeom>
              <a:avLst/>
              <a:gdLst>
                <a:gd name="connsiteX0" fmla="*/ 272320 w 892778"/>
                <a:gd name="connsiteY0" fmla="*/ 0 h 892682"/>
                <a:gd name="connsiteX1" fmla="*/ 0 w 892778"/>
                <a:gd name="connsiteY1" fmla="*/ 272320 h 892682"/>
                <a:gd name="connsiteX2" fmla="*/ 0 w 892778"/>
                <a:gd name="connsiteY2" fmla="*/ 892683 h 892682"/>
                <a:gd name="connsiteX3" fmla="*/ 892778 w 892778"/>
                <a:gd name="connsiteY3" fmla="*/ 0 h 89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778" h="892682">
                  <a:moveTo>
                    <a:pt x="272320" y="0"/>
                  </a:moveTo>
                  <a:lnTo>
                    <a:pt x="0" y="272320"/>
                  </a:lnTo>
                  <a:lnTo>
                    <a:pt x="0" y="892683"/>
                  </a:lnTo>
                  <a:lnTo>
                    <a:pt x="8927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íṡļîḋe">
              <a:extLst>
                <a:ext uri="{FF2B5EF4-FFF2-40B4-BE49-F238E27FC236}">
                  <a16:creationId xmlns:a16="http://schemas.microsoft.com/office/drawing/2014/main" id="{D6B6DE19-3C4B-4E31-8B7B-7EC0C0AF715B}"/>
                </a:ext>
              </a:extLst>
            </p:cNvPr>
            <p:cNvSpPr/>
            <p:nvPr/>
          </p:nvSpPr>
          <p:spPr>
            <a:xfrm>
              <a:off x="870616" y="-617868"/>
              <a:ext cx="597728" cy="597728"/>
            </a:xfrm>
            <a:custGeom>
              <a:avLst/>
              <a:gdLst>
                <a:gd name="connsiteX0" fmla="*/ 156115 w 246983"/>
                <a:gd name="connsiteY0" fmla="*/ 0 h 246983"/>
                <a:gd name="connsiteX1" fmla="*/ 0 w 246983"/>
                <a:gd name="connsiteY1" fmla="*/ 156210 h 246983"/>
                <a:gd name="connsiteX2" fmla="*/ 0 w 246983"/>
                <a:gd name="connsiteY2" fmla="*/ 246983 h 246983"/>
                <a:gd name="connsiteX3" fmla="*/ 246983 w 246983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983" h="246983">
                  <a:moveTo>
                    <a:pt x="156115" y="0"/>
                  </a:moveTo>
                  <a:lnTo>
                    <a:pt x="0" y="156210"/>
                  </a:lnTo>
                  <a:lnTo>
                    <a:pt x="0" y="246983"/>
                  </a:lnTo>
                  <a:lnTo>
                    <a:pt x="2469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ïṣ1iḋè">
              <a:extLst>
                <a:ext uri="{FF2B5EF4-FFF2-40B4-BE49-F238E27FC236}">
                  <a16:creationId xmlns:a16="http://schemas.microsoft.com/office/drawing/2014/main" id="{E82ED300-D935-4DAC-993C-4FAD75943D93}"/>
                </a:ext>
              </a:extLst>
            </p:cNvPr>
            <p:cNvSpPr/>
            <p:nvPr/>
          </p:nvSpPr>
          <p:spPr>
            <a:xfrm>
              <a:off x="332820" y="-891491"/>
              <a:ext cx="156519" cy="156289"/>
            </a:xfrm>
            <a:custGeom>
              <a:avLst/>
              <a:gdLst>
                <a:gd name="connsiteX0" fmla="*/ 40958 w 64674"/>
                <a:gd name="connsiteY0" fmla="*/ 0 h 64579"/>
                <a:gd name="connsiteX1" fmla="*/ 0 w 64674"/>
                <a:gd name="connsiteY1" fmla="*/ 40862 h 64579"/>
                <a:gd name="connsiteX2" fmla="*/ 0 w 64674"/>
                <a:gd name="connsiteY2" fmla="*/ 64580 h 64579"/>
                <a:gd name="connsiteX3" fmla="*/ 64675 w 64674"/>
                <a:gd name="connsiteY3" fmla="*/ 0 h 6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74" h="64579">
                  <a:moveTo>
                    <a:pt x="40958" y="0"/>
                  </a:moveTo>
                  <a:lnTo>
                    <a:pt x="0" y="40862"/>
                  </a:lnTo>
                  <a:lnTo>
                    <a:pt x="0" y="64580"/>
                  </a:lnTo>
                  <a:lnTo>
                    <a:pt x="646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îś1îḍê">
              <a:extLst>
                <a:ext uri="{FF2B5EF4-FFF2-40B4-BE49-F238E27FC236}">
                  <a16:creationId xmlns:a16="http://schemas.microsoft.com/office/drawing/2014/main" id="{EE71B518-E653-4BA6-B984-AA3A567B9017}"/>
                </a:ext>
              </a:extLst>
            </p:cNvPr>
            <p:cNvSpPr/>
            <p:nvPr/>
          </p:nvSpPr>
          <p:spPr>
            <a:xfrm>
              <a:off x="-1083009" y="-917999"/>
              <a:ext cx="577672" cy="2371551"/>
            </a:xfrm>
            <a:custGeom>
              <a:avLst/>
              <a:gdLst>
                <a:gd name="connsiteX0" fmla="*/ 95441 w 238696"/>
                <a:gd name="connsiteY0" fmla="*/ 0 h 979932"/>
                <a:gd name="connsiteX1" fmla="*/ 0 w 238696"/>
                <a:gd name="connsiteY1" fmla="*/ 95345 h 979932"/>
                <a:gd name="connsiteX2" fmla="*/ 0 w 238696"/>
                <a:gd name="connsiteY2" fmla="*/ 979932 h 979932"/>
                <a:gd name="connsiteX3" fmla="*/ 238697 w 238696"/>
                <a:gd name="connsiteY3" fmla="*/ 741236 h 979932"/>
                <a:gd name="connsiteX4" fmla="*/ 238697 w 238696"/>
                <a:gd name="connsiteY4" fmla="*/ 0 h 97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696" h="979932">
                  <a:moveTo>
                    <a:pt x="95441" y="0"/>
                  </a:moveTo>
                  <a:lnTo>
                    <a:pt x="0" y="95345"/>
                  </a:lnTo>
                  <a:lnTo>
                    <a:pt x="0" y="979932"/>
                  </a:lnTo>
                  <a:lnTo>
                    <a:pt x="238697" y="741236"/>
                  </a:lnTo>
                  <a:lnTo>
                    <a:pt x="23869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ï$ļídè">
              <a:extLst>
                <a:ext uri="{FF2B5EF4-FFF2-40B4-BE49-F238E27FC236}">
                  <a16:creationId xmlns:a16="http://schemas.microsoft.com/office/drawing/2014/main" id="{2B8A2129-4A60-4698-BD2B-D8131D48FFA3}"/>
                </a:ext>
              </a:extLst>
            </p:cNvPr>
            <p:cNvSpPr/>
            <p:nvPr/>
          </p:nvSpPr>
          <p:spPr>
            <a:xfrm>
              <a:off x="-1059727" y="-917999"/>
              <a:ext cx="372974" cy="82294"/>
            </a:xfrm>
            <a:custGeom>
              <a:avLst/>
              <a:gdLst>
                <a:gd name="connsiteX0" fmla="*/ 34004 w 154114"/>
                <a:gd name="connsiteY0" fmla="*/ 0 h 34004"/>
                <a:gd name="connsiteX1" fmla="*/ 0 w 154114"/>
                <a:gd name="connsiteY1" fmla="*/ 34004 h 34004"/>
                <a:gd name="connsiteX2" fmla="*/ 120110 w 154114"/>
                <a:gd name="connsiteY2" fmla="*/ 34004 h 34004"/>
                <a:gd name="connsiteX3" fmla="*/ 154115 w 154114"/>
                <a:gd name="connsiteY3" fmla="*/ 0 h 3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14" h="34004">
                  <a:moveTo>
                    <a:pt x="34004" y="0"/>
                  </a:moveTo>
                  <a:lnTo>
                    <a:pt x="0" y="34004"/>
                  </a:lnTo>
                  <a:lnTo>
                    <a:pt x="120110" y="34004"/>
                  </a:lnTo>
                  <a:lnTo>
                    <a:pt x="15411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îśḷíḑe">
              <a:extLst>
                <a:ext uri="{FF2B5EF4-FFF2-40B4-BE49-F238E27FC236}">
                  <a16:creationId xmlns:a16="http://schemas.microsoft.com/office/drawing/2014/main" id="{7846CFF9-B0B4-44C8-A31B-6E713F36F93A}"/>
                </a:ext>
              </a:extLst>
            </p:cNvPr>
            <p:cNvSpPr/>
            <p:nvPr/>
          </p:nvSpPr>
          <p:spPr>
            <a:xfrm>
              <a:off x="-794403" y="-917999"/>
              <a:ext cx="1330537" cy="425532"/>
            </a:xfrm>
            <a:custGeom>
              <a:avLst/>
              <a:gdLst>
                <a:gd name="connsiteX0" fmla="*/ 175927 w 549782"/>
                <a:gd name="connsiteY0" fmla="*/ 0 h 175831"/>
                <a:gd name="connsiteX1" fmla="*/ 0 w 549782"/>
                <a:gd name="connsiteY1" fmla="*/ 175832 h 175831"/>
                <a:gd name="connsiteX2" fmla="*/ 373856 w 549782"/>
                <a:gd name="connsiteY2" fmla="*/ 175832 h 175831"/>
                <a:gd name="connsiteX3" fmla="*/ 549783 w 549782"/>
                <a:gd name="connsiteY3" fmla="*/ 0 h 17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782" h="175831">
                  <a:moveTo>
                    <a:pt x="175927" y="0"/>
                  </a:moveTo>
                  <a:lnTo>
                    <a:pt x="0" y="175832"/>
                  </a:lnTo>
                  <a:lnTo>
                    <a:pt x="373856" y="175832"/>
                  </a:lnTo>
                  <a:lnTo>
                    <a:pt x="5497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ïṩľïḋê">
              <a:extLst>
                <a:ext uri="{FF2B5EF4-FFF2-40B4-BE49-F238E27FC236}">
                  <a16:creationId xmlns:a16="http://schemas.microsoft.com/office/drawing/2014/main" id="{9998BBF3-8275-460B-AF14-FE7AD5D86687}"/>
                </a:ext>
              </a:extLst>
            </p:cNvPr>
            <p:cNvSpPr/>
            <p:nvPr/>
          </p:nvSpPr>
          <p:spPr>
            <a:xfrm>
              <a:off x="1265490" y="-917999"/>
              <a:ext cx="675181" cy="675181"/>
            </a:xfrm>
            <a:custGeom>
              <a:avLst/>
              <a:gdLst>
                <a:gd name="connsiteX0" fmla="*/ 0 w 278987"/>
                <a:gd name="connsiteY0" fmla="*/ 0 h 278987"/>
                <a:gd name="connsiteX1" fmla="*/ 0 w 278987"/>
                <a:gd name="connsiteY1" fmla="*/ 278987 h 278987"/>
                <a:gd name="connsiteX2" fmla="*/ 278987 w 278987"/>
                <a:gd name="connsiteY2" fmla="*/ 0 h 27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987" h="278987">
                  <a:moveTo>
                    <a:pt x="0" y="0"/>
                  </a:moveTo>
                  <a:lnTo>
                    <a:pt x="0" y="278987"/>
                  </a:lnTo>
                  <a:lnTo>
                    <a:pt x="27898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ïSḻíḍê">
              <a:extLst>
                <a:ext uri="{FF2B5EF4-FFF2-40B4-BE49-F238E27FC236}">
                  <a16:creationId xmlns:a16="http://schemas.microsoft.com/office/drawing/2014/main" id="{1E583A75-22C4-4BFC-B61B-D80642DEC972}"/>
                </a:ext>
              </a:extLst>
            </p:cNvPr>
            <p:cNvSpPr/>
            <p:nvPr/>
          </p:nvSpPr>
          <p:spPr>
            <a:xfrm>
              <a:off x="-1083009" y="-614180"/>
              <a:ext cx="777068" cy="776838"/>
            </a:xfrm>
            <a:custGeom>
              <a:avLst/>
              <a:gdLst>
                <a:gd name="connsiteX0" fmla="*/ 0 w 321087"/>
                <a:gd name="connsiteY0" fmla="*/ 320993 h 320992"/>
                <a:gd name="connsiteX1" fmla="*/ 321088 w 321087"/>
                <a:gd name="connsiteY1" fmla="*/ 0 h 320992"/>
                <a:gd name="connsiteX2" fmla="*/ 200692 w 321087"/>
                <a:gd name="connsiteY2" fmla="*/ 0 h 320992"/>
                <a:gd name="connsiteX3" fmla="*/ 0 w 321087"/>
                <a:gd name="connsiteY3" fmla="*/ 200692 h 32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87" h="320992">
                  <a:moveTo>
                    <a:pt x="0" y="320993"/>
                  </a:moveTo>
                  <a:lnTo>
                    <a:pt x="321088" y="0"/>
                  </a:lnTo>
                  <a:lnTo>
                    <a:pt x="200692" y="0"/>
                  </a:lnTo>
                  <a:lnTo>
                    <a:pt x="0" y="200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ïṥlíďê">
              <a:extLst>
                <a:ext uri="{FF2B5EF4-FFF2-40B4-BE49-F238E27FC236}">
                  <a16:creationId xmlns:a16="http://schemas.microsoft.com/office/drawing/2014/main" id="{CD7A636B-F52E-4EA9-A54D-0631B10CE145}"/>
                </a:ext>
              </a:extLst>
            </p:cNvPr>
            <p:cNvSpPr/>
            <p:nvPr/>
          </p:nvSpPr>
          <p:spPr>
            <a:xfrm>
              <a:off x="-875774" y="-917999"/>
              <a:ext cx="1385863" cy="1385631"/>
            </a:xfrm>
            <a:custGeom>
              <a:avLst/>
              <a:gdLst>
                <a:gd name="connsiteX0" fmla="*/ 312420 w 572643"/>
                <a:gd name="connsiteY0" fmla="*/ 0 h 572547"/>
                <a:gd name="connsiteX1" fmla="*/ 0 w 572643"/>
                <a:gd name="connsiteY1" fmla="*/ 312325 h 572547"/>
                <a:gd name="connsiteX2" fmla="*/ 0 w 572643"/>
                <a:gd name="connsiteY2" fmla="*/ 572548 h 572547"/>
                <a:gd name="connsiteX3" fmla="*/ 572643 w 572643"/>
                <a:gd name="connsiteY3" fmla="*/ 0 h 5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43" h="572547">
                  <a:moveTo>
                    <a:pt x="312420" y="0"/>
                  </a:moveTo>
                  <a:lnTo>
                    <a:pt x="0" y="312325"/>
                  </a:lnTo>
                  <a:lnTo>
                    <a:pt x="0" y="572548"/>
                  </a:lnTo>
                  <a:lnTo>
                    <a:pt x="572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íś1îdè">
              <a:extLst>
                <a:ext uri="{FF2B5EF4-FFF2-40B4-BE49-F238E27FC236}">
                  <a16:creationId xmlns:a16="http://schemas.microsoft.com/office/drawing/2014/main" id="{0C681552-8309-47DB-9A48-61C514203817}"/>
                </a:ext>
              </a:extLst>
            </p:cNvPr>
            <p:cNvSpPr/>
            <p:nvPr/>
          </p:nvSpPr>
          <p:spPr>
            <a:xfrm>
              <a:off x="1582221" y="-1005135"/>
              <a:ext cx="567300" cy="567300"/>
            </a:xfrm>
            <a:custGeom>
              <a:avLst/>
              <a:gdLst>
                <a:gd name="connsiteX0" fmla="*/ 94583 w 234410"/>
                <a:gd name="connsiteY0" fmla="*/ 0 h 234410"/>
                <a:gd name="connsiteX1" fmla="*/ 0 w 234410"/>
                <a:gd name="connsiteY1" fmla="*/ 94583 h 234410"/>
                <a:gd name="connsiteX2" fmla="*/ 0 w 234410"/>
                <a:gd name="connsiteY2" fmla="*/ 234410 h 234410"/>
                <a:gd name="connsiteX3" fmla="*/ 234410 w 234410"/>
                <a:gd name="connsiteY3" fmla="*/ 0 h 234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410" h="234410">
                  <a:moveTo>
                    <a:pt x="94583" y="0"/>
                  </a:moveTo>
                  <a:lnTo>
                    <a:pt x="0" y="94583"/>
                  </a:lnTo>
                  <a:lnTo>
                    <a:pt x="0" y="234410"/>
                  </a:lnTo>
                  <a:lnTo>
                    <a:pt x="23441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7E6F37A2-B8C3-4F3F-8899-88E1F112D72C}"/>
              </a:ext>
            </a:extLst>
          </p:cNvPr>
          <p:cNvGrpSpPr/>
          <p:nvPr userDrawn="1"/>
        </p:nvGrpSpPr>
        <p:grpSpPr>
          <a:xfrm>
            <a:off x="0" y="-186450"/>
            <a:ext cx="1295400" cy="1649017"/>
            <a:chOff x="-1083009" y="-1005135"/>
            <a:chExt cx="3232530" cy="4114943"/>
          </a:xfrm>
          <a:solidFill>
            <a:schemeClr val="accent1">
              <a:alpha val="50000"/>
            </a:schemeClr>
          </a:solidFill>
        </p:grpSpPr>
        <p:sp>
          <p:nvSpPr>
            <p:cNvPr id="64" name="íSlíďê">
              <a:extLst>
                <a:ext uri="{FF2B5EF4-FFF2-40B4-BE49-F238E27FC236}">
                  <a16:creationId xmlns:a16="http://schemas.microsoft.com/office/drawing/2014/main" id="{3FB0F7FC-17F6-4DF2-B710-6C7D89BEC323}"/>
                </a:ext>
              </a:extLst>
            </p:cNvPr>
            <p:cNvSpPr/>
            <p:nvPr/>
          </p:nvSpPr>
          <p:spPr>
            <a:xfrm>
              <a:off x="-1083009" y="-618098"/>
              <a:ext cx="576058" cy="576058"/>
            </a:xfrm>
            <a:custGeom>
              <a:avLst/>
              <a:gdLst>
                <a:gd name="connsiteX0" fmla="*/ 0 w 238029"/>
                <a:gd name="connsiteY0" fmla="*/ 238030 h 238029"/>
                <a:gd name="connsiteX1" fmla="*/ 238030 w 238029"/>
                <a:gd name="connsiteY1" fmla="*/ 0 h 238029"/>
                <a:gd name="connsiteX2" fmla="*/ 0 w 238029"/>
                <a:gd name="connsiteY2" fmla="*/ 0 h 23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29" h="238029">
                  <a:moveTo>
                    <a:pt x="0" y="238030"/>
                  </a:moveTo>
                  <a:lnTo>
                    <a:pt x="23803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íṥ1iḍé">
              <a:extLst>
                <a:ext uri="{FF2B5EF4-FFF2-40B4-BE49-F238E27FC236}">
                  <a16:creationId xmlns:a16="http://schemas.microsoft.com/office/drawing/2014/main" id="{E91F8FE7-65C8-44ED-B4D2-513634A19027}"/>
                </a:ext>
              </a:extLst>
            </p:cNvPr>
            <p:cNvSpPr/>
            <p:nvPr/>
          </p:nvSpPr>
          <p:spPr>
            <a:xfrm>
              <a:off x="-1083009" y="-583982"/>
              <a:ext cx="381502" cy="1052076"/>
            </a:xfrm>
            <a:custGeom>
              <a:avLst/>
              <a:gdLst>
                <a:gd name="connsiteX0" fmla="*/ 0 w 157638"/>
                <a:gd name="connsiteY0" fmla="*/ 434721 h 434721"/>
                <a:gd name="connsiteX1" fmla="*/ 157639 w 157638"/>
                <a:gd name="connsiteY1" fmla="*/ 277178 h 434721"/>
                <a:gd name="connsiteX2" fmla="*/ 157544 w 157638"/>
                <a:gd name="connsiteY2" fmla="*/ 0 h 434721"/>
                <a:gd name="connsiteX3" fmla="*/ 0 w 157638"/>
                <a:gd name="connsiteY3" fmla="*/ 157544 h 43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638" h="434721">
                  <a:moveTo>
                    <a:pt x="0" y="434721"/>
                  </a:moveTo>
                  <a:lnTo>
                    <a:pt x="157639" y="277178"/>
                  </a:lnTo>
                  <a:lnTo>
                    <a:pt x="157544" y="0"/>
                  </a:lnTo>
                  <a:lnTo>
                    <a:pt x="0" y="1575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ïš1iḓè">
              <a:extLst>
                <a:ext uri="{FF2B5EF4-FFF2-40B4-BE49-F238E27FC236}">
                  <a16:creationId xmlns:a16="http://schemas.microsoft.com/office/drawing/2014/main" id="{3899AEE2-0D6E-4598-847D-E86D4BE731C6}"/>
                </a:ext>
              </a:extLst>
            </p:cNvPr>
            <p:cNvSpPr/>
            <p:nvPr/>
          </p:nvSpPr>
          <p:spPr>
            <a:xfrm>
              <a:off x="-1007170" y="-258493"/>
              <a:ext cx="251954" cy="251954"/>
            </a:xfrm>
            <a:custGeom>
              <a:avLst/>
              <a:gdLst>
                <a:gd name="connsiteX0" fmla="*/ 38291 w 104108"/>
                <a:gd name="connsiteY0" fmla="*/ 104108 h 104108"/>
                <a:gd name="connsiteX1" fmla="*/ 104108 w 104108"/>
                <a:gd name="connsiteY1" fmla="*/ 38291 h 104108"/>
                <a:gd name="connsiteX2" fmla="*/ 104108 w 104108"/>
                <a:gd name="connsiteY2" fmla="*/ 0 h 104108"/>
                <a:gd name="connsiteX3" fmla="*/ 0 w 104108"/>
                <a:gd name="connsiteY3" fmla="*/ 104108 h 1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08" h="104108">
                  <a:moveTo>
                    <a:pt x="38291" y="104108"/>
                  </a:moveTo>
                  <a:lnTo>
                    <a:pt x="104108" y="38291"/>
                  </a:lnTo>
                  <a:lnTo>
                    <a:pt x="104108" y="0"/>
                  </a:lnTo>
                  <a:lnTo>
                    <a:pt x="0" y="1041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ïṩḻîḍé">
              <a:extLst>
                <a:ext uri="{FF2B5EF4-FFF2-40B4-BE49-F238E27FC236}">
                  <a16:creationId xmlns:a16="http://schemas.microsoft.com/office/drawing/2014/main" id="{C3B63FCF-D497-4859-85E0-39714BE584C1}"/>
                </a:ext>
              </a:extLst>
            </p:cNvPr>
            <p:cNvSpPr/>
            <p:nvPr/>
          </p:nvSpPr>
          <p:spPr>
            <a:xfrm>
              <a:off x="-1083009" y="959555"/>
              <a:ext cx="645905" cy="2150253"/>
            </a:xfrm>
            <a:custGeom>
              <a:avLst/>
              <a:gdLst>
                <a:gd name="connsiteX0" fmla="*/ 0 w 266890"/>
                <a:gd name="connsiteY0" fmla="*/ 888492 h 888491"/>
                <a:gd name="connsiteX1" fmla="*/ 266891 w 266890"/>
                <a:gd name="connsiteY1" fmla="*/ 621602 h 888491"/>
                <a:gd name="connsiteX2" fmla="*/ 266891 w 266890"/>
                <a:gd name="connsiteY2" fmla="*/ 0 h 888491"/>
                <a:gd name="connsiteX3" fmla="*/ 0 w 266890"/>
                <a:gd name="connsiteY3" fmla="*/ 266890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890" h="888491">
                  <a:moveTo>
                    <a:pt x="0" y="888492"/>
                  </a:moveTo>
                  <a:lnTo>
                    <a:pt x="266891" y="621602"/>
                  </a:lnTo>
                  <a:lnTo>
                    <a:pt x="266891" y="0"/>
                  </a:lnTo>
                  <a:lnTo>
                    <a:pt x="0" y="2668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iśľïḋè">
              <a:extLst>
                <a:ext uri="{FF2B5EF4-FFF2-40B4-BE49-F238E27FC236}">
                  <a16:creationId xmlns:a16="http://schemas.microsoft.com/office/drawing/2014/main" id="{E8D1C113-8D30-4338-9289-BD7013A6B1BD}"/>
                </a:ext>
              </a:extLst>
            </p:cNvPr>
            <p:cNvSpPr/>
            <p:nvPr/>
          </p:nvSpPr>
          <p:spPr>
            <a:xfrm>
              <a:off x="-812844" y="-878120"/>
              <a:ext cx="222677" cy="222677"/>
            </a:xfrm>
            <a:custGeom>
              <a:avLst/>
              <a:gdLst>
                <a:gd name="connsiteX0" fmla="*/ 33814 w 92011"/>
                <a:gd name="connsiteY0" fmla="*/ 92012 h 92011"/>
                <a:gd name="connsiteX1" fmla="*/ 92011 w 92011"/>
                <a:gd name="connsiteY1" fmla="*/ 33909 h 92011"/>
                <a:gd name="connsiteX2" fmla="*/ 92011 w 92011"/>
                <a:gd name="connsiteY2" fmla="*/ 0 h 92011"/>
                <a:gd name="connsiteX3" fmla="*/ 0 w 92011"/>
                <a:gd name="connsiteY3" fmla="*/ 92012 h 9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11" h="92011">
                  <a:moveTo>
                    <a:pt x="33814" y="92012"/>
                  </a:moveTo>
                  <a:lnTo>
                    <a:pt x="92011" y="33909"/>
                  </a:lnTo>
                  <a:lnTo>
                    <a:pt x="92011" y="0"/>
                  </a:lnTo>
                  <a:lnTo>
                    <a:pt x="0" y="920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ïsľiḍe">
              <a:extLst>
                <a:ext uri="{FF2B5EF4-FFF2-40B4-BE49-F238E27FC236}">
                  <a16:creationId xmlns:a16="http://schemas.microsoft.com/office/drawing/2014/main" id="{609B540B-3D16-49D2-9AF2-66B53A313EC4}"/>
                </a:ext>
              </a:extLst>
            </p:cNvPr>
            <p:cNvSpPr/>
            <p:nvPr/>
          </p:nvSpPr>
          <p:spPr>
            <a:xfrm>
              <a:off x="-1083009" y="-725750"/>
              <a:ext cx="1625138" cy="2994864"/>
            </a:xfrm>
            <a:custGeom>
              <a:avLst/>
              <a:gdLst>
                <a:gd name="connsiteX0" fmla="*/ 0 w 671512"/>
                <a:gd name="connsiteY0" fmla="*/ 1237488 h 1237487"/>
                <a:gd name="connsiteX1" fmla="*/ 671513 w 671512"/>
                <a:gd name="connsiteY1" fmla="*/ 565976 h 1237487"/>
                <a:gd name="connsiteX2" fmla="*/ 671513 w 671512"/>
                <a:gd name="connsiteY2" fmla="*/ 0 h 1237487"/>
                <a:gd name="connsiteX3" fmla="*/ 0 w 671512"/>
                <a:gd name="connsiteY3" fmla="*/ 671608 h 123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512" h="1237487">
                  <a:moveTo>
                    <a:pt x="0" y="1237488"/>
                  </a:moveTo>
                  <a:lnTo>
                    <a:pt x="671513" y="565976"/>
                  </a:lnTo>
                  <a:lnTo>
                    <a:pt x="671513" y="0"/>
                  </a:lnTo>
                  <a:lnTo>
                    <a:pt x="0" y="671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îṣ1iďê">
              <a:extLst>
                <a:ext uri="{FF2B5EF4-FFF2-40B4-BE49-F238E27FC236}">
                  <a16:creationId xmlns:a16="http://schemas.microsoft.com/office/drawing/2014/main" id="{EC43DFFE-8F4C-46AE-AB32-56E99D3B6523}"/>
                </a:ext>
              </a:extLst>
            </p:cNvPr>
            <p:cNvSpPr/>
            <p:nvPr/>
          </p:nvSpPr>
          <p:spPr>
            <a:xfrm>
              <a:off x="-1083009" y="288292"/>
              <a:ext cx="1508728" cy="1508728"/>
            </a:xfrm>
            <a:custGeom>
              <a:avLst/>
              <a:gdLst>
                <a:gd name="connsiteX0" fmla="*/ 0 w 623411"/>
                <a:gd name="connsiteY0" fmla="*/ 623411 h 623411"/>
                <a:gd name="connsiteX1" fmla="*/ 623411 w 623411"/>
                <a:gd name="connsiteY1" fmla="*/ 0 h 623411"/>
                <a:gd name="connsiteX2" fmla="*/ 211550 w 623411"/>
                <a:gd name="connsiteY2" fmla="*/ 0 h 623411"/>
                <a:gd name="connsiteX3" fmla="*/ 0 w 623411"/>
                <a:gd name="connsiteY3" fmla="*/ 211550 h 6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11" h="623411">
                  <a:moveTo>
                    <a:pt x="0" y="623411"/>
                  </a:moveTo>
                  <a:lnTo>
                    <a:pt x="623411" y="0"/>
                  </a:lnTo>
                  <a:lnTo>
                    <a:pt x="211550" y="0"/>
                  </a:lnTo>
                  <a:lnTo>
                    <a:pt x="0" y="211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ïš1îḍe">
              <a:extLst>
                <a:ext uri="{FF2B5EF4-FFF2-40B4-BE49-F238E27FC236}">
                  <a16:creationId xmlns:a16="http://schemas.microsoft.com/office/drawing/2014/main" id="{6DE9787E-AAFB-4BCA-B60D-DCEF2117D542}"/>
                </a:ext>
              </a:extLst>
            </p:cNvPr>
            <p:cNvSpPr/>
            <p:nvPr/>
          </p:nvSpPr>
          <p:spPr>
            <a:xfrm>
              <a:off x="-1083009" y="-917999"/>
              <a:ext cx="2160627" cy="2160395"/>
            </a:xfrm>
            <a:custGeom>
              <a:avLst/>
              <a:gdLst>
                <a:gd name="connsiteX0" fmla="*/ 272320 w 892778"/>
                <a:gd name="connsiteY0" fmla="*/ 0 h 892682"/>
                <a:gd name="connsiteX1" fmla="*/ 0 w 892778"/>
                <a:gd name="connsiteY1" fmla="*/ 272320 h 892682"/>
                <a:gd name="connsiteX2" fmla="*/ 0 w 892778"/>
                <a:gd name="connsiteY2" fmla="*/ 892683 h 892682"/>
                <a:gd name="connsiteX3" fmla="*/ 892778 w 892778"/>
                <a:gd name="connsiteY3" fmla="*/ 0 h 89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778" h="892682">
                  <a:moveTo>
                    <a:pt x="272320" y="0"/>
                  </a:moveTo>
                  <a:lnTo>
                    <a:pt x="0" y="272320"/>
                  </a:lnTo>
                  <a:lnTo>
                    <a:pt x="0" y="892683"/>
                  </a:lnTo>
                  <a:lnTo>
                    <a:pt x="8927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ï$ļîḓé">
              <a:extLst>
                <a:ext uri="{FF2B5EF4-FFF2-40B4-BE49-F238E27FC236}">
                  <a16:creationId xmlns:a16="http://schemas.microsoft.com/office/drawing/2014/main" id="{BA44B9C1-2C13-4D9E-9181-3468944DA90B}"/>
                </a:ext>
              </a:extLst>
            </p:cNvPr>
            <p:cNvSpPr/>
            <p:nvPr/>
          </p:nvSpPr>
          <p:spPr>
            <a:xfrm>
              <a:off x="870616" y="-617868"/>
              <a:ext cx="597728" cy="597728"/>
            </a:xfrm>
            <a:custGeom>
              <a:avLst/>
              <a:gdLst>
                <a:gd name="connsiteX0" fmla="*/ 156115 w 246983"/>
                <a:gd name="connsiteY0" fmla="*/ 0 h 246983"/>
                <a:gd name="connsiteX1" fmla="*/ 0 w 246983"/>
                <a:gd name="connsiteY1" fmla="*/ 156210 h 246983"/>
                <a:gd name="connsiteX2" fmla="*/ 0 w 246983"/>
                <a:gd name="connsiteY2" fmla="*/ 246983 h 246983"/>
                <a:gd name="connsiteX3" fmla="*/ 246983 w 246983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983" h="246983">
                  <a:moveTo>
                    <a:pt x="156115" y="0"/>
                  </a:moveTo>
                  <a:lnTo>
                    <a:pt x="0" y="156210"/>
                  </a:lnTo>
                  <a:lnTo>
                    <a:pt x="0" y="246983"/>
                  </a:lnTo>
                  <a:lnTo>
                    <a:pt x="2469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íŝļïḋé">
              <a:extLst>
                <a:ext uri="{FF2B5EF4-FFF2-40B4-BE49-F238E27FC236}">
                  <a16:creationId xmlns:a16="http://schemas.microsoft.com/office/drawing/2014/main" id="{4BE09D20-964F-4966-874E-7311D0AC4A11}"/>
                </a:ext>
              </a:extLst>
            </p:cNvPr>
            <p:cNvSpPr/>
            <p:nvPr/>
          </p:nvSpPr>
          <p:spPr>
            <a:xfrm>
              <a:off x="332820" y="-891491"/>
              <a:ext cx="156519" cy="156289"/>
            </a:xfrm>
            <a:custGeom>
              <a:avLst/>
              <a:gdLst>
                <a:gd name="connsiteX0" fmla="*/ 40958 w 64674"/>
                <a:gd name="connsiteY0" fmla="*/ 0 h 64579"/>
                <a:gd name="connsiteX1" fmla="*/ 0 w 64674"/>
                <a:gd name="connsiteY1" fmla="*/ 40862 h 64579"/>
                <a:gd name="connsiteX2" fmla="*/ 0 w 64674"/>
                <a:gd name="connsiteY2" fmla="*/ 64580 h 64579"/>
                <a:gd name="connsiteX3" fmla="*/ 64675 w 64674"/>
                <a:gd name="connsiteY3" fmla="*/ 0 h 6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74" h="64579">
                  <a:moveTo>
                    <a:pt x="40958" y="0"/>
                  </a:moveTo>
                  <a:lnTo>
                    <a:pt x="0" y="40862"/>
                  </a:lnTo>
                  <a:lnTo>
                    <a:pt x="0" y="64580"/>
                  </a:lnTo>
                  <a:lnTo>
                    <a:pt x="646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îṩlïdè">
              <a:extLst>
                <a:ext uri="{FF2B5EF4-FFF2-40B4-BE49-F238E27FC236}">
                  <a16:creationId xmlns:a16="http://schemas.microsoft.com/office/drawing/2014/main" id="{FAE866DE-FAFD-4CD2-86A8-9F5BF5C2C13B}"/>
                </a:ext>
              </a:extLst>
            </p:cNvPr>
            <p:cNvSpPr/>
            <p:nvPr/>
          </p:nvSpPr>
          <p:spPr>
            <a:xfrm>
              <a:off x="-1083009" y="-917999"/>
              <a:ext cx="577672" cy="2371551"/>
            </a:xfrm>
            <a:custGeom>
              <a:avLst/>
              <a:gdLst>
                <a:gd name="connsiteX0" fmla="*/ 95441 w 238696"/>
                <a:gd name="connsiteY0" fmla="*/ 0 h 979932"/>
                <a:gd name="connsiteX1" fmla="*/ 0 w 238696"/>
                <a:gd name="connsiteY1" fmla="*/ 95345 h 979932"/>
                <a:gd name="connsiteX2" fmla="*/ 0 w 238696"/>
                <a:gd name="connsiteY2" fmla="*/ 979932 h 979932"/>
                <a:gd name="connsiteX3" fmla="*/ 238697 w 238696"/>
                <a:gd name="connsiteY3" fmla="*/ 741236 h 979932"/>
                <a:gd name="connsiteX4" fmla="*/ 238697 w 238696"/>
                <a:gd name="connsiteY4" fmla="*/ 0 h 97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696" h="979932">
                  <a:moveTo>
                    <a:pt x="95441" y="0"/>
                  </a:moveTo>
                  <a:lnTo>
                    <a:pt x="0" y="95345"/>
                  </a:lnTo>
                  <a:lnTo>
                    <a:pt x="0" y="979932"/>
                  </a:lnTo>
                  <a:lnTo>
                    <a:pt x="238697" y="741236"/>
                  </a:lnTo>
                  <a:lnTo>
                    <a:pt x="23869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íšľïḍe">
              <a:extLst>
                <a:ext uri="{FF2B5EF4-FFF2-40B4-BE49-F238E27FC236}">
                  <a16:creationId xmlns:a16="http://schemas.microsoft.com/office/drawing/2014/main" id="{A1539CB3-71D8-4590-9E40-04AA77E1101B}"/>
                </a:ext>
              </a:extLst>
            </p:cNvPr>
            <p:cNvSpPr/>
            <p:nvPr/>
          </p:nvSpPr>
          <p:spPr>
            <a:xfrm>
              <a:off x="-1059727" y="-917999"/>
              <a:ext cx="372974" cy="82294"/>
            </a:xfrm>
            <a:custGeom>
              <a:avLst/>
              <a:gdLst>
                <a:gd name="connsiteX0" fmla="*/ 34004 w 154114"/>
                <a:gd name="connsiteY0" fmla="*/ 0 h 34004"/>
                <a:gd name="connsiteX1" fmla="*/ 0 w 154114"/>
                <a:gd name="connsiteY1" fmla="*/ 34004 h 34004"/>
                <a:gd name="connsiteX2" fmla="*/ 120110 w 154114"/>
                <a:gd name="connsiteY2" fmla="*/ 34004 h 34004"/>
                <a:gd name="connsiteX3" fmla="*/ 154115 w 154114"/>
                <a:gd name="connsiteY3" fmla="*/ 0 h 3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14" h="34004">
                  <a:moveTo>
                    <a:pt x="34004" y="0"/>
                  </a:moveTo>
                  <a:lnTo>
                    <a:pt x="0" y="34004"/>
                  </a:lnTo>
                  <a:lnTo>
                    <a:pt x="120110" y="34004"/>
                  </a:lnTo>
                  <a:lnTo>
                    <a:pt x="15411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íšļiḓé">
              <a:extLst>
                <a:ext uri="{FF2B5EF4-FFF2-40B4-BE49-F238E27FC236}">
                  <a16:creationId xmlns:a16="http://schemas.microsoft.com/office/drawing/2014/main" id="{DAEA64AF-2B1A-470E-B33C-4C1B5732C36F}"/>
                </a:ext>
              </a:extLst>
            </p:cNvPr>
            <p:cNvSpPr/>
            <p:nvPr/>
          </p:nvSpPr>
          <p:spPr>
            <a:xfrm>
              <a:off x="-794403" y="-917999"/>
              <a:ext cx="1330537" cy="425532"/>
            </a:xfrm>
            <a:custGeom>
              <a:avLst/>
              <a:gdLst>
                <a:gd name="connsiteX0" fmla="*/ 175927 w 549782"/>
                <a:gd name="connsiteY0" fmla="*/ 0 h 175831"/>
                <a:gd name="connsiteX1" fmla="*/ 0 w 549782"/>
                <a:gd name="connsiteY1" fmla="*/ 175832 h 175831"/>
                <a:gd name="connsiteX2" fmla="*/ 373856 w 549782"/>
                <a:gd name="connsiteY2" fmla="*/ 175832 h 175831"/>
                <a:gd name="connsiteX3" fmla="*/ 549783 w 549782"/>
                <a:gd name="connsiteY3" fmla="*/ 0 h 17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782" h="175831">
                  <a:moveTo>
                    <a:pt x="175927" y="0"/>
                  </a:moveTo>
                  <a:lnTo>
                    <a:pt x="0" y="175832"/>
                  </a:lnTo>
                  <a:lnTo>
                    <a:pt x="373856" y="175832"/>
                  </a:lnTo>
                  <a:lnTo>
                    <a:pt x="5497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íṥḻíde">
              <a:extLst>
                <a:ext uri="{FF2B5EF4-FFF2-40B4-BE49-F238E27FC236}">
                  <a16:creationId xmlns:a16="http://schemas.microsoft.com/office/drawing/2014/main" id="{3ECEE138-96DD-4FE6-B2E0-3862C82C3324}"/>
                </a:ext>
              </a:extLst>
            </p:cNvPr>
            <p:cNvSpPr/>
            <p:nvPr/>
          </p:nvSpPr>
          <p:spPr>
            <a:xfrm>
              <a:off x="1265490" y="-917999"/>
              <a:ext cx="675181" cy="675181"/>
            </a:xfrm>
            <a:custGeom>
              <a:avLst/>
              <a:gdLst>
                <a:gd name="connsiteX0" fmla="*/ 0 w 278987"/>
                <a:gd name="connsiteY0" fmla="*/ 0 h 278987"/>
                <a:gd name="connsiteX1" fmla="*/ 0 w 278987"/>
                <a:gd name="connsiteY1" fmla="*/ 278987 h 278987"/>
                <a:gd name="connsiteX2" fmla="*/ 278987 w 278987"/>
                <a:gd name="connsiteY2" fmla="*/ 0 h 27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987" h="278987">
                  <a:moveTo>
                    <a:pt x="0" y="0"/>
                  </a:moveTo>
                  <a:lnTo>
                    <a:pt x="0" y="278987"/>
                  </a:lnTo>
                  <a:lnTo>
                    <a:pt x="27898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î$ľïḑé">
              <a:extLst>
                <a:ext uri="{FF2B5EF4-FFF2-40B4-BE49-F238E27FC236}">
                  <a16:creationId xmlns:a16="http://schemas.microsoft.com/office/drawing/2014/main" id="{2A7294C8-768D-4DEE-B823-3AE015946EE0}"/>
                </a:ext>
              </a:extLst>
            </p:cNvPr>
            <p:cNvSpPr/>
            <p:nvPr/>
          </p:nvSpPr>
          <p:spPr>
            <a:xfrm>
              <a:off x="-1083009" y="-614180"/>
              <a:ext cx="777068" cy="776838"/>
            </a:xfrm>
            <a:custGeom>
              <a:avLst/>
              <a:gdLst>
                <a:gd name="connsiteX0" fmla="*/ 0 w 321087"/>
                <a:gd name="connsiteY0" fmla="*/ 320993 h 320992"/>
                <a:gd name="connsiteX1" fmla="*/ 321088 w 321087"/>
                <a:gd name="connsiteY1" fmla="*/ 0 h 320992"/>
                <a:gd name="connsiteX2" fmla="*/ 200692 w 321087"/>
                <a:gd name="connsiteY2" fmla="*/ 0 h 320992"/>
                <a:gd name="connsiteX3" fmla="*/ 0 w 321087"/>
                <a:gd name="connsiteY3" fmla="*/ 200692 h 32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87" h="320992">
                  <a:moveTo>
                    <a:pt x="0" y="320993"/>
                  </a:moveTo>
                  <a:lnTo>
                    <a:pt x="321088" y="0"/>
                  </a:lnTo>
                  <a:lnTo>
                    <a:pt x="200692" y="0"/>
                  </a:lnTo>
                  <a:lnTo>
                    <a:pt x="0" y="200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îṧľíḍè">
              <a:extLst>
                <a:ext uri="{FF2B5EF4-FFF2-40B4-BE49-F238E27FC236}">
                  <a16:creationId xmlns:a16="http://schemas.microsoft.com/office/drawing/2014/main" id="{60A8E9B9-E9F9-444E-94C2-15F71A093A69}"/>
                </a:ext>
              </a:extLst>
            </p:cNvPr>
            <p:cNvSpPr/>
            <p:nvPr/>
          </p:nvSpPr>
          <p:spPr>
            <a:xfrm>
              <a:off x="-875774" y="-917999"/>
              <a:ext cx="1385863" cy="1385631"/>
            </a:xfrm>
            <a:custGeom>
              <a:avLst/>
              <a:gdLst>
                <a:gd name="connsiteX0" fmla="*/ 312420 w 572643"/>
                <a:gd name="connsiteY0" fmla="*/ 0 h 572547"/>
                <a:gd name="connsiteX1" fmla="*/ 0 w 572643"/>
                <a:gd name="connsiteY1" fmla="*/ 312325 h 572547"/>
                <a:gd name="connsiteX2" fmla="*/ 0 w 572643"/>
                <a:gd name="connsiteY2" fmla="*/ 572548 h 572547"/>
                <a:gd name="connsiteX3" fmla="*/ 572643 w 572643"/>
                <a:gd name="connsiteY3" fmla="*/ 0 h 5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43" h="572547">
                  <a:moveTo>
                    <a:pt x="312420" y="0"/>
                  </a:moveTo>
                  <a:lnTo>
                    <a:pt x="0" y="312325"/>
                  </a:lnTo>
                  <a:lnTo>
                    <a:pt x="0" y="572548"/>
                  </a:lnTo>
                  <a:lnTo>
                    <a:pt x="572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îsḷïḋé">
              <a:extLst>
                <a:ext uri="{FF2B5EF4-FFF2-40B4-BE49-F238E27FC236}">
                  <a16:creationId xmlns:a16="http://schemas.microsoft.com/office/drawing/2014/main" id="{7662E2A0-8CE9-491A-AE49-80EC07773684}"/>
                </a:ext>
              </a:extLst>
            </p:cNvPr>
            <p:cNvSpPr/>
            <p:nvPr/>
          </p:nvSpPr>
          <p:spPr>
            <a:xfrm>
              <a:off x="1582221" y="-1005135"/>
              <a:ext cx="567300" cy="567300"/>
            </a:xfrm>
            <a:custGeom>
              <a:avLst/>
              <a:gdLst>
                <a:gd name="connsiteX0" fmla="*/ 94583 w 234410"/>
                <a:gd name="connsiteY0" fmla="*/ 0 h 234410"/>
                <a:gd name="connsiteX1" fmla="*/ 0 w 234410"/>
                <a:gd name="connsiteY1" fmla="*/ 94583 h 234410"/>
                <a:gd name="connsiteX2" fmla="*/ 0 w 234410"/>
                <a:gd name="connsiteY2" fmla="*/ 234410 h 234410"/>
                <a:gd name="connsiteX3" fmla="*/ 234410 w 234410"/>
                <a:gd name="connsiteY3" fmla="*/ 0 h 234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410" h="234410">
                  <a:moveTo>
                    <a:pt x="94583" y="0"/>
                  </a:moveTo>
                  <a:lnTo>
                    <a:pt x="0" y="94583"/>
                  </a:lnTo>
                  <a:lnTo>
                    <a:pt x="0" y="234410"/>
                  </a:lnTo>
                  <a:lnTo>
                    <a:pt x="23441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1" name="灯片编号占位符 80">
            <a:extLst>
              <a:ext uri="{FF2B5EF4-FFF2-40B4-BE49-F238E27FC236}">
                <a16:creationId xmlns:a16="http://schemas.microsoft.com/office/drawing/2014/main" id="{CCDA6AE5-A4AB-4BC8-85ED-50D43EEF3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F65B630-C7FF-41C0-9923-C5E5E29EED8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52EDE83-63CC-4B33-B715-3953EADE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14619F-25D0-4307-81CD-C24C74EF1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5987-9647-4253-899C-3B9819D6D8A0}" type="datetime1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802B25F-898B-4C1A-94A9-699B8B55D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642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C9D6027-F7C7-4EF3-85DD-09E27ACEE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CBEB-8597-4EA4-9D29-E1D7025CFAA0}" type="datetime1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6262BA1-A5A7-45F4-B365-E880E1C3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0CF1E8-0939-4B4D-A4D3-E47E208F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6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ṡļíḑé">
            <a:extLst>
              <a:ext uri="{FF2B5EF4-FFF2-40B4-BE49-F238E27FC236}">
                <a16:creationId xmlns:a16="http://schemas.microsoft.com/office/drawing/2014/main" id="{93A45EEF-FA14-4954-99F6-877B3E2C0C9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17020"/>
            <a:ext cx="12192000" cy="6885026"/>
          </a:xfrm>
          <a:prstGeom prst="rect">
            <a:avLst/>
          </a:prstGeom>
          <a:blipFill dpi="0" rotWithShape="1">
            <a:blip r:embed="rId2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1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11D47FC-89B0-49C0-88D9-2DB855458FB5}"/>
              </a:ext>
            </a:extLst>
          </p:cNvPr>
          <p:cNvGrpSpPr/>
          <p:nvPr userDrawn="1"/>
        </p:nvGrpSpPr>
        <p:grpSpPr>
          <a:xfrm>
            <a:off x="5983508" y="-921677"/>
            <a:ext cx="6299200" cy="8018952"/>
            <a:chOff x="7914541" y="1592491"/>
            <a:chExt cx="4277459" cy="5445253"/>
          </a:xfrm>
          <a:solidFill>
            <a:schemeClr val="accent1">
              <a:alpha val="50000"/>
            </a:schemeClr>
          </a:solidFill>
        </p:grpSpPr>
        <p:sp>
          <p:nvSpPr>
            <p:cNvPr id="10" name="iṩḻîḓé">
              <a:extLst>
                <a:ext uri="{FF2B5EF4-FFF2-40B4-BE49-F238E27FC236}">
                  <a16:creationId xmlns:a16="http://schemas.microsoft.com/office/drawing/2014/main" id="{B649A4BD-A814-4F7A-ABC2-83F189AEB82B}"/>
                </a:ext>
              </a:extLst>
            </p:cNvPr>
            <p:cNvSpPr/>
            <p:nvPr/>
          </p:nvSpPr>
          <p:spPr>
            <a:xfrm>
              <a:off x="11429682" y="5763220"/>
              <a:ext cx="762315" cy="762085"/>
            </a:xfrm>
            <a:custGeom>
              <a:avLst/>
              <a:gdLst>
                <a:gd name="connsiteX0" fmla="*/ 314992 w 314991"/>
                <a:gd name="connsiteY0" fmla="*/ 0 h 314896"/>
                <a:gd name="connsiteX1" fmla="*/ 0 w 314991"/>
                <a:gd name="connsiteY1" fmla="*/ 314896 h 314896"/>
                <a:gd name="connsiteX2" fmla="*/ 314992 w 314991"/>
                <a:gd name="connsiteY2" fmla="*/ 314896 h 314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991" h="314896">
                  <a:moveTo>
                    <a:pt x="314992" y="0"/>
                  </a:moveTo>
                  <a:lnTo>
                    <a:pt x="0" y="314896"/>
                  </a:lnTo>
                  <a:lnTo>
                    <a:pt x="314992" y="3148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iSḷídé">
              <a:extLst>
                <a:ext uri="{FF2B5EF4-FFF2-40B4-BE49-F238E27FC236}">
                  <a16:creationId xmlns:a16="http://schemas.microsoft.com/office/drawing/2014/main" id="{CC318E83-AD22-4897-B37E-0984744976C9}"/>
                </a:ext>
              </a:extLst>
            </p:cNvPr>
            <p:cNvSpPr/>
            <p:nvPr/>
          </p:nvSpPr>
          <p:spPr>
            <a:xfrm>
              <a:off x="11687400" y="5088039"/>
              <a:ext cx="504599" cy="1392316"/>
            </a:xfrm>
            <a:custGeom>
              <a:avLst/>
              <a:gdLst>
                <a:gd name="connsiteX0" fmla="*/ 208502 w 208502"/>
                <a:gd name="connsiteY0" fmla="*/ 0 h 575309"/>
                <a:gd name="connsiteX1" fmla="*/ 0 w 208502"/>
                <a:gd name="connsiteY1" fmla="*/ 208502 h 575309"/>
                <a:gd name="connsiteX2" fmla="*/ 0 w 208502"/>
                <a:gd name="connsiteY2" fmla="*/ 575310 h 575309"/>
                <a:gd name="connsiteX3" fmla="*/ 208502 w 208502"/>
                <a:gd name="connsiteY3" fmla="*/ 366808 h 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502" h="575309">
                  <a:moveTo>
                    <a:pt x="208502" y="0"/>
                  </a:moveTo>
                  <a:lnTo>
                    <a:pt x="0" y="208502"/>
                  </a:lnTo>
                  <a:lnTo>
                    <a:pt x="0" y="575310"/>
                  </a:lnTo>
                  <a:lnTo>
                    <a:pt x="208502" y="366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iṣ1íde">
              <a:extLst>
                <a:ext uri="{FF2B5EF4-FFF2-40B4-BE49-F238E27FC236}">
                  <a16:creationId xmlns:a16="http://schemas.microsoft.com/office/drawing/2014/main" id="{99196DA9-4AA3-4B99-91C6-467783C6B19F}"/>
                </a:ext>
              </a:extLst>
            </p:cNvPr>
            <p:cNvSpPr/>
            <p:nvPr/>
          </p:nvSpPr>
          <p:spPr>
            <a:xfrm>
              <a:off x="11758167" y="5716195"/>
              <a:ext cx="333785" cy="333555"/>
            </a:xfrm>
            <a:custGeom>
              <a:avLst/>
              <a:gdLst>
                <a:gd name="connsiteX0" fmla="*/ 87249 w 137921"/>
                <a:gd name="connsiteY0" fmla="*/ 0 h 137826"/>
                <a:gd name="connsiteX1" fmla="*/ 0 w 137921"/>
                <a:gd name="connsiteY1" fmla="*/ 87154 h 137826"/>
                <a:gd name="connsiteX2" fmla="*/ 0 w 137921"/>
                <a:gd name="connsiteY2" fmla="*/ 137827 h 137826"/>
                <a:gd name="connsiteX3" fmla="*/ 137922 w 137921"/>
                <a:gd name="connsiteY3" fmla="*/ 0 h 13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921" h="137826">
                  <a:moveTo>
                    <a:pt x="87249" y="0"/>
                  </a:moveTo>
                  <a:lnTo>
                    <a:pt x="0" y="87154"/>
                  </a:lnTo>
                  <a:lnTo>
                    <a:pt x="0" y="137827"/>
                  </a:lnTo>
                  <a:lnTo>
                    <a:pt x="13792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îşļîďê">
              <a:extLst>
                <a:ext uri="{FF2B5EF4-FFF2-40B4-BE49-F238E27FC236}">
                  <a16:creationId xmlns:a16="http://schemas.microsoft.com/office/drawing/2014/main" id="{7A6A9805-D06B-4053-8D38-C20430C09504}"/>
                </a:ext>
              </a:extLst>
            </p:cNvPr>
            <p:cNvSpPr/>
            <p:nvPr/>
          </p:nvSpPr>
          <p:spPr>
            <a:xfrm>
              <a:off x="11337245" y="1592491"/>
              <a:ext cx="854754" cy="2845260"/>
            </a:xfrm>
            <a:custGeom>
              <a:avLst/>
              <a:gdLst>
                <a:gd name="connsiteX0" fmla="*/ 353187 w 353187"/>
                <a:gd name="connsiteY0" fmla="*/ 0 h 1175670"/>
                <a:gd name="connsiteX1" fmla="*/ 0 w 353187"/>
                <a:gd name="connsiteY1" fmla="*/ 353187 h 1175670"/>
                <a:gd name="connsiteX2" fmla="*/ 0 w 353187"/>
                <a:gd name="connsiteY2" fmla="*/ 1175671 h 1175670"/>
                <a:gd name="connsiteX3" fmla="*/ 353187 w 353187"/>
                <a:gd name="connsiteY3" fmla="*/ 822484 h 1175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3187" h="1175670">
                  <a:moveTo>
                    <a:pt x="353187" y="0"/>
                  </a:moveTo>
                  <a:lnTo>
                    <a:pt x="0" y="353187"/>
                  </a:lnTo>
                  <a:lnTo>
                    <a:pt x="0" y="1175671"/>
                  </a:lnTo>
                  <a:lnTo>
                    <a:pt x="353187" y="822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iṣ1ïḍê">
              <a:extLst>
                <a:ext uri="{FF2B5EF4-FFF2-40B4-BE49-F238E27FC236}">
                  <a16:creationId xmlns:a16="http://schemas.microsoft.com/office/drawing/2014/main" id="{3BB0AFB8-AE3E-45C9-AAB1-93985E369211}"/>
                </a:ext>
              </a:extLst>
            </p:cNvPr>
            <p:cNvSpPr/>
            <p:nvPr/>
          </p:nvSpPr>
          <p:spPr>
            <a:xfrm>
              <a:off x="11539867" y="6574868"/>
              <a:ext cx="294598" cy="294599"/>
            </a:xfrm>
            <a:custGeom>
              <a:avLst/>
              <a:gdLst>
                <a:gd name="connsiteX0" fmla="*/ 76962 w 121729"/>
                <a:gd name="connsiteY0" fmla="*/ 0 h 121729"/>
                <a:gd name="connsiteX1" fmla="*/ 0 w 121729"/>
                <a:gd name="connsiteY1" fmla="*/ 76962 h 121729"/>
                <a:gd name="connsiteX2" fmla="*/ 0 w 121729"/>
                <a:gd name="connsiteY2" fmla="*/ 121729 h 121729"/>
                <a:gd name="connsiteX3" fmla="*/ 121729 w 121729"/>
                <a:gd name="connsiteY3" fmla="*/ 0 h 12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729" h="121729">
                  <a:moveTo>
                    <a:pt x="76962" y="0"/>
                  </a:moveTo>
                  <a:lnTo>
                    <a:pt x="0" y="76962"/>
                  </a:lnTo>
                  <a:lnTo>
                    <a:pt x="0" y="121729"/>
                  </a:lnTo>
                  <a:lnTo>
                    <a:pt x="1217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ïS1iďe">
              <a:extLst>
                <a:ext uri="{FF2B5EF4-FFF2-40B4-BE49-F238E27FC236}">
                  <a16:creationId xmlns:a16="http://schemas.microsoft.com/office/drawing/2014/main" id="{ABF3371C-E75A-4348-B1E3-7A024A857216}"/>
                </a:ext>
              </a:extLst>
            </p:cNvPr>
            <p:cNvSpPr/>
            <p:nvPr/>
          </p:nvSpPr>
          <p:spPr>
            <a:xfrm>
              <a:off x="9971205" y="4441442"/>
              <a:ext cx="270855" cy="270855"/>
            </a:xfrm>
            <a:custGeom>
              <a:avLst/>
              <a:gdLst>
                <a:gd name="connsiteX0" fmla="*/ 70771 w 111918"/>
                <a:gd name="connsiteY0" fmla="*/ 0 h 111918"/>
                <a:gd name="connsiteX1" fmla="*/ 0 w 111918"/>
                <a:gd name="connsiteY1" fmla="*/ 70771 h 111918"/>
                <a:gd name="connsiteX2" fmla="*/ 0 w 111918"/>
                <a:gd name="connsiteY2" fmla="*/ 111919 h 111918"/>
                <a:gd name="connsiteX3" fmla="*/ 111919 w 111918"/>
                <a:gd name="connsiteY3" fmla="*/ 0 h 11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918" h="111918">
                  <a:moveTo>
                    <a:pt x="70771" y="0"/>
                  </a:moveTo>
                  <a:lnTo>
                    <a:pt x="0" y="70771"/>
                  </a:lnTo>
                  <a:lnTo>
                    <a:pt x="0" y="111919"/>
                  </a:lnTo>
                  <a:lnTo>
                    <a:pt x="11191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ïśliḓé">
              <a:extLst>
                <a:ext uri="{FF2B5EF4-FFF2-40B4-BE49-F238E27FC236}">
                  <a16:creationId xmlns:a16="http://schemas.microsoft.com/office/drawing/2014/main" id="{427EE38B-0388-4DA4-984C-E1F1B9A01BF7}"/>
                </a:ext>
              </a:extLst>
            </p:cNvPr>
            <p:cNvSpPr/>
            <p:nvPr/>
          </p:nvSpPr>
          <p:spPr>
            <a:xfrm>
              <a:off x="10041514" y="2704961"/>
              <a:ext cx="2150485" cy="3962803"/>
            </a:xfrm>
            <a:custGeom>
              <a:avLst/>
              <a:gdLst>
                <a:gd name="connsiteX0" fmla="*/ 888587 w 888587"/>
                <a:gd name="connsiteY0" fmla="*/ 0 h 1637442"/>
                <a:gd name="connsiteX1" fmla="*/ 0 w 888587"/>
                <a:gd name="connsiteY1" fmla="*/ 888587 h 1637442"/>
                <a:gd name="connsiteX2" fmla="*/ 0 w 888587"/>
                <a:gd name="connsiteY2" fmla="*/ 1637443 h 1637442"/>
                <a:gd name="connsiteX3" fmla="*/ 888587 w 888587"/>
                <a:gd name="connsiteY3" fmla="*/ 748855 h 163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8587" h="1637442">
                  <a:moveTo>
                    <a:pt x="888587" y="0"/>
                  </a:moveTo>
                  <a:lnTo>
                    <a:pt x="0" y="888587"/>
                  </a:lnTo>
                  <a:lnTo>
                    <a:pt x="0" y="1637443"/>
                  </a:lnTo>
                  <a:lnTo>
                    <a:pt x="888587" y="7488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îṩḷíḑé">
              <a:extLst>
                <a:ext uri="{FF2B5EF4-FFF2-40B4-BE49-F238E27FC236}">
                  <a16:creationId xmlns:a16="http://schemas.microsoft.com/office/drawing/2014/main" id="{1A1AB375-6EB9-4761-91C6-56E7ECA60351}"/>
                </a:ext>
              </a:extLst>
            </p:cNvPr>
            <p:cNvSpPr/>
            <p:nvPr/>
          </p:nvSpPr>
          <p:spPr>
            <a:xfrm>
              <a:off x="10832646" y="3089695"/>
              <a:ext cx="1359353" cy="1359354"/>
            </a:xfrm>
            <a:custGeom>
              <a:avLst/>
              <a:gdLst>
                <a:gd name="connsiteX0" fmla="*/ 561689 w 561689"/>
                <a:gd name="connsiteY0" fmla="*/ 0 h 561689"/>
                <a:gd name="connsiteX1" fmla="*/ 0 w 561689"/>
                <a:gd name="connsiteY1" fmla="*/ 561689 h 561689"/>
                <a:gd name="connsiteX2" fmla="*/ 458534 w 561689"/>
                <a:gd name="connsiteY2" fmla="*/ 561689 h 561689"/>
                <a:gd name="connsiteX3" fmla="*/ 561689 w 561689"/>
                <a:gd name="connsiteY3" fmla="*/ 458438 h 56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689" h="561689">
                  <a:moveTo>
                    <a:pt x="561689" y="0"/>
                  </a:moveTo>
                  <a:lnTo>
                    <a:pt x="0" y="561689"/>
                  </a:lnTo>
                  <a:lnTo>
                    <a:pt x="458534" y="561689"/>
                  </a:lnTo>
                  <a:lnTo>
                    <a:pt x="561689" y="4584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íşlîḓé">
              <a:extLst>
                <a:ext uri="{FF2B5EF4-FFF2-40B4-BE49-F238E27FC236}">
                  <a16:creationId xmlns:a16="http://schemas.microsoft.com/office/drawing/2014/main" id="{A5FD43BD-F66B-4689-9A61-D6F29D1A9AD1}"/>
                </a:ext>
              </a:extLst>
            </p:cNvPr>
            <p:cNvSpPr/>
            <p:nvPr/>
          </p:nvSpPr>
          <p:spPr>
            <a:xfrm>
              <a:off x="10195499" y="3329429"/>
              <a:ext cx="1996500" cy="1996500"/>
            </a:xfrm>
            <a:custGeom>
              <a:avLst/>
              <a:gdLst>
                <a:gd name="connsiteX0" fmla="*/ 824960 w 824960"/>
                <a:gd name="connsiteY0" fmla="*/ 0 h 824960"/>
                <a:gd name="connsiteX1" fmla="*/ 0 w 824960"/>
                <a:gd name="connsiteY1" fmla="*/ 824960 h 824960"/>
                <a:gd name="connsiteX2" fmla="*/ 545021 w 824960"/>
                <a:gd name="connsiteY2" fmla="*/ 824960 h 824960"/>
                <a:gd name="connsiteX3" fmla="*/ 824960 w 824960"/>
                <a:gd name="connsiteY3" fmla="*/ 545021 h 8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4960" h="824960">
                  <a:moveTo>
                    <a:pt x="824960" y="0"/>
                  </a:moveTo>
                  <a:lnTo>
                    <a:pt x="0" y="824960"/>
                  </a:lnTo>
                  <a:lnTo>
                    <a:pt x="545021" y="824960"/>
                  </a:lnTo>
                  <a:lnTo>
                    <a:pt x="824960" y="5450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iṩľïḑe">
              <a:extLst>
                <a:ext uri="{FF2B5EF4-FFF2-40B4-BE49-F238E27FC236}">
                  <a16:creationId xmlns:a16="http://schemas.microsoft.com/office/drawing/2014/main" id="{08680C26-BE61-4B80-BE34-A8BD51FBA99A}"/>
                </a:ext>
              </a:extLst>
            </p:cNvPr>
            <p:cNvSpPr/>
            <p:nvPr/>
          </p:nvSpPr>
          <p:spPr>
            <a:xfrm>
              <a:off x="9333136" y="4063625"/>
              <a:ext cx="2858861" cy="2858861"/>
            </a:xfrm>
            <a:custGeom>
              <a:avLst/>
              <a:gdLst>
                <a:gd name="connsiteX0" fmla="*/ 820960 w 1181290"/>
                <a:gd name="connsiteY0" fmla="*/ 1181290 h 1181290"/>
                <a:gd name="connsiteX1" fmla="*/ 1181291 w 1181290"/>
                <a:gd name="connsiteY1" fmla="*/ 820864 h 1181290"/>
                <a:gd name="connsiteX2" fmla="*/ 1181291 w 1181290"/>
                <a:gd name="connsiteY2" fmla="*/ 0 h 1181290"/>
                <a:gd name="connsiteX3" fmla="*/ 0 w 1181290"/>
                <a:gd name="connsiteY3" fmla="*/ 1181290 h 1181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1290" h="1181290">
                  <a:moveTo>
                    <a:pt x="820960" y="1181290"/>
                  </a:moveTo>
                  <a:lnTo>
                    <a:pt x="1181291" y="820864"/>
                  </a:lnTo>
                  <a:lnTo>
                    <a:pt x="1181291" y="0"/>
                  </a:lnTo>
                  <a:lnTo>
                    <a:pt x="0" y="11812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î$ļïḑê">
              <a:extLst>
                <a:ext uri="{FF2B5EF4-FFF2-40B4-BE49-F238E27FC236}">
                  <a16:creationId xmlns:a16="http://schemas.microsoft.com/office/drawing/2014/main" id="{97D48237-DC5D-4711-9D69-67ACC9787E65}"/>
                </a:ext>
              </a:extLst>
            </p:cNvPr>
            <p:cNvSpPr/>
            <p:nvPr/>
          </p:nvSpPr>
          <p:spPr>
            <a:xfrm>
              <a:off x="8816088" y="5734177"/>
              <a:ext cx="790899" cy="790899"/>
            </a:xfrm>
            <a:custGeom>
              <a:avLst/>
              <a:gdLst>
                <a:gd name="connsiteX0" fmla="*/ 120205 w 326802"/>
                <a:gd name="connsiteY0" fmla="*/ 326803 h 326802"/>
                <a:gd name="connsiteX1" fmla="*/ 326803 w 326802"/>
                <a:gd name="connsiteY1" fmla="*/ 120205 h 326802"/>
                <a:gd name="connsiteX2" fmla="*/ 326803 w 326802"/>
                <a:gd name="connsiteY2" fmla="*/ 0 h 326802"/>
                <a:gd name="connsiteX3" fmla="*/ 0 w 326802"/>
                <a:gd name="connsiteY3" fmla="*/ 326803 h 32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802" h="326802">
                  <a:moveTo>
                    <a:pt x="120205" y="326803"/>
                  </a:moveTo>
                  <a:lnTo>
                    <a:pt x="326803" y="120205"/>
                  </a:lnTo>
                  <a:lnTo>
                    <a:pt x="326803" y="0"/>
                  </a:lnTo>
                  <a:lnTo>
                    <a:pt x="0" y="3268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îsḷïḍê">
              <a:extLst>
                <a:ext uri="{FF2B5EF4-FFF2-40B4-BE49-F238E27FC236}">
                  <a16:creationId xmlns:a16="http://schemas.microsoft.com/office/drawing/2014/main" id="{7DC83200-1D39-45DA-81EC-540423E0319C}"/>
                </a:ext>
              </a:extLst>
            </p:cNvPr>
            <p:cNvSpPr/>
            <p:nvPr/>
          </p:nvSpPr>
          <p:spPr>
            <a:xfrm>
              <a:off x="10111359" y="6680213"/>
              <a:ext cx="207232" cy="207232"/>
            </a:xfrm>
            <a:custGeom>
              <a:avLst/>
              <a:gdLst>
                <a:gd name="connsiteX0" fmla="*/ 31432 w 85629"/>
                <a:gd name="connsiteY0" fmla="*/ 85630 h 85629"/>
                <a:gd name="connsiteX1" fmla="*/ 85630 w 85629"/>
                <a:gd name="connsiteY1" fmla="*/ 31528 h 85629"/>
                <a:gd name="connsiteX2" fmla="*/ 85630 w 85629"/>
                <a:gd name="connsiteY2" fmla="*/ 0 h 85629"/>
                <a:gd name="connsiteX3" fmla="*/ 0 w 85629"/>
                <a:gd name="connsiteY3" fmla="*/ 85630 h 8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629" h="85629">
                  <a:moveTo>
                    <a:pt x="31432" y="85630"/>
                  </a:moveTo>
                  <a:lnTo>
                    <a:pt x="85630" y="31528"/>
                  </a:lnTo>
                  <a:lnTo>
                    <a:pt x="85630" y="0"/>
                  </a:lnTo>
                  <a:lnTo>
                    <a:pt x="0" y="856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ïṥ1ïďé">
              <a:extLst>
                <a:ext uri="{FF2B5EF4-FFF2-40B4-BE49-F238E27FC236}">
                  <a16:creationId xmlns:a16="http://schemas.microsoft.com/office/drawing/2014/main" id="{4064F6DC-DD29-41F8-A6E0-2719F41240E8}"/>
                </a:ext>
              </a:extLst>
            </p:cNvPr>
            <p:cNvSpPr/>
            <p:nvPr/>
          </p:nvSpPr>
          <p:spPr>
            <a:xfrm>
              <a:off x="11427608" y="3784239"/>
              <a:ext cx="764392" cy="3138247"/>
            </a:xfrm>
            <a:custGeom>
              <a:avLst/>
              <a:gdLst>
                <a:gd name="connsiteX0" fmla="*/ 189643 w 315849"/>
                <a:gd name="connsiteY0" fmla="*/ 1296733 h 1296733"/>
                <a:gd name="connsiteX1" fmla="*/ 315849 w 315849"/>
                <a:gd name="connsiteY1" fmla="*/ 1170432 h 1296733"/>
                <a:gd name="connsiteX2" fmla="*/ 315849 w 315849"/>
                <a:gd name="connsiteY2" fmla="*/ 0 h 1296733"/>
                <a:gd name="connsiteX3" fmla="*/ 0 w 315849"/>
                <a:gd name="connsiteY3" fmla="*/ 315849 h 1296733"/>
                <a:gd name="connsiteX4" fmla="*/ 0 w 315849"/>
                <a:gd name="connsiteY4" fmla="*/ 1296733 h 129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5849" h="1296733">
                  <a:moveTo>
                    <a:pt x="189643" y="1296733"/>
                  </a:moveTo>
                  <a:lnTo>
                    <a:pt x="315849" y="1170432"/>
                  </a:lnTo>
                  <a:lnTo>
                    <a:pt x="315849" y="0"/>
                  </a:lnTo>
                  <a:lnTo>
                    <a:pt x="0" y="315849"/>
                  </a:lnTo>
                  <a:lnTo>
                    <a:pt x="0" y="1296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23" name="图形 4">
              <a:extLst>
                <a:ext uri="{FF2B5EF4-FFF2-40B4-BE49-F238E27FC236}">
                  <a16:creationId xmlns:a16="http://schemas.microsoft.com/office/drawing/2014/main" id="{5E415305-059B-4326-9E15-C80CFA06BE46}"/>
                </a:ext>
              </a:extLst>
            </p:cNvPr>
            <p:cNvGrpSpPr/>
            <p:nvPr/>
          </p:nvGrpSpPr>
          <p:grpSpPr>
            <a:xfrm>
              <a:off x="7914541" y="5088731"/>
              <a:ext cx="4277459" cy="1949013"/>
              <a:chOff x="5216937" y="3751707"/>
              <a:chExt cx="1767459" cy="805338"/>
            </a:xfrm>
            <a:grpFill/>
          </p:grpSpPr>
          <p:sp>
            <p:nvSpPr>
              <p:cNvPr id="24" name="iŝ1íḑè">
                <a:extLst>
                  <a:ext uri="{FF2B5EF4-FFF2-40B4-BE49-F238E27FC236}">
                    <a16:creationId xmlns:a16="http://schemas.microsoft.com/office/drawing/2014/main" id="{EF089BEE-0E79-4192-A403-FD0AAA63CFBB}"/>
                  </a:ext>
                </a:extLst>
              </p:cNvPr>
              <p:cNvSpPr/>
              <p:nvPr/>
            </p:nvSpPr>
            <p:spPr>
              <a:xfrm>
                <a:off x="6767797" y="4464367"/>
                <a:ext cx="203930" cy="45053"/>
              </a:xfrm>
              <a:custGeom>
                <a:avLst/>
                <a:gdLst>
                  <a:gd name="connsiteX0" fmla="*/ 158877 w 203930"/>
                  <a:gd name="connsiteY0" fmla="*/ 45053 h 45053"/>
                  <a:gd name="connsiteX1" fmla="*/ 203930 w 203930"/>
                  <a:gd name="connsiteY1" fmla="*/ 0 h 45053"/>
                  <a:gd name="connsiteX2" fmla="*/ 44958 w 203930"/>
                  <a:gd name="connsiteY2" fmla="*/ 0 h 45053"/>
                  <a:gd name="connsiteX3" fmla="*/ 0 w 203930"/>
                  <a:gd name="connsiteY3" fmla="*/ 45053 h 45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930" h="45053">
                    <a:moveTo>
                      <a:pt x="158877" y="45053"/>
                    </a:moveTo>
                    <a:lnTo>
                      <a:pt x="203930" y="0"/>
                    </a:lnTo>
                    <a:lnTo>
                      <a:pt x="44958" y="0"/>
                    </a:lnTo>
                    <a:lnTo>
                      <a:pt x="0" y="4505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5" name="îṡlíďè">
                <a:extLst>
                  <a:ext uri="{FF2B5EF4-FFF2-40B4-BE49-F238E27FC236}">
                    <a16:creationId xmlns:a16="http://schemas.microsoft.com/office/drawing/2014/main" id="{F1181C18-456B-4074-9D03-AEFB2C72B6D2}"/>
                  </a:ext>
                </a:extLst>
              </p:cNvPr>
              <p:cNvSpPr/>
              <p:nvPr/>
            </p:nvSpPr>
            <p:spPr>
              <a:xfrm>
                <a:off x="6099142" y="4276629"/>
                <a:ext cx="727519" cy="232790"/>
              </a:xfrm>
              <a:custGeom>
                <a:avLst/>
                <a:gdLst>
                  <a:gd name="connsiteX0" fmla="*/ 494729 w 727519"/>
                  <a:gd name="connsiteY0" fmla="*/ 232791 h 232790"/>
                  <a:gd name="connsiteX1" fmla="*/ 727520 w 727519"/>
                  <a:gd name="connsiteY1" fmla="*/ 0 h 232790"/>
                  <a:gd name="connsiteX2" fmla="*/ 232696 w 727519"/>
                  <a:gd name="connsiteY2" fmla="*/ 0 h 232790"/>
                  <a:gd name="connsiteX3" fmla="*/ 0 w 727519"/>
                  <a:gd name="connsiteY3" fmla="*/ 232791 h 232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7519" h="232790">
                    <a:moveTo>
                      <a:pt x="494729" y="232791"/>
                    </a:moveTo>
                    <a:lnTo>
                      <a:pt x="727520" y="0"/>
                    </a:lnTo>
                    <a:lnTo>
                      <a:pt x="232696" y="0"/>
                    </a:lnTo>
                    <a:lnTo>
                      <a:pt x="0" y="23279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îşḷiḍé">
                <a:extLst>
                  <a:ext uri="{FF2B5EF4-FFF2-40B4-BE49-F238E27FC236}">
                    <a16:creationId xmlns:a16="http://schemas.microsoft.com/office/drawing/2014/main" id="{1804D2F2-922F-4A6C-B9C1-1ACD57576C79}"/>
                  </a:ext>
                </a:extLst>
              </p:cNvPr>
              <p:cNvSpPr/>
              <p:nvPr/>
            </p:nvSpPr>
            <p:spPr>
              <a:xfrm>
                <a:off x="5331141" y="4140231"/>
                <a:ext cx="369188" cy="369188"/>
              </a:xfrm>
              <a:custGeom>
                <a:avLst/>
                <a:gdLst>
                  <a:gd name="connsiteX0" fmla="*/ 369189 w 369188"/>
                  <a:gd name="connsiteY0" fmla="*/ 369189 h 369188"/>
                  <a:gd name="connsiteX1" fmla="*/ 369189 w 369188"/>
                  <a:gd name="connsiteY1" fmla="*/ 0 h 369188"/>
                  <a:gd name="connsiteX2" fmla="*/ 0 w 369188"/>
                  <a:gd name="connsiteY2" fmla="*/ 369189 h 36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9188" h="369188">
                    <a:moveTo>
                      <a:pt x="369189" y="369189"/>
                    </a:moveTo>
                    <a:lnTo>
                      <a:pt x="369189" y="0"/>
                    </a:lnTo>
                    <a:lnTo>
                      <a:pt x="0" y="3691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išḻïďè">
                <a:extLst>
                  <a:ext uri="{FF2B5EF4-FFF2-40B4-BE49-F238E27FC236}">
                    <a16:creationId xmlns:a16="http://schemas.microsoft.com/office/drawing/2014/main" id="{485C95D9-91F6-4C15-855E-635DB2437C1A}"/>
                  </a:ext>
                </a:extLst>
              </p:cNvPr>
              <p:cNvSpPr/>
              <p:nvPr/>
            </p:nvSpPr>
            <p:spPr>
              <a:xfrm>
                <a:off x="6559581" y="3918489"/>
                <a:ext cx="424815" cy="424815"/>
              </a:xfrm>
              <a:custGeom>
                <a:avLst/>
                <a:gdLst>
                  <a:gd name="connsiteX0" fmla="*/ 424815 w 424815"/>
                  <a:gd name="connsiteY0" fmla="*/ 0 h 424815"/>
                  <a:gd name="connsiteX1" fmla="*/ 0 w 424815"/>
                  <a:gd name="connsiteY1" fmla="*/ 424815 h 424815"/>
                  <a:gd name="connsiteX2" fmla="*/ 159258 w 424815"/>
                  <a:gd name="connsiteY2" fmla="*/ 424815 h 424815"/>
                  <a:gd name="connsiteX3" fmla="*/ 424815 w 424815"/>
                  <a:gd name="connsiteY3" fmla="*/ 159258 h 42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4815" h="424815">
                    <a:moveTo>
                      <a:pt x="424815" y="0"/>
                    </a:moveTo>
                    <a:lnTo>
                      <a:pt x="0" y="424815"/>
                    </a:lnTo>
                    <a:lnTo>
                      <a:pt x="159258" y="424815"/>
                    </a:lnTo>
                    <a:lnTo>
                      <a:pt x="424815" y="1592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iśľîḓè">
                <a:extLst>
                  <a:ext uri="{FF2B5EF4-FFF2-40B4-BE49-F238E27FC236}">
                    <a16:creationId xmlns:a16="http://schemas.microsoft.com/office/drawing/2014/main" id="{2DFADE78-7711-4F18-BA00-817F3086044C}"/>
                  </a:ext>
                </a:extLst>
              </p:cNvPr>
              <p:cNvSpPr/>
              <p:nvPr/>
            </p:nvSpPr>
            <p:spPr>
              <a:xfrm>
                <a:off x="6113334" y="3751707"/>
                <a:ext cx="757713" cy="757713"/>
              </a:xfrm>
              <a:custGeom>
                <a:avLst/>
                <a:gdLst>
                  <a:gd name="connsiteX0" fmla="*/ 344329 w 757713"/>
                  <a:gd name="connsiteY0" fmla="*/ 757714 h 757713"/>
                  <a:gd name="connsiteX1" fmla="*/ 757714 w 757713"/>
                  <a:gd name="connsiteY1" fmla="*/ 344329 h 757713"/>
                  <a:gd name="connsiteX2" fmla="*/ 757714 w 757713"/>
                  <a:gd name="connsiteY2" fmla="*/ 0 h 757713"/>
                  <a:gd name="connsiteX3" fmla="*/ 0 w 757713"/>
                  <a:gd name="connsiteY3" fmla="*/ 757714 h 75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7713" h="757713">
                    <a:moveTo>
                      <a:pt x="344329" y="757714"/>
                    </a:moveTo>
                    <a:lnTo>
                      <a:pt x="757714" y="344329"/>
                    </a:lnTo>
                    <a:lnTo>
                      <a:pt x="757714" y="0"/>
                    </a:lnTo>
                    <a:lnTo>
                      <a:pt x="0" y="7577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í$ļïḓê">
                <a:extLst>
                  <a:ext uri="{FF2B5EF4-FFF2-40B4-BE49-F238E27FC236}">
                    <a16:creationId xmlns:a16="http://schemas.microsoft.com/office/drawing/2014/main" id="{E23DC248-5B36-4BD8-A702-057BA66FB0C9}"/>
                  </a:ext>
                </a:extLst>
              </p:cNvPr>
              <p:cNvSpPr/>
              <p:nvPr/>
            </p:nvSpPr>
            <p:spPr>
              <a:xfrm>
                <a:off x="5216937" y="4246816"/>
                <a:ext cx="310229" cy="310229"/>
              </a:xfrm>
              <a:custGeom>
                <a:avLst/>
                <a:gdLst>
                  <a:gd name="connsiteX0" fmla="*/ 184975 w 310229"/>
                  <a:gd name="connsiteY0" fmla="*/ 310229 h 310229"/>
                  <a:gd name="connsiteX1" fmla="*/ 310229 w 310229"/>
                  <a:gd name="connsiteY1" fmla="*/ 184975 h 310229"/>
                  <a:gd name="connsiteX2" fmla="*/ 310229 w 310229"/>
                  <a:gd name="connsiteY2" fmla="*/ 0 h 310229"/>
                  <a:gd name="connsiteX3" fmla="*/ 0 w 310229"/>
                  <a:gd name="connsiteY3" fmla="*/ 310229 h 310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0229" h="310229">
                    <a:moveTo>
                      <a:pt x="184975" y="310229"/>
                    </a:moveTo>
                    <a:lnTo>
                      <a:pt x="310229" y="184975"/>
                    </a:lnTo>
                    <a:lnTo>
                      <a:pt x="310229" y="0"/>
                    </a:lnTo>
                    <a:lnTo>
                      <a:pt x="0" y="3102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D4EE691-2ECE-4DD1-8E2E-B25AD8F64581}"/>
              </a:ext>
            </a:extLst>
          </p:cNvPr>
          <p:cNvGrpSpPr/>
          <p:nvPr userDrawn="1"/>
        </p:nvGrpSpPr>
        <p:grpSpPr>
          <a:xfrm>
            <a:off x="0" y="-186450"/>
            <a:ext cx="3232530" cy="4114943"/>
            <a:chOff x="-1083009" y="-1005135"/>
            <a:chExt cx="3232530" cy="4114943"/>
          </a:xfrm>
          <a:solidFill>
            <a:schemeClr val="accent1">
              <a:alpha val="50000"/>
            </a:schemeClr>
          </a:solidFill>
        </p:grpSpPr>
        <p:sp>
          <p:nvSpPr>
            <p:cNvPr id="31" name="ïṡļiḋe">
              <a:extLst>
                <a:ext uri="{FF2B5EF4-FFF2-40B4-BE49-F238E27FC236}">
                  <a16:creationId xmlns:a16="http://schemas.microsoft.com/office/drawing/2014/main" id="{0B82D7EA-D319-4ECA-81C3-E47D27D3CFD3}"/>
                </a:ext>
              </a:extLst>
            </p:cNvPr>
            <p:cNvSpPr/>
            <p:nvPr/>
          </p:nvSpPr>
          <p:spPr>
            <a:xfrm>
              <a:off x="-1083009" y="-618098"/>
              <a:ext cx="576058" cy="576058"/>
            </a:xfrm>
            <a:custGeom>
              <a:avLst/>
              <a:gdLst>
                <a:gd name="connsiteX0" fmla="*/ 0 w 238029"/>
                <a:gd name="connsiteY0" fmla="*/ 238030 h 238029"/>
                <a:gd name="connsiteX1" fmla="*/ 238030 w 238029"/>
                <a:gd name="connsiteY1" fmla="*/ 0 h 238029"/>
                <a:gd name="connsiteX2" fmla="*/ 0 w 238029"/>
                <a:gd name="connsiteY2" fmla="*/ 0 h 238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029" h="238029">
                  <a:moveTo>
                    <a:pt x="0" y="238030"/>
                  </a:moveTo>
                  <a:lnTo>
                    <a:pt x="23803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îsliḋé">
              <a:extLst>
                <a:ext uri="{FF2B5EF4-FFF2-40B4-BE49-F238E27FC236}">
                  <a16:creationId xmlns:a16="http://schemas.microsoft.com/office/drawing/2014/main" id="{27F9D4C8-5A9A-4EBC-959E-890DF5051F7C}"/>
                </a:ext>
              </a:extLst>
            </p:cNvPr>
            <p:cNvSpPr/>
            <p:nvPr/>
          </p:nvSpPr>
          <p:spPr>
            <a:xfrm>
              <a:off x="-1083009" y="-583982"/>
              <a:ext cx="381502" cy="1052076"/>
            </a:xfrm>
            <a:custGeom>
              <a:avLst/>
              <a:gdLst>
                <a:gd name="connsiteX0" fmla="*/ 0 w 157638"/>
                <a:gd name="connsiteY0" fmla="*/ 434721 h 434721"/>
                <a:gd name="connsiteX1" fmla="*/ 157639 w 157638"/>
                <a:gd name="connsiteY1" fmla="*/ 277178 h 434721"/>
                <a:gd name="connsiteX2" fmla="*/ 157544 w 157638"/>
                <a:gd name="connsiteY2" fmla="*/ 0 h 434721"/>
                <a:gd name="connsiteX3" fmla="*/ 0 w 157638"/>
                <a:gd name="connsiteY3" fmla="*/ 157544 h 43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638" h="434721">
                  <a:moveTo>
                    <a:pt x="0" y="434721"/>
                  </a:moveTo>
                  <a:lnTo>
                    <a:pt x="157639" y="277178"/>
                  </a:lnTo>
                  <a:lnTo>
                    <a:pt x="157544" y="0"/>
                  </a:lnTo>
                  <a:lnTo>
                    <a:pt x="0" y="1575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iṣ1îďe">
              <a:extLst>
                <a:ext uri="{FF2B5EF4-FFF2-40B4-BE49-F238E27FC236}">
                  <a16:creationId xmlns:a16="http://schemas.microsoft.com/office/drawing/2014/main" id="{27E20194-DD3C-442A-836D-8D8A77BAE902}"/>
                </a:ext>
              </a:extLst>
            </p:cNvPr>
            <p:cNvSpPr/>
            <p:nvPr/>
          </p:nvSpPr>
          <p:spPr>
            <a:xfrm>
              <a:off x="-1007170" y="-258493"/>
              <a:ext cx="251954" cy="251954"/>
            </a:xfrm>
            <a:custGeom>
              <a:avLst/>
              <a:gdLst>
                <a:gd name="connsiteX0" fmla="*/ 38291 w 104108"/>
                <a:gd name="connsiteY0" fmla="*/ 104108 h 104108"/>
                <a:gd name="connsiteX1" fmla="*/ 104108 w 104108"/>
                <a:gd name="connsiteY1" fmla="*/ 38291 h 104108"/>
                <a:gd name="connsiteX2" fmla="*/ 104108 w 104108"/>
                <a:gd name="connsiteY2" fmla="*/ 0 h 104108"/>
                <a:gd name="connsiteX3" fmla="*/ 0 w 104108"/>
                <a:gd name="connsiteY3" fmla="*/ 104108 h 1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08" h="104108">
                  <a:moveTo>
                    <a:pt x="38291" y="104108"/>
                  </a:moveTo>
                  <a:lnTo>
                    <a:pt x="104108" y="38291"/>
                  </a:lnTo>
                  <a:lnTo>
                    <a:pt x="104108" y="0"/>
                  </a:lnTo>
                  <a:lnTo>
                    <a:pt x="0" y="1041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îśḷîḋè">
              <a:extLst>
                <a:ext uri="{FF2B5EF4-FFF2-40B4-BE49-F238E27FC236}">
                  <a16:creationId xmlns:a16="http://schemas.microsoft.com/office/drawing/2014/main" id="{C596CAE2-AB38-4070-9AC3-11143EED5E65}"/>
                </a:ext>
              </a:extLst>
            </p:cNvPr>
            <p:cNvSpPr/>
            <p:nvPr/>
          </p:nvSpPr>
          <p:spPr>
            <a:xfrm>
              <a:off x="-1083009" y="959555"/>
              <a:ext cx="645905" cy="2150253"/>
            </a:xfrm>
            <a:custGeom>
              <a:avLst/>
              <a:gdLst>
                <a:gd name="connsiteX0" fmla="*/ 0 w 266890"/>
                <a:gd name="connsiteY0" fmla="*/ 888492 h 888491"/>
                <a:gd name="connsiteX1" fmla="*/ 266891 w 266890"/>
                <a:gd name="connsiteY1" fmla="*/ 621602 h 888491"/>
                <a:gd name="connsiteX2" fmla="*/ 266891 w 266890"/>
                <a:gd name="connsiteY2" fmla="*/ 0 h 888491"/>
                <a:gd name="connsiteX3" fmla="*/ 0 w 266890"/>
                <a:gd name="connsiteY3" fmla="*/ 266890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890" h="888491">
                  <a:moveTo>
                    <a:pt x="0" y="888492"/>
                  </a:moveTo>
                  <a:lnTo>
                    <a:pt x="266891" y="621602"/>
                  </a:lnTo>
                  <a:lnTo>
                    <a:pt x="266891" y="0"/>
                  </a:lnTo>
                  <a:lnTo>
                    <a:pt x="0" y="2668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iSļiďé">
              <a:extLst>
                <a:ext uri="{FF2B5EF4-FFF2-40B4-BE49-F238E27FC236}">
                  <a16:creationId xmlns:a16="http://schemas.microsoft.com/office/drawing/2014/main" id="{BEF7656F-82AD-4DD5-8BF0-5A5AB6F987A4}"/>
                </a:ext>
              </a:extLst>
            </p:cNvPr>
            <p:cNvSpPr/>
            <p:nvPr/>
          </p:nvSpPr>
          <p:spPr>
            <a:xfrm>
              <a:off x="-812844" y="-878120"/>
              <a:ext cx="222677" cy="222677"/>
            </a:xfrm>
            <a:custGeom>
              <a:avLst/>
              <a:gdLst>
                <a:gd name="connsiteX0" fmla="*/ 33814 w 92011"/>
                <a:gd name="connsiteY0" fmla="*/ 92012 h 92011"/>
                <a:gd name="connsiteX1" fmla="*/ 92011 w 92011"/>
                <a:gd name="connsiteY1" fmla="*/ 33909 h 92011"/>
                <a:gd name="connsiteX2" fmla="*/ 92011 w 92011"/>
                <a:gd name="connsiteY2" fmla="*/ 0 h 92011"/>
                <a:gd name="connsiteX3" fmla="*/ 0 w 92011"/>
                <a:gd name="connsiteY3" fmla="*/ 92012 h 92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11" h="92011">
                  <a:moveTo>
                    <a:pt x="33814" y="92012"/>
                  </a:moveTo>
                  <a:lnTo>
                    <a:pt x="92011" y="33909"/>
                  </a:lnTo>
                  <a:lnTo>
                    <a:pt x="92011" y="0"/>
                  </a:lnTo>
                  <a:lnTo>
                    <a:pt x="0" y="920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ïṧlïḋê">
              <a:extLst>
                <a:ext uri="{FF2B5EF4-FFF2-40B4-BE49-F238E27FC236}">
                  <a16:creationId xmlns:a16="http://schemas.microsoft.com/office/drawing/2014/main" id="{2FA13677-8149-4F72-B231-925EF0745867}"/>
                </a:ext>
              </a:extLst>
            </p:cNvPr>
            <p:cNvSpPr/>
            <p:nvPr/>
          </p:nvSpPr>
          <p:spPr>
            <a:xfrm>
              <a:off x="-1083009" y="-725750"/>
              <a:ext cx="1625138" cy="2994864"/>
            </a:xfrm>
            <a:custGeom>
              <a:avLst/>
              <a:gdLst>
                <a:gd name="connsiteX0" fmla="*/ 0 w 671512"/>
                <a:gd name="connsiteY0" fmla="*/ 1237488 h 1237487"/>
                <a:gd name="connsiteX1" fmla="*/ 671513 w 671512"/>
                <a:gd name="connsiteY1" fmla="*/ 565976 h 1237487"/>
                <a:gd name="connsiteX2" fmla="*/ 671513 w 671512"/>
                <a:gd name="connsiteY2" fmla="*/ 0 h 1237487"/>
                <a:gd name="connsiteX3" fmla="*/ 0 w 671512"/>
                <a:gd name="connsiteY3" fmla="*/ 671608 h 123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1512" h="1237487">
                  <a:moveTo>
                    <a:pt x="0" y="1237488"/>
                  </a:moveTo>
                  <a:lnTo>
                    <a:pt x="671513" y="565976"/>
                  </a:lnTo>
                  <a:lnTo>
                    <a:pt x="671513" y="0"/>
                  </a:lnTo>
                  <a:lnTo>
                    <a:pt x="0" y="671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ïṧļïḋê">
              <a:extLst>
                <a:ext uri="{FF2B5EF4-FFF2-40B4-BE49-F238E27FC236}">
                  <a16:creationId xmlns:a16="http://schemas.microsoft.com/office/drawing/2014/main" id="{E8B71ED5-264F-46DD-872B-C284AFA45EC2}"/>
                </a:ext>
              </a:extLst>
            </p:cNvPr>
            <p:cNvSpPr/>
            <p:nvPr/>
          </p:nvSpPr>
          <p:spPr>
            <a:xfrm>
              <a:off x="-1083009" y="288292"/>
              <a:ext cx="1508728" cy="1508728"/>
            </a:xfrm>
            <a:custGeom>
              <a:avLst/>
              <a:gdLst>
                <a:gd name="connsiteX0" fmla="*/ 0 w 623411"/>
                <a:gd name="connsiteY0" fmla="*/ 623411 h 623411"/>
                <a:gd name="connsiteX1" fmla="*/ 623411 w 623411"/>
                <a:gd name="connsiteY1" fmla="*/ 0 h 623411"/>
                <a:gd name="connsiteX2" fmla="*/ 211550 w 623411"/>
                <a:gd name="connsiteY2" fmla="*/ 0 h 623411"/>
                <a:gd name="connsiteX3" fmla="*/ 0 w 623411"/>
                <a:gd name="connsiteY3" fmla="*/ 211550 h 6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11" h="623411">
                  <a:moveTo>
                    <a:pt x="0" y="623411"/>
                  </a:moveTo>
                  <a:lnTo>
                    <a:pt x="623411" y="0"/>
                  </a:lnTo>
                  <a:lnTo>
                    <a:pt x="211550" y="0"/>
                  </a:lnTo>
                  <a:lnTo>
                    <a:pt x="0" y="211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iṧ1ïḍe">
              <a:extLst>
                <a:ext uri="{FF2B5EF4-FFF2-40B4-BE49-F238E27FC236}">
                  <a16:creationId xmlns:a16="http://schemas.microsoft.com/office/drawing/2014/main" id="{99FE1E02-6138-417F-8C8D-159B9D05ADD4}"/>
                </a:ext>
              </a:extLst>
            </p:cNvPr>
            <p:cNvSpPr/>
            <p:nvPr/>
          </p:nvSpPr>
          <p:spPr>
            <a:xfrm>
              <a:off x="-1083009" y="-917999"/>
              <a:ext cx="2160627" cy="2160395"/>
            </a:xfrm>
            <a:custGeom>
              <a:avLst/>
              <a:gdLst>
                <a:gd name="connsiteX0" fmla="*/ 272320 w 892778"/>
                <a:gd name="connsiteY0" fmla="*/ 0 h 892682"/>
                <a:gd name="connsiteX1" fmla="*/ 0 w 892778"/>
                <a:gd name="connsiteY1" fmla="*/ 272320 h 892682"/>
                <a:gd name="connsiteX2" fmla="*/ 0 w 892778"/>
                <a:gd name="connsiteY2" fmla="*/ 892683 h 892682"/>
                <a:gd name="connsiteX3" fmla="*/ 892778 w 892778"/>
                <a:gd name="connsiteY3" fmla="*/ 0 h 89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778" h="892682">
                  <a:moveTo>
                    <a:pt x="272320" y="0"/>
                  </a:moveTo>
                  <a:lnTo>
                    <a:pt x="0" y="272320"/>
                  </a:lnTo>
                  <a:lnTo>
                    <a:pt x="0" y="892683"/>
                  </a:lnTo>
                  <a:lnTo>
                    <a:pt x="8927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išľîḍè">
              <a:extLst>
                <a:ext uri="{FF2B5EF4-FFF2-40B4-BE49-F238E27FC236}">
                  <a16:creationId xmlns:a16="http://schemas.microsoft.com/office/drawing/2014/main" id="{DC40CF76-6318-4A7B-A1E5-B61D3CD47322}"/>
                </a:ext>
              </a:extLst>
            </p:cNvPr>
            <p:cNvSpPr/>
            <p:nvPr/>
          </p:nvSpPr>
          <p:spPr>
            <a:xfrm>
              <a:off x="870616" y="-617868"/>
              <a:ext cx="597728" cy="597728"/>
            </a:xfrm>
            <a:custGeom>
              <a:avLst/>
              <a:gdLst>
                <a:gd name="connsiteX0" fmla="*/ 156115 w 246983"/>
                <a:gd name="connsiteY0" fmla="*/ 0 h 246983"/>
                <a:gd name="connsiteX1" fmla="*/ 0 w 246983"/>
                <a:gd name="connsiteY1" fmla="*/ 156210 h 246983"/>
                <a:gd name="connsiteX2" fmla="*/ 0 w 246983"/>
                <a:gd name="connsiteY2" fmla="*/ 246983 h 246983"/>
                <a:gd name="connsiteX3" fmla="*/ 246983 w 246983"/>
                <a:gd name="connsiteY3" fmla="*/ 0 h 24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983" h="246983">
                  <a:moveTo>
                    <a:pt x="156115" y="0"/>
                  </a:moveTo>
                  <a:lnTo>
                    <a:pt x="0" y="156210"/>
                  </a:lnTo>
                  <a:lnTo>
                    <a:pt x="0" y="246983"/>
                  </a:lnTo>
                  <a:lnTo>
                    <a:pt x="2469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iś1íde">
              <a:extLst>
                <a:ext uri="{FF2B5EF4-FFF2-40B4-BE49-F238E27FC236}">
                  <a16:creationId xmlns:a16="http://schemas.microsoft.com/office/drawing/2014/main" id="{97793644-CF02-4CFC-B078-0300116E5447}"/>
                </a:ext>
              </a:extLst>
            </p:cNvPr>
            <p:cNvSpPr/>
            <p:nvPr/>
          </p:nvSpPr>
          <p:spPr>
            <a:xfrm>
              <a:off x="332820" y="-891491"/>
              <a:ext cx="156519" cy="156289"/>
            </a:xfrm>
            <a:custGeom>
              <a:avLst/>
              <a:gdLst>
                <a:gd name="connsiteX0" fmla="*/ 40958 w 64674"/>
                <a:gd name="connsiteY0" fmla="*/ 0 h 64579"/>
                <a:gd name="connsiteX1" fmla="*/ 0 w 64674"/>
                <a:gd name="connsiteY1" fmla="*/ 40862 h 64579"/>
                <a:gd name="connsiteX2" fmla="*/ 0 w 64674"/>
                <a:gd name="connsiteY2" fmla="*/ 64580 h 64579"/>
                <a:gd name="connsiteX3" fmla="*/ 64675 w 64674"/>
                <a:gd name="connsiteY3" fmla="*/ 0 h 6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674" h="64579">
                  <a:moveTo>
                    <a:pt x="40958" y="0"/>
                  </a:moveTo>
                  <a:lnTo>
                    <a:pt x="0" y="40862"/>
                  </a:lnTo>
                  <a:lnTo>
                    <a:pt x="0" y="64580"/>
                  </a:lnTo>
                  <a:lnTo>
                    <a:pt x="646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îṣlîḍè">
              <a:extLst>
                <a:ext uri="{FF2B5EF4-FFF2-40B4-BE49-F238E27FC236}">
                  <a16:creationId xmlns:a16="http://schemas.microsoft.com/office/drawing/2014/main" id="{8BF5CD80-E38C-4590-A0C1-A940432FE654}"/>
                </a:ext>
              </a:extLst>
            </p:cNvPr>
            <p:cNvSpPr/>
            <p:nvPr/>
          </p:nvSpPr>
          <p:spPr>
            <a:xfrm>
              <a:off x="-1083009" y="-917999"/>
              <a:ext cx="577672" cy="2371551"/>
            </a:xfrm>
            <a:custGeom>
              <a:avLst/>
              <a:gdLst>
                <a:gd name="connsiteX0" fmla="*/ 95441 w 238696"/>
                <a:gd name="connsiteY0" fmla="*/ 0 h 979932"/>
                <a:gd name="connsiteX1" fmla="*/ 0 w 238696"/>
                <a:gd name="connsiteY1" fmla="*/ 95345 h 979932"/>
                <a:gd name="connsiteX2" fmla="*/ 0 w 238696"/>
                <a:gd name="connsiteY2" fmla="*/ 979932 h 979932"/>
                <a:gd name="connsiteX3" fmla="*/ 238697 w 238696"/>
                <a:gd name="connsiteY3" fmla="*/ 741236 h 979932"/>
                <a:gd name="connsiteX4" fmla="*/ 238697 w 238696"/>
                <a:gd name="connsiteY4" fmla="*/ 0 h 97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696" h="979932">
                  <a:moveTo>
                    <a:pt x="95441" y="0"/>
                  </a:moveTo>
                  <a:lnTo>
                    <a:pt x="0" y="95345"/>
                  </a:lnTo>
                  <a:lnTo>
                    <a:pt x="0" y="979932"/>
                  </a:lnTo>
                  <a:lnTo>
                    <a:pt x="238697" y="741236"/>
                  </a:lnTo>
                  <a:lnTo>
                    <a:pt x="23869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ísľiḓe">
              <a:extLst>
                <a:ext uri="{FF2B5EF4-FFF2-40B4-BE49-F238E27FC236}">
                  <a16:creationId xmlns:a16="http://schemas.microsoft.com/office/drawing/2014/main" id="{C935EFC7-9A26-424B-8189-E4F4C086B192}"/>
                </a:ext>
              </a:extLst>
            </p:cNvPr>
            <p:cNvSpPr/>
            <p:nvPr/>
          </p:nvSpPr>
          <p:spPr>
            <a:xfrm>
              <a:off x="-1059727" y="-917999"/>
              <a:ext cx="372974" cy="82294"/>
            </a:xfrm>
            <a:custGeom>
              <a:avLst/>
              <a:gdLst>
                <a:gd name="connsiteX0" fmla="*/ 34004 w 154114"/>
                <a:gd name="connsiteY0" fmla="*/ 0 h 34004"/>
                <a:gd name="connsiteX1" fmla="*/ 0 w 154114"/>
                <a:gd name="connsiteY1" fmla="*/ 34004 h 34004"/>
                <a:gd name="connsiteX2" fmla="*/ 120110 w 154114"/>
                <a:gd name="connsiteY2" fmla="*/ 34004 h 34004"/>
                <a:gd name="connsiteX3" fmla="*/ 154115 w 154114"/>
                <a:gd name="connsiteY3" fmla="*/ 0 h 3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14" h="34004">
                  <a:moveTo>
                    <a:pt x="34004" y="0"/>
                  </a:moveTo>
                  <a:lnTo>
                    <a:pt x="0" y="34004"/>
                  </a:lnTo>
                  <a:lnTo>
                    <a:pt x="120110" y="34004"/>
                  </a:lnTo>
                  <a:lnTo>
                    <a:pt x="15411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íṧḻïḍè">
              <a:extLst>
                <a:ext uri="{FF2B5EF4-FFF2-40B4-BE49-F238E27FC236}">
                  <a16:creationId xmlns:a16="http://schemas.microsoft.com/office/drawing/2014/main" id="{41F30919-0695-469A-BF81-A4E7E6A76005}"/>
                </a:ext>
              </a:extLst>
            </p:cNvPr>
            <p:cNvSpPr/>
            <p:nvPr/>
          </p:nvSpPr>
          <p:spPr>
            <a:xfrm>
              <a:off x="-794403" y="-917999"/>
              <a:ext cx="1330537" cy="425532"/>
            </a:xfrm>
            <a:custGeom>
              <a:avLst/>
              <a:gdLst>
                <a:gd name="connsiteX0" fmla="*/ 175927 w 549782"/>
                <a:gd name="connsiteY0" fmla="*/ 0 h 175831"/>
                <a:gd name="connsiteX1" fmla="*/ 0 w 549782"/>
                <a:gd name="connsiteY1" fmla="*/ 175832 h 175831"/>
                <a:gd name="connsiteX2" fmla="*/ 373856 w 549782"/>
                <a:gd name="connsiteY2" fmla="*/ 175832 h 175831"/>
                <a:gd name="connsiteX3" fmla="*/ 549783 w 549782"/>
                <a:gd name="connsiteY3" fmla="*/ 0 h 17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782" h="175831">
                  <a:moveTo>
                    <a:pt x="175927" y="0"/>
                  </a:moveTo>
                  <a:lnTo>
                    <a:pt x="0" y="175832"/>
                  </a:lnTo>
                  <a:lnTo>
                    <a:pt x="373856" y="175832"/>
                  </a:lnTo>
                  <a:lnTo>
                    <a:pt x="5497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isļîďe">
              <a:extLst>
                <a:ext uri="{FF2B5EF4-FFF2-40B4-BE49-F238E27FC236}">
                  <a16:creationId xmlns:a16="http://schemas.microsoft.com/office/drawing/2014/main" id="{5D7E8E92-CDFC-419C-8CB5-D0069207C25F}"/>
                </a:ext>
              </a:extLst>
            </p:cNvPr>
            <p:cNvSpPr/>
            <p:nvPr/>
          </p:nvSpPr>
          <p:spPr>
            <a:xfrm>
              <a:off x="1265490" y="-917999"/>
              <a:ext cx="675181" cy="675181"/>
            </a:xfrm>
            <a:custGeom>
              <a:avLst/>
              <a:gdLst>
                <a:gd name="connsiteX0" fmla="*/ 0 w 278987"/>
                <a:gd name="connsiteY0" fmla="*/ 0 h 278987"/>
                <a:gd name="connsiteX1" fmla="*/ 0 w 278987"/>
                <a:gd name="connsiteY1" fmla="*/ 278987 h 278987"/>
                <a:gd name="connsiteX2" fmla="*/ 278987 w 278987"/>
                <a:gd name="connsiteY2" fmla="*/ 0 h 27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987" h="278987">
                  <a:moveTo>
                    <a:pt x="0" y="0"/>
                  </a:moveTo>
                  <a:lnTo>
                    <a:pt x="0" y="278987"/>
                  </a:lnTo>
                  <a:lnTo>
                    <a:pt x="27898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íśľîďê">
              <a:extLst>
                <a:ext uri="{FF2B5EF4-FFF2-40B4-BE49-F238E27FC236}">
                  <a16:creationId xmlns:a16="http://schemas.microsoft.com/office/drawing/2014/main" id="{FBB10ADC-848B-4227-859E-4199909AFE19}"/>
                </a:ext>
              </a:extLst>
            </p:cNvPr>
            <p:cNvSpPr/>
            <p:nvPr/>
          </p:nvSpPr>
          <p:spPr>
            <a:xfrm>
              <a:off x="-1083009" y="-614180"/>
              <a:ext cx="777068" cy="776838"/>
            </a:xfrm>
            <a:custGeom>
              <a:avLst/>
              <a:gdLst>
                <a:gd name="connsiteX0" fmla="*/ 0 w 321087"/>
                <a:gd name="connsiteY0" fmla="*/ 320993 h 320992"/>
                <a:gd name="connsiteX1" fmla="*/ 321088 w 321087"/>
                <a:gd name="connsiteY1" fmla="*/ 0 h 320992"/>
                <a:gd name="connsiteX2" fmla="*/ 200692 w 321087"/>
                <a:gd name="connsiteY2" fmla="*/ 0 h 320992"/>
                <a:gd name="connsiteX3" fmla="*/ 0 w 321087"/>
                <a:gd name="connsiteY3" fmla="*/ 200692 h 32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87" h="320992">
                  <a:moveTo>
                    <a:pt x="0" y="320993"/>
                  </a:moveTo>
                  <a:lnTo>
                    <a:pt x="321088" y="0"/>
                  </a:lnTo>
                  <a:lnTo>
                    <a:pt x="200692" y="0"/>
                  </a:lnTo>
                  <a:lnTo>
                    <a:pt x="0" y="200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ïṣḷíḋé">
              <a:extLst>
                <a:ext uri="{FF2B5EF4-FFF2-40B4-BE49-F238E27FC236}">
                  <a16:creationId xmlns:a16="http://schemas.microsoft.com/office/drawing/2014/main" id="{BF21E6A6-38FD-4ADA-B8B9-7105A6D38BA8}"/>
                </a:ext>
              </a:extLst>
            </p:cNvPr>
            <p:cNvSpPr/>
            <p:nvPr/>
          </p:nvSpPr>
          <p:spPr>
            <a:xfrm>
              <a:off x="-875774" y="-917999"/>
              <a:ext cx="1385863" cy="1385631"/>
            </a:xfrm>
            <a:custGeom>
              <a:avLst/>
              <a:gdLst>
                <a:gd name="connsiteX0" fmla="*/ 312420 w 572643"/>
                <a:gd name="connsiteY0" fmla="*/ 0 h 572547"/>
                <a:gd name="connsiteX1" fmla="*/ 0 w 572643"/>
                <a:gd name="connsiteY1" fmla="*/ 312325 h 572547"/>
                <a:gd name="connsiteX2" fmla="*/ 0 w 572643"/>
                <a:gd name="connsiteY2" fmla="*/ 572548 h 572547"/>
                <a:gd name="connsiteX3" fmla="*/ 572643 w 572643"/>
                <a:gd name="connsiteY3" fmla="*/ 0 h 572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43" h="572547">
                  <a:moveTo>
                    <a:pt x="312420" y="0"/>
                  </a:moveTo>
                  <a:lnTo>
                    <a:pt x="0" y="312325"/>
                  </a:lnTo>
                  <a:lnTo>
                    <a:pt x="0" y="572548"/>
                  </a:lnTo>
                  <a:lnTo>
                    <a:pt x="572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îṣľîḑè">
              <a:extLst>
                <a:ext uri="{FF2B5EF4-FFF2-40B4-BE49-F238E27FC236}">
                  <a16:creationId xmlns:a16="http://schemas.microsoft.com/office/drawing/2014/main" id="{53C71421-A6FF-4475-ADFB-E5F6D5A8AD21}"/>
                </a:ext>
              </a:extLst>
            </p:cNvPr>
            <p:cNvSpPr/>
            <p:nvPr/>
          </p:nvSpPr>
          <p:spPr>
            <a:xfrm>
              <a:off x="1582221" y="-1005135"/>
              <a:ext cx="567300" cy="567300"/>
            </a:xfrm>
            <a:custGeom>
              <a:avLst/>
              <a:gdLst>
                <a:gd name="connsiteX0" fmla="*/ 94583 w 234410"/>
                <a:gd name="connsiteY0" fmla="*/ 0 h 234410"/>
                <a:gd name="connsiteX1" fmla="*/ 0 w 234410"/>
                <a:gd name="connsiteY1" fmla="*/ 94583 h 234410"/>
                <a:gd name="connsiteX2" fmla="*/ 0 w 234410"/>
                <a:gd name="connsiteY2" fmla="*/ 234410 h 234410"/>
                <a:gd name="connsiteX3" fmla="*/ 234410 w 234410"/>
                <a:gd name="connsiteY3" fmla="*/ 0 h 234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410" h="234410">
                  <a:moveTo>
                    <a:pt x="94583" y="0"/>
                  </a:moveTo>
                  <a:lnTo>
                    <a:pt x="0" y="94583"/>
                  </a:lnTo>
                  <a:lnTo>
                    <a:pt x="0" y="234410"/>
                  </a:lnTo>
                  <a:lnTo>
                    <a:pt x="23441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C2320649-ACD7-42E9-A261-E6ED46ACB4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3624" y="1777424"/>
            <a:ext cx="9565275" cy="164306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altLang="zh-CN" sz="4400" b="1" smtClean="0"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altLang="zh-CN" smtClean="0"/>
            </a:lvl2pPr>
            <a:lvl3pPr>
              <a:defRPr lang="en-US" altLang="zh-CN" smtClean="0"/>
            </a:lvl3pPr>
            <a:lvl4pPr>
              <a:defRPr lang="en-US" altLang="zh-CN" smtClean="0"/>
            </a:lvl4pPr>
            <a:lvl5pPr>
              <a:defRPr lang="zh-CN" altLang="en-US"/>
            </a:lvl5pPr>
          </a:lstStyle>
          <a:p>
            <a:pPr marL="228600" lvl="0" indent="-228600" defTabSz="914354">
              <a:spcBef>
                <a:spcPct val="0"/>
              </a:spcBef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DC428848-58C6-4501-8214-B803889F27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3624" y="5558378"/>
            <a:ext cx="9565275" cy="296271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altLang="zh-CN" sz="1200" b="0" smtClean="0"/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Speaker name and title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A01EED25-4D2A-435D-A5F9-01DCC2F074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53624" y="5854649"/>
            <a:ext cx="9565275" cy="296271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altLang="zh-CN" sz="1200" b="0" smtClean="0"/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www.islide.cc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480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354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B16C00-AE39-4635-9F10-B7233D2AC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1" y="6438900"/>
            <a:ext cx="3992171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12D871-753D-4991-B44B-EFAE9F868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4656" y="6438900"/>
            <a:ext cx="1802924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BAC152-C384-4126-A41C-02F34DED3069}" type="datetime1">
              <a:rPr lang="zh-CN" altLang="en-US" smtClean="0"/>
              <a:t>2023/3/27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23E9ED-4E00-42D1-BFBF-5EBD27D29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791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1" r:id="rId4"/>
    <p:sldLayoutId id="2147483654" r:id="rId5"/>
    <p:sldLayoutId id="2147483655" r:id="rId6"/>
    <p:sldLayoutId id="2147483656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ľí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ṧľïḓe">
            <a:extLst>
              <a:ext uri="{FF2B5EF4-FFF2-40B4-BE49-F238E27FC236}">
                <a16:creationId xmlns:a16="http://schemas.microsoft.com/office/drawing/2014/main" id="{6C2532AA-A647-48FF-8A25-36777AF5B1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346" y="2088034"/>
            <a:ext cx="8503869" cy="1421928"/>
          </a:xfrm>
        </p:spPr>
        <p:txBody>
          <a:bodyPr/>
          <a:lstStyle/>
          <a:p>
            <a:pPr algn="ctr"/>
            <a:r>
              <a:rPr lang="en-US" altLang="zh-CN" sz="4800" u="sng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4800" u="sng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波接收函数数据处理及岩石圈</a:t>
            </a:r>
            <a:r>
              <a:rPr lang="en-US" altLang="zh-CN" sz="4800" u="sng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zh-CN" sz="4800" u="sng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软流圈边界的探测</a:t>
            </a:r>
            <a:endParaRPr lang="zh-CN" altLang="zh-CN" sz="40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iṥlïḍe">
            <a:extLst>
              <a:ext uri="{FF2B5EF4-FFF2-40B4-BE49-F238E27FC236}">
                <a16:creationId xmlns:a16="http://schemas.microsoft.com/office/drawing/2014/main" id="{BFF7D8B0-524B-4065-95EB-00BAEDA26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altLang="zh-CN" dirty="0"/>
              <a:t>www</a:t>
            </a:r>
            <a:r>
              <a:rPr lang="en-GB" altLang="zh-CN"/>
              <a:t>.i</a:t>
            </a:r>
            <a:r>
              <a:rPr lang="en-GB" altLang="zh-CN" sz="100"/>
              <a:t> </a:t>
            </a:r>
            <a:r>
              <a:rPr lang="en-GB" altLang="zh-CN"/>
              <a:t>slide</a:t>
            </a:r>
            <a:r>
              <a:rPr lang="en-GB" altLang="zh-CN" dirty="0"/>
              <a:t>.cc</a:t>
            </a:r>
          </a:p>
        </p:txBody>
      </p:sp>
      <p:sp>
        <p:nvSpPr>
          <p:cNvPr id="17" name="isľiḓé">
            <a:extLst>
              <a:ext uri="{FF2B5EF4-FFF2-40B4-BE49-F238E27FC236}">
                <a16:creationId xmlns:a16="http://schemas.microsoft.com/office/drawing/2014/main" id="{CBE4F1C0-9A4E-446B-BDF9-2D9EDA60E25E}"/>
              </a:ext>
            </a:extLst>
          </p:cNvPr>
          <p:cNvSpPr txBox="1"/>
          <p:nvPr/>
        </p:nvSpPr>
        <p:spPr>
          <a:xfrm>
            <a:off x="1639950" y="1644887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高修相 </a:t>
            </a:r>
            <a:r>
              <a:rPr lang="en-US" altLang="zh-CN" dirty="0">
                <a:solidFill>
                  <a:schemeClr val="accent1"/>
                </a:solidFill>
              </a:rPr>
              <a:t>2019302140019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FA5391F-E88A-D731-C31C-A26D9B742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F450FE8B-42FC-A8B2-381C-22132E7F4B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21421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1i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š1iḑè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6802" y="2434436"/>
            <a:ext cx="5731164" cy="628955"/>
          </a:xfrm>
        </p:spPr>
        <p:txBody>
          <a:bodyPr/>
          <a:lstStyle/>
          <a:p>
            <a:pPr algn="ctr"/>
            <a:r>
              <a:rPr lang="zh-CN" altLang="en-US" dirty="0"/>
              <a:t>研究背景和意义</a:t>
            </a:r>
            <a:r>
              <a:rPr lang="en-GB" altLang="zh-CN" sz="500" dirty="0"/>
              <a:t> </a:t>
            </a:r>
            <a:r>
              <a:rPr lang="en-GB" altLang="zh-CN" dirty="0"/>
              <a:t> </a:t>
            </a:r>
          </a:p>
        </p:txBody>
      </p:sp>
      <p:sp>
        <p:nvSpPr>
          <p:cNvPr id="5" name="îśľïďè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zh-CN" dirty="0"/>
          </a:p>
        </p:txBody>
      </p:sp>
      <p:sp>
        <p:nvSpPr>
          <p:cNvPr id="2" name="íśḻíḋê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8" name="ïṧḻïḓé">
            <a:extLst>
              <a:ext uri="{FF2B5EF4-FFF2-40B4-BE49-F238E27FC236}">
                <a16:creationId xmlns:a16="http://schemas.microsoft.com/office/drawing/2014/main" id="{A96F477B-D9F7-46E0-BDD1-83E6B5A920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77106" y="3271315"/>
            <a:ext cx="187872" cy="107722"/>
          </a:xfrm>
        </p:spPr>
        <p:txBody>
          <a:bodyPr/>
          <a:lstStyle/>
          <a:p>
            <a:r>
              <a:rPr lang="en-GB" sz="100" dirty="0"/>
              <a:t> 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4862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ḷ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ļïḋe">
            <a:extLst>
              <a:ext uri="{FF2B5EF4-FFF2-40B4-BE49-F238E27FC236}">
                <a16:creationId xmlns:a16="http://schemas.microsoft.com/office/drawing/2014/main" id="{F9BE57FE-13D7-48A7-A602-509E2B38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3" name="ísḷîḑê">
            <a:extLst>
              <a:ext uri="{FF2B5EF4-FFF2-40B4-BE49-F238E27FC236}">
                <a16:creationId xmlns:a16="http://schemas.microsoft.com/office/drawing/2014/main" id="{882E8463-E84B-4E42-BE1B-3BDBD5BF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研究背景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0273BA7-8873-CA69-B182-C09B007F7788}"/>
              </a:ext>
            </a:extLst>
          </p:cNvPr>
          <p:cNvSpPr txBox="1"/>
          <p:nvPr/>
        </p:nvSpPr>
        <p:spPr>
          <a:xfrm>
            <a:off x="856211" y="1296785"/>
            <a:ext cx="86784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为什么要寻找</a:t>
            </a:r>
            <a:r>
              <a:rPr lang="en-US" altLang="zh-CN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LAB</a:t>
            </a:r>
            <a:r>
              <a:rPr lang="zh-CN" alt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层分界</a:t>
            </a:r>
            <a:r>
              <a:rPr lang="zh-CN" altLang="en-US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altLang="zh-CN" sz="1800" b="1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不同学科对于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面的判断依据不相同；从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地球物理学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角度，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层的以特征为较低的地震波速度、较高的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Vp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/Vs(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纵横波速度比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、较高的电导率为特征，来和地幔区分开。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岩石学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区分岩石圈和地幔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采用的判断标准是地热梯度变化特征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但该地热梯度不能准确代表软流圈分界面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且因海陆岩石圈厚度变化，该方法在时空上也具有不稳定性。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动力学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,LAB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层对于板块的汇聚作用、挤入作用、弧后扩张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以及造山环带的收缩作用研究有着重要参考依据。若要从地球物理学角度进行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层探测，可以根据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地震波速变化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来作为判断依据。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1199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ḷ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ļïḋe">
            <a:extLst>
              <a:ext uri="{FF2B5EF4-FFF2-40B4-BE49-F238E27FC236}">
                <a16:creationId xmlns:a16="http://schemas.microsoft.com/office/drawing/2014/main" id="{F9BE57FE-13D7-48A7-A602-509E2B38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3" name="ísḷîḑê">
            <a:extLst>
              <a:ext uri="{FF2B5EF4-FFF2-40B4-BE49-F238E27FC236}">
                <a16:creationId xmlns:a16="http://schemas.microsoft.com/office/drawing/2014/main" id="{882E8463-E84B-4E42-BE1B-3BDBD5BF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研究背景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0273BA7-8873-CA69-B182-C09B007F7788}"/>
              </a:ext>
            </a:extLst>
          </p:cNvPr>
          <p:cNvSpPr txBox="1"/>
          <p:nvPr/>
        </p:nvSpPr>
        <p:spPr>
          <a:xfrm>
            <a:off x="856211" y="1296785"/>
            <a:ext cx="86784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什么是接收函数？</a:t>
            </a:r>
            <a:endParaRPr lang="en-US" altLang="zh-CN" sz="1800" b="1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使用地震波来进行地球内部结构反演是当前的重要研究</a:t>
            </a:r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手段。</a:t>
            </a:r>
            <a:r>
              <a:rPr lang="zh-CN" altLang="zh-CN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接收函数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是去除震源、地震波传播路径和仪器响应等因素后的地震波信息，能反演出地下的地质构造情况</a:t>
            </a:r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特别是间断面</a:t>
            </a:r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的各种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信息。</a:t>
            </a:r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Phinney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1964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）通过模拟远震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波垂直和径向位移分量振幅谱的比值，来推测地下结构，可被认为是最早的接收函数思想。接收函数的研究内容主要包含三个方面：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①接收函数的提取</a:t>
            </a:r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②利用接收函数进行界面构成和运用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③波数结构成像法的运用</a:t>
            </a:r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b="1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724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ḷ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ļïḋe">
            <a:extLst>
              <a:ext uri="{FF2B5EF4-FFF2-40B4-BE49-F238E27FC236}">
                <a16:creationId xmlns:a16="http://schemas.microsoft.com/office/drawing/2014/main" id="{F9BE57FE-13D7-48A7-A602-509E2B38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3" name="ísḷîḑê">
            <a:extLst>
              <a:ext uri="{FF2B5EF4-FFF2-40B4-BE49-F238E27FC236}">
                <a16:creationId xmlns:a16="http://schemas.microsoft.com/office/drawing/2014/main" id="{882E8463-E84B-4E42-BE1B-3BDBD5BF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研究背景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0273BA7-8873-CA69-B182-C09B007F7788}"/>
              </a:ext>
            </a:extLst>
          </p:cNvPr>
          <p:cNvSpPr txBox="1"/>
          <p:nvPr/>
        </p:nvSpPr>
        <p:spPr>
          <a:xfrm>
            <a:off x="856211" y="1296785"/>
            <a:ext cx="867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波接收函数和</a:t>
            </a:r>
            <a:r>
              <a:rPr lang="en-US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en-US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波接收函数的特点：</a:t>
            </a:r>
            <a:endParaRPr lang="en-US" altLang="zh-CN" sz="1800" b="1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19287EDF-50E3-65D7-E928-ADCFBEE31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188217"/>
              </p:ext>
            </p:extLst>
          </p:nvPr>
        </p:nvGraphicFramePr>
        <p:xfrm>
          <a:off x="1137920" y="1666117"/>
          <a:ext cx="9689738" cy="1897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4869">
                  <a:extLst>
                    <a:ext uri="{9D8B030D-6E8A-4147-A177-3AD203B41FA5}">
                      <a16:colId xmlns:a16="http://schemas.microsoft.com/office/drawing/2014/main" val="1645793018"/>
                    </a:ext>
                  </a:extLst>
                </a:gridCol>
                <a:gridCol w="4844869">
                  <a:extLst>
                    <a:ext uri="{9D8B030D-6E8A-4147-A177-3AD203B41FA5}">
                      <a16:colId xmlns:a16="http://schemas.microsoft.com/office/drawing/2014/main" val="1838865433"/>
                    </a:ext>
                  </a:extLst>
                </a:gridCol>
              </a:tblGrid>
              <a:tr h="4191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P </a:t>
                      </a:r>
                      <a:r>
                        <a:rPr lang="zh-CN" altLang="en-US" dirty="0"/>
                        <a:t>波接收函数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</a:t>
                      </a:r>
                      <a:r>
                        <a:rPr lang="zh-CN" altLang="en-US" dirty="0"/>
                        <a:t>波接收函数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675276"/>
                  </a:ext>
                </a:extLst>
              </a:tr>
              <a:tr h="419164">
                <a:tc>
                  <a:txBody>
                    <a:bodyPr/>
                    <a:lstStyle/>
                    <a:p>
                      <a:r>
                        <a:rPr lang="en-US" altLang="zh-CN" dirty="0"/>
                        <a:t>Ps</a:t>
                      </a:r>
                      <a:r>
                        <a:rPr lang="zh-CN" altLang="en-US" dirty="0"/>
                        <a:t>波（左图）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Sp</a:t>
                      </a:r>
                      <a:r>
                        <a:rPr lang="zh-CN" altLang="en-US" dirty="0"/>
                        <a:t>波（右图）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833004"/>
                  </a:ext>
                </a:extLst>
              </a:tr>
              <a:tr h="419164">
                <a:tc>
                  <a:txBody>
                    <a:bodyPr/>
                    <a:lstStyle/>
                    <a:p>
                      <a:r>
                        <a:rPr lang="zh-CN" altLang="en-US" dirty="0"/>
                        <a:t>高频率范围广（</a:t>
                      </a:r>
                      <a:r>
                        <a:rPr lang="en-US" altLang="zh-CN" dirty="0"/>
                        <a:t>~0.1 Hz </a:t>
                      </a:r>
                      <a:r>
                        <a:rPr lang="zh-CN" altLang="en-US" dirty="0"/>
                        <a:t>至 </a:t>
                      </a:r>
                      <a:r>
                        <a:rPr lang="en-US" altLang="zh-CN" dirty="0"/>
                        <a:t>1 Hz </a:t>
                      </a:r>
                      <a:r>
                        <a:rPr lang="zh-CN" altLang="en-US" dirty="0"/>
                        <a:t>以上）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低频率（通常</a:t>
                      </a:r>
                      <a:r>
                        <a:rPr lang="en-US" altLang="zh-CN" dirty="0"/>
                        <a:t>&lt;0.5 Hz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52649"/>
                  </a:ext>
                </a:extLst>
              </a:tr>
              <a:tr h="419164">
                <a:tc>
                  <a:txBody>
                    <a:bodyPr/>
                    <a:lstStyle/>
                    <a:p>
                      <a:r>
                        <a:rPr lang="zh-CN" altLang="en-US" dirty="0"/>
                        <a:t>易受多次波干扰，适在</a:t>
                      </a:r>
                      <a:r>
                        <a:rPr lang="en-US" altLang="zh-CN" dirty="0"/>
                        <a:t>50-200km</a:t>
                      </a:r>
                      <a:r>
                        <a:rPr lang="zh-CN" altLang="en-US" dirty="0"/>
                        <a:t>深度成像困难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因</a:t>
                      </a:r>
                      <a:r>
                        <a:rPr lang="en-US" altLang="zh-CN" dirty="0" err="1"/>
                        <a:t>Sp</a:t>
                      </a:r>
                      <a:r>
                        <a:rPr lang="zh-CN" altLang="en-US" dirty="0"/>
                        <a:t>转换波和多次波与直达</a:t>
                      </a:r>
                      <a:r>
                        <a:rPr lang="en-US" altLang="zh-CN" dirty="0"/>
                        <a:t>S</a:t>
                      </a:r>
                      <a:r>
                        <a:rPr lang="zh-CN" altLang="en-US" dirty="0"/>
                        <a:t>波速度差异较大，因此易于分辨</a:t>
                      </a:r>
                      <a:r>
                        <a:rPr lang="en-US" altLang="zh-CN" dirty="0"/>
                        <a:t>LAB</a:t>
                      </a:r>
                      <a:r>
                        <a:rPr lang="zh-CN" altLang="en-US" dirty="0"/>
                        <a:t>地层，可以探测</a:t>
                      </a:r>
                      <a:r>
                        <a:rPr lang="en-US" altLang="zh-CN" dirty="0"/>
                        <a:t>LAB</a:t>
                      </a:r>
                      <a:r>
                        <a:rPr lang="zh-CN" altLang="en-US" dirty="0"/>
                        <a:t>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482223"/>
                  </a:ext>
                </a:extLst>
              </a:tr>
            </a:tbl>
          </a:graphicData>
        </a:graphic>
      </p:graphicFrame>
      <p:pic>
        <p:nvPicPr>
          <p:cNvPr id="9" name="图片 8">
            <a:extLst>
              <a:ext uri="{FF2B5EF4-FFF2-40B4-BE49-F238E27FC236}">
                <a16:creationId xmlns:a16="http://schemas.microsoft.com/office/drawing/2014/main" id="{DDD4049D-448F-93EB-DD11-9878DE03FD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502"/>
          <a:stretch/>
        </p:blipFill>
        <p:spPr>
          <a:xfrm>
            <a:off x="1269790" y="4086556"/>
            <a:ext cx="4712999" cy="23523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B9EA4EB-9AB7-8952-7922-9B5994165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289" y="4086556"/>
            <a:ext cx="4596629" cy="23523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5824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ḷ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ļïḋe">
            <a:extLst>
              <a:ext uri="{FF2B5EF4-FFF2-40B4-BE49-F238E27FC236}">
                <a16:creationId xmlns:a16="http://schemas.microsoft.com/office/drawing/2014/main" id="{F9BE57FE-13D7-48A7-A602-509E2B38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3" name="ísḷîḑê">
            <a:extLst>
              <a:ext uri="{FF2B5EF4-FFF2-40B4-BE49-F238E27FC236}">
                <a16:creationId xmlns:a16="http://schemas.microsoft.com/office/drawing/2014/main" id="{882E8463-E84B-4E42-BE1B-3BDBD5BF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研究意义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0273BA7-8873-CA69-B182-C09B007F7788}"/>
              </a:ext>
            </a:extLst>
          </p:cNvPr>
          <p:cNvSpPr txBox="1"/>
          <p:nvPr/>
        </p:nvSpPr>
        <p:spPr>
          <a:xfrm>
            <a:off x="856211" y="1296785"/>
            <a:ext cx="86784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为什么使用</a:t>
            </a:r>
            <a:r>
              <a:rPr lang="en-US" altLang="zh-CN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波接收函数</a:t>
            </a:r>
            <a:r>
              <a:rPr lang="zh-CN" altLang="en-US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altLang="zh-CN" sz="1800" b="1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传统的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波</a:t>
            </a:r>
            <a:r>
              <a:rPr lang="zh-CN" altLang="en-US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接收函数，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主要利用坐标旋转和反卷积的方法从远震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波中分离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Ps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震相（图中黄色路径）</a:t>
            </a:r>
            <a:r>
              <a:rPr lang="zh-CN" altLang="en-US" dirty="0"/>
              <a:t>，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对地壳和上地幔间断面有着很好的分析成果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，但是对岩石圈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软流圈层边间（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LAB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）的探测就没有那么理想。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波在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Moho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面的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Ps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震相经过多次反射后，走时会与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LAB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界面处于同一时间窗内，因此难以</a:t>
            </a:r>
            <a:r>
              <a:rPr lang="zh-CN" altLang="en-US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区分</a:t>
            </a:r>
            <a:r>
              <a:rPr lang="zh-CN" altLang="en-US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，分辨效果较差。</a:t>
            </a:r>
            <a:endParaRPr lang="en-US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0114440-7C9A-6A17-4789-16C239251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310" y="4094641"/>
            <a:ext cx="4937428" cy="247702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F609C27-93A6-8A3F-4A75-2EAF28178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57" y="3808309"/>
            <a:ext cx="3615353" cy="30496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37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$1i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š1iḑè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6802" y="2434436"/>
            <a:ext cx="5731164" cy="628955"/>
          </a:xfrm>
        </p:spPr>
        <p:txBody>
          <a:bodyPr/>
          <a:lstStyle/>
          <a:p>
            <a:pPr algn="ctr"/>
            <a:r>
              <a:rPr lang="zh-CN" altLang="en-US" dirty="0"/>
              <a:t>数学原理</a:t>
            </a:r>
          </a:p>
        </p:txBody>
      </p:sp>
      <p:sp>
        <p:nvSpPr>
          <p:cNvPr id="5" name="îśľïďè">
            <a:extLst>
              <a:ext uri="{FF2B5EF4-FFF2-40B4-BE49-F238E27FC236}">
                <a16:creationId xmlns:a16="http://schemas.microsoft.com/office/drawing/2014/main" id="{7239E965-33B6-4BC1-B1B3-CD2DC6B7E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zh-CN" dirty="0"/>
          </a:p>
        </p:txBody>
      </p:sp>
      <p:sp>
        <p:nvSpPr>
          <p:cNvPr id="2" name="íśḻíḋê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8" name="ïṧḻïḓé">
            <a:extLst>
              <a:ext uri="{FF2B5EF4-FFF2-40B4-BE49-F238E27FC236}">
                <a16:creationId xmlns:a16="http://schemas.microsoft.com/office/drawing/2014/main" id="{A96F477B-D9F7-46E0-BDD1-83E6B5A920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77106" y="3271315"/>
            <a:ext cx="187872" cy="107722"/>
          </a:xfrm>
        </p:spPr>
        <p:txBody>
          <a:bodyPr/>
          <a:lstStyle/>
          <a:p>
            <a:r>
              <a:rPr lang="en-GB" sz="100" dirty="0"/>
              <a:t> </a:t>
            </a:r>
            <a:endParaRPr lang="en-GB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2089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ḷ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ļïḋe">
            <a:extLst>
              <a:ext uri="{FF2B5EF4-FFF2-40B4-BE49-F238E27FC236}">
                <a16:creationId xmlns:a16="http://schemas.microsoft.com/office/drawing/2014/main" id="{F9BE57FE-13D7-48A7-A602-509E2B38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3" name="ísḷîḑê">
            <a:extLst>
              <a:ext uri="{FF2B5EF4-FFF2-40B4-BE49-F238E27FC236}">
                <a16:creationId xmlns:a16="http://schemas.microsoft.com/office/drawing/2014/main" id="{882E8463-E84B-4E42-BE1B-3BDBD5BF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数学原理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8DBBECD-C8E8-783F-4032-71B82075C434}"/>
              </a:ext>
            </a:extLst>
          </p:cNvPr>
          <p:cNvSpPr txBox="1"/>
          <p:nvPr/>
        </p:nvSpPr>
        <p:spPr>
          <a:xfrm>
            <a:off x="798023" y="1305098"/>
            <a:ext cx="62012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观测特征：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）相比于</a:t>
            </a:r>
            <a:r>
              <a:rPr lang="en-US" altLang="zh-CN" dirty="0"/>
              <a:t>P</a:t>
            </a:r>
            <a:r>
              <a:rPr lang="zh-CN" altLang="en-US" dirty="0"/>
              <a:t>波接收函数，</a:t>
            </a:r>
            <a:r>
              <a:rPr lang="en-US" altLang="zh-CN" dirty="0"/>
              <a:t>S</a:t>
            </a:r>
            <a:r>
              <a:rPr lang="zh-CN" altLang="en-US" dirty="0"/>
              <a:t>波采样区接收区域更大，</a:t>
            </a:r>
            <a:r>
              <a:rPr lang="en-US" altLang="zh-CN" dirty="0" err="1"/>
              <a:t>Sp</a:t>
            </a:r>
            <a:r>
              <a:rPr lang="zh-CN" altLang="en-US" dirty="0"/>
              <a:t>震相的转换点比</a:t>
            </a:r>
            <a:r>
              <a:rPr lang="en-US" altLang="zh-CN" dirty="0"/>
              <a:t>Ps</a:t>
            </a:r>
            <a:r>
              <a:rPr lang="zh-CN" altLang="en-US" dirty="0"/>
              <a:t>的转换点距离站台更加远。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 err="1"/>
              <a:t>Sp</a:t>
            </a:r>
            <a:r>
              <a:rPr lang="zh-CN" altLang="en-US" dirty="0"/>
              <a:t>震相不能在所有的震中距范围内被观测到，对于</a:t>
            </a:r>
            <a:r>
              <a:rPr lang="en-US" altLang="zh-CN" dirty="0"/>
              <a:t>LAB</a:t>
            </a:r>
            <a:r>
              <a:rPr lang="zh-CN" altLang="en-US" dirty="0"/>
              <a:t>层而说，使用</a:t>
            </a:r>
            <a:r>
              <a:rPr lang="en-US" altLang="zh-CN" dirty="0"/>
              <a:t>S</a:t>
            </a:r>
            <a:r>
              <a:rPr lang="zh-CN" altLang="en-US" dirty="0"/>
              <a:t>波接收函数的有效接受范围为</a:t>
            </a:r>
            <a:r>
              <a:rPr lang="en-US" altLang="zh-CN" dirty="0"/>
              <a:t>60°-85°</a:t>
            </a:r>
            <a:r>
              <a:rPr lang="zh-CN" altLang="en-US" dirty="0"/>
              <a:t>，对接受震相的入射角要求较高。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）实际上因为地球介质中横向非均匀效应，能够被观测到的</a:t>
            </a:r>
            <a:r>
              <a:rPr lang="en-US" altLang="zh-CN" dirty="0"/>
              <a:t>SP</a:t>
            </a:r>
            <a:r>
              <a:rPr lang="zh-CN" altLang="en-US" dirty="0"/>
              <a:t>转换震相的震中距范围在</a:t>
            </a:r>
            <a:r>
              <a:rPr lang="en-US" altLang="zh-CN" dirty="0"/>
              <a:t>55°-85°</a:t>
            </a:r>
            <a:r>
              <a:rPr lang="zh-CN" altLang="en-US" dirty="0"/>
              <a:t>，在大于</a:t>
            </a:r>
            <a:r>
              <a:rPr lang="en-US" altLang="zh-CN" dirty="0"/>
              <a:t>85°</a:t>
            </a:r>
            <a:r>
              <a:rPr lang="zh-CN" altLang="en-US" dirty="0"/>
              <a:t>的震中距样本中，</a:t>
            </a:r>
            <a:r>
              <a:rPr lang="en-US" altLang="zh-CN" dirty="0"/>
              <a:t>SKS</a:t>
            </a:r>
            <a:r>
              <a:rPr lang="zh-CN" altLang="en-US" dirty="0"/>
              <a:t>会先于</a:t>
            </a:r>
            <a:r>
              <a:rPr lang="en-US" altLang="zh-CN" dirty="0"/>
              <a:t>S</a:t>
            </a:r>
            <a:r>
              <a:rPr lang="zh-CN" altLang="en-US" dirty="0"/>
              <a:t>波抵达，造成干扰，因此主要震中距范围选择需要着重考虑。</a:t>
            </a:r>
            <a:endParaRPr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38248A0-884D-E619-2B20-F8F119140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004" y="1669782"/>
            <a:ext cx="3815973" cy="2963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968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ḷ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ļïḋe">
            <a:extLst>
              <a:ext uri="{FF2B5EF4-FFF2-40B4-BE49-F238E27FC236}">
                <a16:creationId xmlns:a16="http://schemas.microsoft.com/office/drawing/2014/main" id="{F9BE57FE-13D7-48A7-A602-509E2B38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3" name="ísḷîḑê">
            <a:extLst>
              <a:ext uri="{FF2B5EF4-FFF2-40B4-BE49-F238E27FC236}">
                <a16:creationId xmlns:a16="http://schemas.microsoft.com/office/drawing/2014/main" id="{882E8463-E84B-4E42-BE1B-3BDBD5BF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数学原理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8DBBECD-C8E8-783F-4032-71B82075C434}"/>
              </a:ext>
            </a:extLst>
          </p:cNvPr>
          <p:cNvSpPr txBox="1"/>
          <p:nvPr/>
        </p:nvSpPr>
        <p:spPr>
          <a:xfrm>
            <a:off x="798023" y="1305098"/>
            <a:ext cx="62012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与</a:t>
            </a:r>
            <a:r>
              <a:rPr lang="en-US" altLang="zh-CN" dirty="0"/>
              <a:t>P</a:t>
            </a:r>
            <a:r>
              <a:rPr lang="zh-CN" altLang="en-US" dirty="0"/>
              <a:t>波观测手段效果不同的原因：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S</a:t>
            </a:r>
            <a:r>
              <a:rPr lang="zh-CN" altLang="en-US" dirty="0"/>
              <a:t>波接收函数所用的</a:t>
            </a:r>
            <a:r>
              <a:rPr lang="en-US" altLang="zh-CN" dirty="0"/>
              <a:t>S</a:t>
            </a:r>
            <a:r>
              <a:rPr lang="zh-CN" altLang="en-US" dirty="0"/>
              <a:t>型波型中含有</a:t>
            </a:r>
            <a:r>
              <a:rPr lang="en-US" altLang="zh-CN" dirty="0"/>
              <a:t>P</a:t>
            </a:r>
            <a:r>
              <a:rPr lang="zh-CN" altLang="en-US" dirty="0"/>
              <a:t>波的尾波干扰，因此</a:t>
            </a:r>
            <a:r>
              <a:rPr lang="en-US" altLang="zh-CN" dirty="0"/>
              <a:t>S</a:t>
            </a:r>
            <a:r>
              <a:rPr lang="zh-CN" altLang="en-US" dirty="0"/>
              <a:t>波接收函数方式中的噪声要更大。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/>
              <a:t>S</a:t>
            </a:r>
            <a:r>
              <a:rPr lang="zh-CN" altLang="en-US" dirty="0"/>
              <a:t>波的频率更低，因此分辨率相比于</a:t>
            </a:r>
            <a:r>
              <a:rPr lang="en-US" altLang="zh-CN" dirty="0"/>
              <a:t>P</a:t>
            </a:r>
            <a:r>
              <a:rPr lang="zh-CN" altLang="en-US" dirty="0"/>
              <a:t>波更小，对于地壳地幔构造的精细构造分辨率较差，但是对速度梯度变化面较大的</a:t>
            </a:r>
            <a:r>
              <a:rPr lang="en-US" altLang="zh-CN" dirty="0"/>
              <a:t>LAB</a:t>
            </a:r>
            <a:r>
              <a:rPr lang="zh-CN" altLang="en-US" dirty="0"/>
              <a:t>面足够计算。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 err="1"/>
              <a:t>Sp</a:t>
            </a:r>
            <a:r>
              <a:rPr lang="zh-CN" altLang="en-US" dirty="0"/>
              <a:t>波为</a:t>
            </a:r>
            <a:r>
              <a:rPr lang="en-US" altLang="zh-CN" dirty="0"/>
              <a:t>S</a:t>
            </a:r>
            <a:r>
              <a:rPr lang="zh-CN" altLang="en-US" dirty="0"/>
              <a:t>型波的前驱波，不被多次波的干扰，因此可用于</a:t>
            </a:r>
            <a:r>
              <a:rPr lang="en-US" altLang="zh-CN" dirty="0"/>
              <a:t>LAB</a:t>
            </a:r>
            <a:r>
              <a:rPr lang="zh-CN" altLang="en-US" dirty="0"/>
              <a:t>等地幔深度级别的间断面。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BDC306E-8AB6-7535-14AE-D8977EC47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777" y="827858"/>
            <a:ext cx="3964904" cy="44137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8791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ḷ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ļïḋe">
            <a:extLst>
              <a:ext uri="{FF2B5EF4-FFF2-40B4-BE49-F238E27FC236}">
                <a16:creationId xmlns:a16="http://schemas.microsoft.com/office/drawing/2014/main" id="{F9BE57FE-13D7-48A7-A602-509E2B38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3" name="ísḷîḑê">
            <a:extLst>
              <a:ext uri="{FF2B5EF4-FFF2-40B4-BE49-F238E27FC236}">
                <a16:creationId xmlns:a16="http://schemas.microsoft.com/office/drawing/2014/main" id="{882E8463-E84B-4E42-BE1B-3BDBD5BF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数学原理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8DBBECD-C8E8-783F-4032-71B82075C434}"/>
              </a:ext>
            </a:extLst>
          </p:cNvPr>
          <p:cNvSpPr txBox="1"/>
          <p:nvPr/>
        </p:nvSpPr>
        <p:spPr>
          <a:xfrm>
            <a:off x="798022" y="1305098"/>
            <a:ext cx="87449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数据处理：</a:t>
            </a:r>
            <a:endParaRPr lang="en-US" altLang="zh-CN" dirty="0"/>
          </a:p>
          <a:p>
            <a:r>
              <a:rPr lang="zh-CN" altLang="zh-CN" dirty="0"/>
              <a:t>远震波到达地震台站下方时，可近似为垂直入射的平面波，台站下方的介质中垂直分量可以近似为</a:t>
            </a:r>
            <a:r>
              <a:rPr lang="en-US" altLang="zh-CN" dirty="0"/>
              <a:t>δ</a:t>
            </a:r>
            <a:r>
              <a:rPr lang="zh-CN" altLang="zh-CN" dirty="0"/>
              <a:t>的脉冲函数，</a:t>
            </a:r>
            <a:r>
              <a:rPr lang="en-US" altLang="zh-CN" dirty="0"/>
              <a:t>S</a:t>
            </a:r>
            <a:r>
              <a:rPr lang="zh-CN" altLang="zh-CN" dirty="0"/>
              <a:t>波计算函数中主要包含两个步骤：</a:t>
            </a:r>
          </a:p>
          <a:p>
            <a:endParaRPr lang="en-US" altLang="zh-CN" dirty="0"/>
          </a:p>
          <a:p>
            <a:r>
              <a:rPr lang="zh-CN" altLang="en-US" dirty="0"/>
              <a:t>坐标反转</a:t>
            </a:r>
            <a:endParaRPr lang="en-US" altLang="zh-CN" dirty="0"/>
          </a:p>
          <a:p>
            <a:r>
              <a:rPr lang="zh-CN" altLang="en-US" dirty="0"/>
              <a:t>利用理论的方位角和入射角把</a:t>
            </a:r>
            <a:r>
              <a:rPr lang="en-US" altLang="zh-CN" dirty="0"/>
              <a:t>ZNE</a:t>
            </a:r>
            <a:r>
              <a:rPr lang="zh-CN" altLang="en-US" dirty="0"/>
              <a:t>三分量地震记录旋转到</a:t>
            </a:r>
            <a:r>
              <a:rPr lang="en-US" altLang="zh-CN" dirty="0"/>
              <a:t>LQT</a:t>
            </a:r>
            <a:r>
              <a:rPr lang="zh-CN" altLang="en-US" dirty="0"/>
              <a:t>射线坐标系。需要注意入射角精度，不正确的入射角会导致噪声增强和弱化主要的</a:t>
            </a:r>
            <a:r>
              <a:rPr lang="en-US" altLang="zh-CN" dirty="0" err="1"/>
              <a:t>Sp</a:t>
            </a:r>
            <a:r>
              <a:rPr lang="zh-CN" altLang="en-US" dirty="0"/>
              <a:t>震相。</a:t>
            </a:r>
            <a:endParaRPr lang="en-US" altLang="zh-CN" dirty="0"/>
          </a:p>
          <a:p>
            <a:r>
              <a:rPr lang="zh-CN" altLang="en-US" dirty="0"/>
              <a:t>由于Ｓ波的到时所对应的</a:t>
            </a:r>
            <a:r>
              <a:rPr lang="en-US" altLang="zh-CN" dirty="0"/>
              <a:t>L</a:t>
            </a:r>
            <a:r>
              <a:rPr lang="zh-CN" altLang="en-US" dirty="0"/>
              <a:t>分量的振幅会随着入射角的不同而发生改变，那么利用一系列的入射角进行旋转，直到够使</a:t>
            </a:r>
            <a:r>
              <a:rPr lang="en-US" altLang="zh-CN" dirty="0"/>
              <a:t>L</a:t>
            </a:r>
            <a:r>
              <a:rPr lang="zh-CN" altLang="en-US" dirty="0"/>
              <a:t>分量在</a:t>
            </a:r>
            <a:r>
              <a:rPr lang="en-US" altLang="zh-CN" dirty="0"/>
              <a:t>S</a:t>
            </a:r>
            <a:r>
              <a:rPr lang="zh-CN" altLang="en-US" dirty="0"/>
              <a:t>波到达时能量最小的入射角。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反卷积</a:t>
            </a:r>
            <a:endParaRPr lang="en-US" altLang="zh-CN" dirty="0"/>
          </a:p>
          <a:p>
            <a:r>
              <a:rPr lang="zh-CN" altLang="en-US" dirty="0"/>
              <a:t>利用</a:t>
            </a:r>
            <a:r>
              <a:rPr lang="en-US" altLang="zh-CN" dirty="0"/>
              <a:t>Q</a:t>
            </a:r>
            <a:r>
              <a:rPr lang="zh-CN" altLang="en-US" dirty="0"/>
              <a:t>分量的</a:t>
            </a:r>
            <a:r>
              <a:rPr lang="en-US" altLang="zh-CN" dirty="0"/>
              <a:t>S</a:t>
            </a:r>
            <a:r>
              <a:rPr lang="zh-CN" altLang="en-US" dirty="0"/>
              <a:t>波生成近似</a:t>
            </a:r>
            <a:r>
              <a:rPr lang="en-US" altLang="zh-CN" dirty="0"/>
              <a:t>δ</a:t>
            </a:r>
            <a:r>
              <a:rPr lang="zh-CN" altLang="en-US" dirty="0"/>
              <a:t>脉冲函数的逆滤波器，然后把这个逆滤波器和</a:t>
            </a:r>
            <a:r>
              <a:rPr lang="en-US" altLang="zh-CN" dirty="0"/>
              <a:t>Q</a:t>
            </a:r>
            <a:r>
              <a:rPr lang="zh-CN" altLang="en-US" dirty="0"/>
              <a:t>分量进行卷积，反卷积后得到的</a:t>
            </a:r>
            <a:r>
              <a:rPr lang="en-US" altLang="zh-CN" dirty="0"/>
              <a:t>L</a:t>
            </a:r>
            <a:r>
              <a:rPr lang="zh-CN" altLang="en-US" dirty="0"/>
              <a:t>分量就是</a:t>
            </a:r>
            <a:r>
              <a:rPr lang="en-US" altLang="zh-CN" dirty="0"/>
              <a:t>S</a:t>
            </a:r>
            <a:r>
              <a:rPr lang="zh-CN" altLang="en-US" dirty="0"/>
              <a:t>波接收函数。</a:t>
            </a:r>
            <a:endParaRPr lang="en-US" altLang="zh-CN" dirty="0"/>
          </a:p>
          <a:p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671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ḷ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ļïḋe">
            <a:extLst>
              <a:ext uri="{FF2B5EF4-FFF2-40B4-BE49-F238E27FC236}">
                <a16:creationId xmlns:a16="http://schemas.microsoft.com/office/drawing/2014/main" id="{F9BE57FE-13D7-48A7-A602-509E2B38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" name="ísḷîḑê">
            <a:extLst>
              <a:ext uri="{FF2B5EF4-FFF2-40B4-BE49-F238E27FC236}">
                <a16:creationId xmlns:a16="http://schemas.microsoft.com/office/drawing/2014/main" id="{882E8463-E84B-4E42-BE1B-3BDBD5BF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数学原理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8DBBECD-C8E8-783F-4032-71B82075C434}"/>
              </a:ext>
            </a:extLst>
          </p:cNvPr>
          <p:cNvSpPr txBox="1"/>
          <p:nvPr/>
        </p:nvSpPr>
        <p:spPr>
          <a:xfrm>
            <a:off x="798022" y="1305098"/>
            <a:ext cx="87449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台阵算法提取接收函数：</a:t>
            </a:r>
            <a:endParaRPr lang="en-US" altLang="zh-CN" dirty="0"/>
          </a:p>
          <a:p>
            <a:r>
              <a:rPr lang="zh-CN" altLang="en-US" dirty="0"/>
              <a:t>反褶积具有内在非唯一性，为了提取到可靠准确的接收函数，尤其是对于短周期、接受数据噪声高、记录的远震数据少，叠加不足的样本，要想提取到高质量接收函数和成像还有挑战性。</a:t>
            </a:r>
            <a:endParaRPr lang="en-US" altLang="zh-CN" dirty="0"/>
          </a:p>
          <a:p>
            <a:r>
              <a:rPr lang="en-US" altLang="zh-CN" dirty="0"/>
              <a:t>Zhou</a:t>
            </a:r>
            <a:r>
              <a:rPr lang="zh-CN" altLang="en-US" dirty="0"/>
              <a:t>和</a:t>
            </a:r>
            <a:r>
              <a:rPr lang="en-US" altLang="zh-CN" dirty="0"/>
              <a:t>Zhang</a:t>
            </a:r>
            <a:r>
              <a:rPr lang="zh-CN" altLang="en-US" dirty="0"/>
              <a:t>（</a:t>
            </a:r>
            <a:r>
              <a:rPr lang="en-US" altLang="zh-CN" dirty="0"/>
              <a:t>2020</a:t>
            </a:r>
            <a:r>
              <a:rPr lang="zh-CN" altLang="en-US" dirty="0"/>
              <a:t>）提出基于密集台阵的相干接收函数算法，该方法是运用密集台阵连续波场记录，进入相邻台站</a:t>
            </a:r>
            <a:r>
              <a:rPr lang="en-US" altLang="zh-CN" dirty="0"/>
              <a:t>j</a:t>
            </a:r>
            <a:r>
              <a:rPr lang="zh-CN" altLang="en-US" dirty="0"/>
              <a:t>接收函数的震相相干思想。该方法相比于传统“单地震</a:t>
            </a:r>
            <a:r>
              <a:rPr lang="en-US" altLang="zh-CN" dirty="0"/>
              <a:t>-</a:t>
            </a:r>
            <a:r>
              <a:rPr lang="zh-CN" altLang="en-US" dirty="0"/>
              <a:t>单台站”，能够降低单台站反褶积的非唯一性和过拟合性问题，但是该方法计算效率低，而且需要人为选取“最优”的接收函数，可靠性需要进一步证实。</a:t>
            </a:r>
            <a:endParaRPr lang="en-US" altLang="zh-C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5060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$ḷîḍ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ṧļïḋe">
            <a:extLst>
              <a:ext uri="{FF2B5EF4-FFF2-40B4-BE49-F238E27FC236}">
                <a16:creationId xmlns:a16="http://schemas.microsoft.com/office/drawing/2014/main" id="{F9BE57FE-13D7-48A7-A602-509E2B38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3" name="ísḷîḑê">
            <a:extLst>
              <a:ext uri="{FF2B5EF4-FFF2-40B4-BE49-F238E27FC236}">
                <a16:creationId xmlns:a16="http://schemas.microsoft.com/office/drawing/2014/main" id="{882E8463-E84B-4E42-BE1B-3BDBD5BFD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数学原理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8DBBECD-C8E8-783F-4032-71B82075C434}"/>
              </a:ext>
            </a:extLst>
          </p:cNvPr>
          <p:cNvSpPr txBox="1"/>
          <p:nvPr/>
        </p:nvSpPr>
        <p:spPr>
          <a:xfrm>
            <a:off x="798022" y="1305098"/>
            <a:ext cx="87449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偏振分析：</a:t>
            </a:r>
            <a:endParaRPr lang="en-US" altLang="zh-CN" dirty="0"/>
          </a:p>
          <a:p>
            <a:r>
              <a:rPr lang="zh-CN" altLang="en-US" dirty="0"/>
              <a:t>震相波形随反方位角的变化会呈现出地壳结构的不同信息，例如，倾斜界面和各向异性结构都会使切向接收函数产生能量，表现出随着反方位角周期型变化的偏振特性。</a:t>
            </a:r>
            <a:endParaRPr lang="en-US" altLang="zh-CN" dirty="0"/>
          </a:p>
          <a:p>
            <a:r>
              <a:rPr lang="zh-CN" altLang="en-US" dirty="0"/>
              <a:t>利用</a:t>
            </a:r>
            <a:r>
              <a:rPr lang="en-US" altLang="zh-CN" dirty="0"/>
              <a:t>Ps</a:t>
            </a:r>
            <a:r>
              <a:rPr lang="zh-CN" altLang="en-US" dirty="0"/>
              <a:t>转换震相的对称轴和极性转变位置分析，可以获得台站下方界面倾向和各向异性快慢轴方向，进而推算台站下方的切斜截面和各向异性结构。</a:t>
            </a:r>
            <a:endParaRPr lang="en-US" altLang="zh-C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13991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Kind&quot;:&quot;System&quot;,&quot;OldGuidesSetting&quot;:{&quot;HeaderHeight&quot;:15.0,&quot;FooterHeight&quot;:9.0,&quot;SideMargin&quot;:5.5,&quot;TopMargin&quot;:0.0,&quot;BottomMargin&quot;:0.0,&quot;IntervalMargin&quot;:1.5}}"/>
  <p:tag name="ISLIDE.THEME" val="#8335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heme/theme1.xml><?xml version="1.0" encoding="utf-8"?>
<a:theme xmlns:a="http://schemas.openxmlformats.org/drawingml/2006/main" name="Designed by iSlide">
  <a:themeElements>
    <a:clrScheme name="iSlide VI标准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9C0606"/>
      </a:accent1>
      <a:accent2>
        <a:srgbClr val="CD1C1C"/>
      </a:accent2>
      <a:accent3>
        <a:srgbClr val="F02F2F"/>
      </a:accent3>
      <a:accent4>
        <a:srgbClr val="FB5959"/>
      </a:accent4>
      <a:accent5>
        <a:srgbClr val="FF9090"/>
      </a:accent5>
      <a:accent6>
        <a:srgbClr val="FFC4C4"/>
      </a:accent6>
      <a:hlink>
        <a:srgbClr val="9C0606"/>
      </a:hlink>
      <a:folHlink>
        <a:srgbClr val="979797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9C0606"/>
    </a:accent1>
    <a:accent2>
      <a:srgbClr val="CD1C1C"/>
    </a:accent2>
    <a:accent3>
      <a:srgbClr val="F02F2F"/>
    </a:accent3>
    <a:accent4>
      <a:srgbClr val="FB5959"/>
    </a:accent4>
    <a:accent5>
      <a:srgbClr val="FF9090"/>
    </a:accent5>
    <a:accent6>
      <a:srgbClr val="FFC4C4"/>
    </a:accent6>
    <a:hlink>
      <a:srgbClr val="9C0606"/>
    </a:hlink>
    <a:folHlink>
      <a:srgbClr val="979797"/>
    </a:folHlink>
  </a:clrScheme>
</a:themeOverride>
</file>

<file path=ppt/theme/themeOverride2.xml><?xml version="1.0" encoding="utf-8"?>
<a:themeOverride xmlns:a="http://schemas.openxmlformats.org/drawingml/2006/main">
  <a:clrScheme name="iSlide VI标准">
    <a:dk1>
      <a:srgbClr val="2F2F2F"/>
    </a:dk1>
    <a:lt1>
      <a:srgbClr val="FFFFFF"/>
    </a:lt1>
    <a:dk2>
      <a:srgbClr val="778495"/>
    </a:dk2>
    <a:lt2>
      <a:srgbClr val="F0F0F0"/>
    </a:lt2>
    <a:accent1>
      <a:srgbClr val="9C0606"/>
    </a:accent1>
    <a:accent2>
      <a:srgbClr val="CD1C1C"/>
    </a:accent2>
    <a:accent3>
      <a:srgbClr val="F02F2F"/>
    </a:accent3>
    <a:accent4>
      <a:srgbClr val="FB5959"/>
    </a:accent4>
    <a:accent5>
      <a:srgbClr val="FF9090"/>
    </a:accent5>
    <a:accent6>
      <a:srgbClr val="FFC4C4"/>
    </a:accent6>
    <a:hlink>
      <a:srgbClr val="9C0606"/>
    </a:hlink>
    <a:folHlink>
      <a:srgbClr val="97979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</TotalTime>
  <Words>1168</Words>
  <Application>Microsoft Office PowerPoint</Application>
  <PresentationFormat>宽屏</PresentationFormat>
  <Paragraphs>71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6" baseType="lpstr">
      <vt:lpstr>等线</vt:lpstr>
      <vt:lpstr>Arial</vt:lpstr>
      <vt:lpstr>Times New Roman</vt:lpstr>
      <vt:lpstr>Designed by iSlide</vt:lpstr>
      <vt:lpstr>S波接收函数数据处理及岩石圈-软流圈边界的探测</vt:lpstr>
      <vt:lpstr>研究背景和意义  </vt:lpstr>
      <vt:lpstr>研究背景</vt:lpstr>
      <vt:lpstr>研究背景</vt:lpstr>
      <vt:lpstr>研究背景</vt:lpstr>
      <vt:lpstr>研究意义</vt:lpstr>
      <vt:lpstr>数学原理</vt:lpstr>
      <vt:lpstr>数学原理</vt:lpstr>
      <vt:lpstr>数学原理</vt:lpstr>
      <vt:lpstr>数学原理</vt:lpstr>
      <vt:lpstr>数学原理</vt:lpstr>
      <vt:lpstr>数学原理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</dc:creator>
  <cp:lastModifiedBy>高 修相</cp:lastModifiedBy>
  <cp:revision>27</cp:revision>
  <cp:lastPrinted>2022-03-13T16:00:00Z</cp:lastPrinted>
  <dcterms:created xsi:type="dcterms:W3CDTF">2022-03-13T16:00:00Z</dcterms:created>
  <dcterms:modified xsi:type="dcterms:W3CDTF">2023-03-27T09:40:14Z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d8492f18-66c4-4362-b04e-33f4a769c969</vt:lpwstr>
  </property>
</Properties>
</file>