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tags/tag1719.xml" ContentType="application/vnd.openxmlformats-officedocument.presentationml.tags+xml"/>
  <Override PartName="/ppt/tags/tag172.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tags/tag1739.xml" ContentType="application/vnd.openxmlformats-officedocument.presentationml.tags+xml"/>
  <Override PartName="/ppt/tags/tag174.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xml" ContentType="application/vnd.openxmlformats-officedocument.presentationml.tags+xml"/>
  <Override PartName="/ppt/tags/tag1780.xml" ContentType="application/vnd.openxmlformats-officedocument.presentationml.tags+xml"/>
  <Override PartName="/ppt/tags/tag1781.xml" ContentType="application/vnd.openxmlformats-officedocument.presentationml.tags+xml"/>
  <Override PartName="/ppt/tags/tag1782.xml" ContentType="application/vnd.openxmlformats-officedocument.presentationml.tags+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tags/tag1788.xml" ContentType="application/vnd.openxmlformats-officedocument.presentationml.tags+xml"/>
  <Override PartName="/ppt/tags/tag1789.xml" ContentType="application/vnd.openxmlformats-officedocument.presentationml.tags+xml"/>
  <Override PartName="/ppt/tags/tag17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00.xml" ContentType="application/vnd.openxmlformats-officedocument.presentationml.tags+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xml" ContentType="application/vnd.openxmlformats-officedocument.presentationml.tags+xml"/>
  <Override PartName="/ppt/tags/tag1810.xml" ContentType="application/vnd.openxmlformats-officedocument.presentationml.tags+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316" r:id="rId5"/>
    <p:sldId id="315" r:id="rId6"/>
    <p:sldId id="274" r:id="rId7"/>
    <p:sldId id="285" r:id="rId8"/>
    <p:sldId id="287" r:id="rId9"/>
    <p:sldId id="317" r:id="rId10"/>
    <p:sldId id="318" r:id="rId11"/>
    <p:sldId id="319" r:id="rId12"/>
    <p:sldId id="290" r:id="rId13"/>
    <p:sldId id="286" r:id="rId14"/>
    <p:sldId id="291" r:id="rId15"/>
    <p:sldId id="292" r:id="rId16"/>
    <p:sldId id="293" r:id="rId17"/>
    <p:sldId id="297" r:id="rId18"/>
    <p:sldId id="304" r:id="rId19"/>
    <p:sldId id="321" r:id="rId20"/>
    <p:sldId id="322" r:id="rId21"/>
    <p:sldId id="323" r:id="rId22"/>
    <p:sldId id="324" r:id="rId23"/>
    <p:sldId id="325" r:id="rId24"/>
    <p:sldId id="326" r:id="rId25"/>
    <p:sldId id="327" r:id="rId26"/>
    <p:sldId id="328" r:id="rId27"/>
    <p:sldId id="329" r:id="rId28"/>
    <p:sldId id="330" r:id="rId29"/>
    <p:sldId id="331" r:id="rId30"/>
    <p:sldId id="332" r:id="rId31"/>
    <p:sldId id="333" r:id="rId32"/>
    <p:sldId id="334" r:id="rId33"/>
    <p:sldId id="335" r:id="rId34"/>
    <p:sldId id="336" r:id="rId35"/>
    <p:sldId id="337" r:id="rId36"/>
    <p:sldId id="338" r:id="rId37"/>
    <p:sldId id="339" r:id="rId38"/>
    <p:sldId id="340" r:id="rId39"/>
    <p:sldId id="341" r:id="rId40"/>
    <p:sldId id="342" r:id="rId41"/>
    <p:sldId id="343" r:id="rId42"/>
    <p:sldId id="344" r:id="rId43"/>
    <p:sldId id="345" r:id="rId44"/>
    <p:sldId id="346" r:id="rId45"/>
    <p:sldId id="347" r:id="rId46"/>
  </p:sldIdLst>
  <p:sldSz cx="12192000" cy="6858000"/>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7" userDrawn="1">
          <p15:clr>
            <a:srgbClr val="A4A3A4"/>
          </p15:clr>
        </p15:guide>
        <p15:guide id="2" pos="7256" userDrawn="1">
          <p15:clr>
            <a:srgbClr val="A4A3A4"/>
          </p15:clr>
        </p15:guide>
        <p15:guide id="4" orient="horz" pos="676" userDrawn="1">
          <p15:clr>
            <a:srgbClr val="A4A3A4"/>
          </p15:clr>
        </p15:guide>
        <p15:guide id="5" orient="horz" pos="3902" userDrawn="1">
          <p15:clr>
            <a:srgbClr val="A4A3A4"/>
          </p15:clr>
        </p15:guide>
        <p15:guide id="6" orient="horz" pos="39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96" d="100"/>
          <a:sy n="96" d="100"/>
        </p:scale>
        <p:origin x="2108" y="52"/>
      </p:cViewPr>
      <p:guideLst>
        <p:guide pos="417"/>
        <p:guide pos="7256"/>
        <p:guide orient="horz" pos="676"/>
        <p:guide orient="horz" pos="3902"/>
        <p:guide orient="horz" pos="3902"/>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gs" Target="tags/tag1824.xml"/><Relationship Id="rId5" Type="http://schemas.openxmlformats.org/officeDocument/2006/relationships/slide" Target="slides/slide2.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6422C7-6469-47BB-A4CD-0DF58226A2A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4EFAE-6667-4C69-AD45-E78C792ECCD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27" name="文本占位符 25"/>
          <p:cNvSpPr>
            <a:spLocks noGrp="1"/>
          </p:cNvSpPr>
          <p:nvPr>
            <p:ph type="body" sz="quarter" idx="11" hasCustomPrompt="1"/>
          </p:nvPr>
        </p:nvSpPr>
        <p:spPr>
          <a:xfrm>
            <a:off x="667503" y="1869834"/>
            <a:ext cx="5798382" cy="878840"/>
          </a:xfrm>
          <a:prstGeom prst="rect">
            <a:avLst/>
          </a:prstGeom>
        </p:spPr>
        <p:txBody>
          <a:bodyPr lIns="0">
            <a:noAutofit/>
          </a:bodyPr>
          <a:lstStyle>
            <a:lvl1pPr marL="0" indent="0">
              <a:lnSpc>
                <a:spcPct val="100000"/>
              </a:lnSpc>
              <a:buNone/>
              <a:defRPr sz="5400" b="0" spc="100" baseline="0">
                <a:latin typeface="+mj-ea"/>
                <a:ea typeface="+mj-ea"/>
              </a:defRPr>
            </a:lvl1pPr>
          </a:lstStyle>
          <a:p>
            <a:pPr lvl="0"/>
            <a:r>
              <a:rPr lang="zh-CN" altLang="en-US" dirty="0"/>
              <a:t>请输入答辩类型</a:t>
            </a:r>
            <a:endParaRPr lang="en-US" altLang="zh-CN" dirty="0"/>
          </a:p>
        </p:txBody>
      </p:sp>
      <p:sp>
        <p:nvSpPr>
          <p:cNvPr id="5" name="日期占位符 4"/>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1" u="none" strike="noStrike" kern="1200" cap="none" spc="300" normalizeH="0" baseline="0" noProof="0">
                <a:ln>
                  <a:noFill/>
                </a:ln>
                <a:solidFill>
                  <a:srgbClr val="445437"/>
                </a:solidFill>
                <a:effectLst/>
                <a:uLnTx/>
                <a:uFillTx/>
                <a:latin typeface="微软雅黑" panose="020B0503020204020204" charset="-122"/>
                <a:ea typeface="微软雅黑" panose="020B0503020204020204" charset="-122"/>
                <a:cs typeface="+mn-cs"/>
              </a:rPr>
              <a:t>止于至善</a:t>
            </a:r>
            <a:endParaRPr kumimoji="0" lang="zh-CN" altLang="en-US" sz="1400" b="0" i="0" u="none" strike="noStrike" kern="1200" cap="none" spc="300" normalizeH="0" baseline="0" noProof="0" dirty="0">
              <a:ln>
                <a:noFill/>
              </a:ln>
              <a:solidFill>
                <a:prstClr val="white">
                  <a:lumMod val="75000"/>
                </a:prstClr>
              </a:solidFill>
              <a:effectLst/>
              <a:uLnTx/>
              <a:uFillTx/>
              <a:latin typeface="Arial" panose="020B0604020202020204"/>
              <a:ea typeface="微软雅黑" panose="020B0503020204020204"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20" name="矩形 19" hidden="1"/>
          <p:cNvSpPr/>
          <p:nvPr userDrawn="1"/>
        </p:nvSpPr>
        <p:spPr>
          <a:xfrm>
            <a:off x="0" y="0"/>
            <a:ext cx="12192000" cy="6858000"/>
          </a:xfrm>
          <a:prstGeom prst="rect">
            <a:avLst/>
          </a:prstGeom>
          <a:blipFill dpi="0" rotWithShape="1">
            <a:blip r:embed="rId2">
              <a:alphaModFix amt="10000"/>
            </a:blip>
            <a:srcRect/>
            <a:tile tx="0" ty="0" sx="100000" sy="100000" flip="none" algn="tl"/>
          </a:bli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占位符 25"/>
          <p:cNvSpPr>
            <a:spLocks noGrp="1"/>
          </p:cNvSpPr>
          <p:nvPr>
            <p:ph type="body" sz="quarter" idx="11" hasCustomPrompt="1"/>
          </p:nvPr>
        </p:nvSpPr>
        <p:spPr>
          <a:xfrm>
            <a:off x="667503" y="2749690"/>
            <a:ext cx="5798382" cy="878840"/>
          </a:xfrm>
          <a:prstGeom prst="rect">
            <a:avLst/>
          </a:prstGeom>
        </p:spPr>
        <p:txBody>
          <a:bodyPr lIns="0">
            <a:noAutofit/>
          </a:bodyPr>
          <a:lstStyle>
            <a:lvl1pPr marL="0" indent="0">
              <a:lnSpc>
                <a:spcPct val="100000"/>
              </a:lnSpc>
              <a:buNone/>
              <a:defRPr sz="5400" b="1" spc="100" baseline="0">
                <a:solidFill>
                  <a:schemeClr val="accent1"/>
                </a:solidFill>
                <a:latin typeface="+mj-ea"/>
                <a:ea typeface="+mj-ea"/>
              </a:defRPr>
            </a:lvl1pPr>
          </a:lstStyle>
          <a:p>
            <a:pPr lvl="0"/>
            <a:r>
              <a:rPr lang="zh-CN" altLang="en-US" dirty="0"/>
              <a:t>请输入你的大标题</a:t>
            </a:r>
            <a:endParaRPr lang="en-US" altLang="zh-CN" dirty="0"/>
          </a:p>
        </p:txBody>
      </p:sp>
      <p:sp>
        <p:nvSpPr>
          <p:cNvPr id="38" name="文本占位符 25"/>
          <p:cNvSpPr>
            <a:spLocks noGrp="1"/>
          </p:cNvSpPr>
          <p:nvPr>
            <p:ph type="body" sz="quarter" idx="12" hasCustomPrompt="1"/>
          </p:nvPr>
        </p:nvSpPr>
        <p:spPr>
          <a:xfrm>
            <a:off x="667503" y="1869834"/>
            <a:ext cx="5798382" cy="878840"/>
          </a:xfrm>
          <a:prstGeom prst="rect">
            <a:avLst/>
          </a:prstGeom>
        </p:spPr>
        <p:txBody>
          <a:bodyPr lIns="0">
            <a:noAutofit/>
          </a:bodyPr>
          <a:lstStyle>
            <a:lvl1pPr marL="0" indent="0">
              <a:lnSpc>
                <a:spcPct val="100000"/>
              </a:lnSpc>
              <a:buNone/>
              <a:defRPr sz="5400" b="0" spc="100" baseline="0">
                <a:latin typeface="+mj-ea"/>
                <a:ea typeface="+mj-ea"/>
              </a:defRPr>
            </a:lvl1pPr>
          </a:lstStyle>
          <a:p>
            <a:pPr lvl="0"/>
            <a:r>
              <a:rPr lang="zh-CN" altLang="en-US" dirty="0"/>
              <a:t>请输入答辩类型</a:t>
            </a:r>
            <a:endParaRPr lang="en-US" altLang="zh-CN" dirty="0"/>
          </a:p>
        </p:txBody>
      </p:sp>
      <p:sp>
        <p:nvSpPr>
          <p:cNvPr id="5" name="日期占位符 4"/>
          <p:cNvSpPr>
            <a:spLocks noGrp="1"/>
          </p:cNvSpPr>
          <p:nvPr>
            <p:ph type="dt" sz="half" idx="16"/>
          </p:nvPr>
        </p:nvSpPr>
        <p:spPr/>
        <p:txBody>
          <a:bodyPr/>
          <a:lstStyle/>
          <a:p>
            <a:r>
              <a:rPr lang="zh-CN" altLang="en-US" i="1" spc="300">
                <a:solidFill>
                  <a:schemeClr val="accent1"/>
                </a:solidFill>
                <a:latin typeface="+mn-ea"/>
              </a:rPr>
              <a:t>止于至善</a:t>
            </a:r>
            <a:endParaRPr lang="zh-CN" altLang="en-US" spc="300" dirty="0">
              <a:solidFill>
                <a:schemeClr val="bg1">
                  <a:lumMod val="75000"/>
                </a:schemeClr>
              </a:solidFill>
            </a:endParaRPr>
          </a:p>
        </p:txBody>
      </p:sp>
      <p:sp>
        <p:nvSpPr>
          <p:cNvPr id="16" name="文本占位符 28"/>
          <p:cNvSpPr>
            <a:spLocks noGrp="1"/>
          </p:cNvSpPr>
          <p:nvPr>
            <p:ph type="body" sz="quarter" idx="17" hasCustomPrompt="1"/>
          </p:nvPr>
        </p:nvSpPr>
        <p:spPr>
          <a:xfrm>
            <a:off x="667503" y="3641672"/>
            <a:ext cx="5798382" cy="286232"/>
          </a:xfrm>
          <a:prstGeom prst="rect">
            <a:avLst/>
          </a:prstGeom>
        </p:spPr>
        <p:txBody>
          <a:bodyPr lIns="0">
            <a:normAutofit/>
          </a:bodyPr>
          <a:lstStyle>
            <a:lvl1pPr marL="0" indent="0">
              <a:lnSpc>
                <a:spcPct val="100000"/>
              </a:lnSpc>
              <a:buNone/>
              <a:defRPr sz="1200" spc="550" baseline="0">
                <a:solidFill>
                  <a:schemeClr val="bg1">
                    <a:lumMod val="75000"/>
                  </a:schemeClr>
                </a:solidFill>
                <a:latin typeface="+mj-lt"/>
              </a:defRPr>
            </a:lvl1pPr>
          </a:lstStyle>
          <a:p>
            <a:pPr lvl="0"/>
            <a:r>
              <a:rPr lang="en-US" altLang="zh-CN" dirty="0"/>
              <a:t>Supporting Your Text Here</a:t>
            </a:r>
            <a:endParaRPr lang="en-US" altLang="zh-CN" dirty="0"/>
          </a:p>
        </p:txBody>
      </p:sp>
      <p:cxnSp>
        <p:nvCxnSpPr>
          <p:cNvPr id="21" name="直接连接符 20"/>
          <p:cNvCxnSpPr/>
          <p:nvPr userDrawn="1"/>
        </p:nvCxnSpPr>
        <p:spPr>
          <a:xfrm>
            <a:off x="667503" y="4839800"/>
            <a:ext cx="4932680" cy="0"/>
          </a:xfrm>
          <a:prstGeom prst="line">
            <a:avLst/>
          </a:prstGeom>
          <a:ln w="127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r>
              <a:rPr lang="zh-CN" altLang="en-US" i="1" spc="300">
                <a:solidFill>
                  <a:schemeClr val="accent1"/>
                </a:solidFill>
                <a:latin typeface="+mn-ea"/>
              </a:rPr>
              <a:t>止于至善</a:t>
            </a:r>
            <a:endParaRPr lang="zh-CN" altLang="en-US" spc="300" dirty="0">
              <a:solidFill>
                <a:schemeClr val="bg1">
                  <a:lumMod val="75000"/>
                </a:schemeClr>
              </a:solidFill>
            </a:endParaRPr>
          </a:p>
        </p:txBody>
      </p:sp>
      <p:sp>
        <p:nvSpPr>
          <p:cNvPr id="4" name="页脚占位符 3"/>
          <p:cNvSpPr>
            <a:spLocks noGrp="1"/>
          </p:cNvSpPr>
          <p:nvPr>
            <p:ph type="ftr" sz="quarter" idx="11"/>
          </p:nvPr>
        </p:nvSpPr>
        <p:spPr/>
        <p:txBody>
          <a:bodyPr/>
          <a:lstStyle/>
          <a:p>
            <a:pPr>
              <a:defRPr/>
            </a:pPr>
            <a:r>
              <a:rPr lang="en-US" altLang="zh-CN"/>
              <a:t>made by K</a:t>
            </a:r>
            <a:endParaRPr lang="zh-CN" altLang="en-US" dirty="0"/>
          </a:p>
        </p:txBody>
      </p:sp>
      <p:sp>
        <p:nvSpPr>
          <p:cNvPr id="5" name="灯片编号占位符 4"/>
          <p:cNvSpPr>
            <a:spLocks noGrp="1"/>
          </p:cNvSpPr>
          <p:nvPr>
            <p:ph type="sldNum" sz="quarter" idx="12"/>
          </p:nvPr>
        </p:nvSpPr>
        <p:spPr/>
        <p:txBody>
          <a:bodyPr/>
          <a:lstStyle/>
          <a:p>
            <a:fld id="{C79ECAFE-A460-4E13-ABCB-32CAE6136244}" type="slidenum">
              <a:rPr lang="zh-CN" altLang="en-US" smtClean="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日期占位符 3"/>
          <p:cNvSpPr>
            <a:spLocks noGrp="1"/>
          </p:cNvSpPr>
          <p:nvPr>
            <p:ph type="dt" sz="half" idx="2"/>
          </p:nvPr>
        </p:nvSpPr>
        <p:spPr>
          <a:xfrm>
            <a:off x="660400" y="6235702"/>
            <a:ext cx="3342640" cy="365125"/>
          </a:xfrm>
          <a:prstGeom prst="rect">
            <a:avLst/>
          </a:prstGeom>
        </p:spPr>
        <p:txBody>
          <a:bodyPr vert="horz" lIns="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defRPr sz="1400" spc="100" baseline="0">
                <a:solidFill>
                  <a:schemeClr val="tx1">
                    <a:tint val="75000"/>
                  </a:schemeClr>
                </a:solidFill>
              </a:defRPr>
            </a:lvl1pPr>
          </a:lstStyle>
          <a:p>
            <a:r>
              <a:rPr lang="zh-CN" altLang="en-US" i="1" spc="300">
                <a:solidFill>
                  <a:schemeClr val="accent1"/>
                </a:solidFill>
                <a:latin typeface="+mn-ea"/>
              </a:rPr>
              <a:t>止于至善</a:t>
            </a:r>
            <a:endParaRPr lang="zh-CN" altLang="en-US" spc="300" dirty="0">
              <a:solidFill>
                <a:schemeClr val="bg1">
                  <a:lumMod val="75000"/>
                </a:schemeClr>
              </a:solidFill>
            </a:endParaRPr>
          </a:p>
        </p:txBody>
      </p:sp>
      <p:sp>
        <p:nvSpPr>
          <p:cNvPr id="10" name="页脚占位符 4"/>
          <p:cNvSpPr>
            <a:spLocks noGrp="1"/>
          </p:cNvSpPr>
          <p:nvPr>
            <p:ph type="ftr" sz="quarter" idx="3"/>
          </p:nvPr>
        </p:nvSpPr>
        <p:spPr>
          <a:xfrm>
            <a:off x="4622800" y="6235702"/>
            <a:ext cx="2946400" cy="365125"/>
          </a:xfrm>
          <a:prstGeom prst="rect">
            <a:avLst/>
          </a:prstGeom>
        </p:spPr>
        <p:txBody>
          <a:bodyPr vert="horz" lIns="91440" tIns="45720" rIns="91440" bIns="45720" rtlCol="0" anchor="ctr"/>
          <a:lstStyle>
            <a:lvl1pPr algn="ctr">
              <a:defRPr sz="1400" i="0" spc="300" baseline="0">
                <a:solidFill>
                  <a:schemeClr val="accent1"/>
                </a:solidFill>
              </a:defRPr>
            </a:lvl1pPr>
          </a:lstStyle>
          <a:p>
            <a:pPr>
              <a:defRPr/>
            </a:pPr>
            <a:r>
              <a:rPr lang="en-US" altLang="zh-CN"/>
              <a:t>made by K</a:t>
            </a:r>
            <a:endParaRPr lang="zh-CN" altLang="en-US" dirty="0"/>
          </a:p>
        </p:txBody>
      </p:sp>
      <p:sp>
        <p:nvSpPr>
          <p:cNvPr id="11" name="灯片编号占位符 3"/>
          <p:cNvSpPr>
            <a:spLocks noGrp="1"/>
          </p:cNvSpPr>
          <p:nvPr>
            <p:ph type="sldNum" sz="quarter" idx="4"/>
          </p:nvPr>
        </p:nvSpPr>
        <p:spPr>
          <a:xfrm>
            <a:off x="8775700" y="6235702"/>
            <a:ext cx="2743200" cy="365125"/>
          </a:xfrm>
          <a:prstGeom prst="rect">
            <a:avLst/>
          </a:prstGeom>
        </p:spPr>
        <p:txBody>
          <a:bodyPr vert="horz" lIns="90000" tIns="45720" rIns="0" bIns="45720" rtlCol="0" anchor="ctr"/>
          <a:lstStyle>
            <a:lvl1pPr algn="r">
              <a:defRPr sz="1400">
                <a:solidFill>
                  <a:schemeClr val="bg1">
                    <a:lumMod val="75000"/>
                  </a:schemeClr>
                </a:solidFill>
              </a:defRPr>
            </a:lvl1pPr>
          </a:lstStyle>
          <a:p>
            <a:fld id="{C79ECAFE-A460-4E13-ABCB-32CAE6136244}" type="slidenum">
              <a:rPr lang="zh-CN" altLang="en-US" smtClean="0"/>
            </a:fld>
            <a:endParaRPr lang="zh-CN" altLang="en-US" dirty="0"/>
          </a:p>
        </p:txBody>
      </p:sp>
      <p:sp>
        <p:nvSpPr>
          <p:cNvPr id="12" name="标题占位符 1"/>
          <p:cNvSpPr>
            <a:spLocks noGrp="1"/>
          </p:cNvSpPr>
          <p:nvPr>
            <p:ph type="title"/>
          </p:nvPr>
        </p:nvSpPr>
        <p:spPr>
          <a:xfrm>
            <a:off x="669869" y="1"/>
            <a:ext cx="10849030" cy="1028700"/>
          </a:xfrm>
          <a:prstGeom prst="rect">
            <a:avLst/>
          </a:prstGeom>
        </p:spPr>
        <p:txBody>
          <a:bodyPr vert="horz" lIns="0" tIns="0" rIns="0" bIns="0" rtlCol="0" anchor="b" anchorCtr="0">
            <a:noAutofit/>
          </a:bodyPr>
          <a:lstStyle/>
          <a:p>
            <a:r>
              <a:rPr lang="zh-CN" altLang="en-US" dirty="0"/>
              <a:t>单击此处编辑母版标题样式</a:t>
            </a:r>
            <a:endParaRPr lang="zh-CN" altLang="en-US" dirty="0"/>
          </a:p>
        </p:txBody>
      </p:sp>
      <p:sp>
        <p:nvSpPr>
          <p:cNvPr id="13" name="文本占位符 2"/>
          <p:cNvSpPr>
            <a:spLocks noGrp="1"/>
          </p:cNvSpPr>
          <p:nvPr>
            <p:ph type="body" idx="1"/>
          </p:nvPr>
        </p:nvSpPr>
        <p:spPr>
          <a:xfrm>
            <a:off x="669869" y="1130301"/>
            <a:ext cx="10849031" cy="5003799"/>
          </a:xfrm>
          <a:prstGeom prst="rect">
            <a:avLst/>
          </a:prstGeom>
        </p:spPr>
        <p:txBody>
          <a:bodyPr vert="horz" lIns="91440" tIns="45720" rIns="91440" bIns="45720" rtlCol="0">
            <a:no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dt="0"/>
  <p:txStyles>
    <p:titleStyle>
      <a:lvl1pPr algn="l" defTabSz="914400" rtl="0" eaLnBrk="1" latinLnBrk="0" hangingPunct="1">
        <a:lnSpc>
          <a:spcPct val="90000"/>
        </a:lnSpc>
        <a:spcBef>
          <a:spcPct val="0"/>
        </a:spcBef>
        <a:buNone/>
        <a:defRPr sz="2800" b="1" kern="1200">
          <a:solidFill>
            <a:schemeClr val="tx1"/>
          </a:solidFill>
          <a:latin typeface="+mj-ea"/>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j-ea"/>
          <a:ea typeface="+mj-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j-ea"/>
          <a:ea typeface="+mj-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600" kern="1200">
          <a:solidFill>
            <a:schemeClr val="tx1"/>
          </a:solidFill>
          <a:latin typeface="+mj-ea"/>
          <a:ea typeface="+mj-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j-ea"/>
          <a:ea typeface="+mj-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9" Type="http://schemas.openxmlformats.org/officeDocument/2006/relationships/tags" Target="../tags/tag99.xml"/><Relationship Id="rId98" Type="http://schemas.openxmlformats.org/officeDocument/2006/relationships/tags" Target="../tags/tag98.xml"/><Relationship Id="rId97" Type="http://schemas.openxmlformats.org/officeDocument/2006/relationships/tags" Target="../tags/tag97.xml"/><Relationship Id="rId96" Type="http://schemas.openxmlformats.org/officeDocument/2006/relationships/tags" Target="../tags/tag96.xml"/><Relationship Id="rId95" Type="http://schemas.openxmlformats.org/officeDocument/2006/relationships/tags" Target="../tags/tag95.xml"/><Relationship Id="rId94" Type="http://schemas.openxmlformats.org/officeDocument/2006/relationships/tags" Target="../tags/tag94.xml"/><Relationship Id="rId93" Type="http://schemas.openxmlformats.org/officeDocument/2006/relationships/tags" Target="../tags/tag93.xml"/><Relationship Id="rId92" Type="http://schemas.openxmlformats.org/officeDocument/2006/relationships/tags" Target="../tags/tag92.xml"/><Relationship Id="rId91" Type="http://schemas.openxmlformats.org/officeDocument/2006/relationships/tags" Target="../tags/tag91.xml"/><Relationship Id="rId90" Type="http://schemas.openxmlformats.org/officeDocument/2006/relationships/tags" Target="../tags/tag90.xml"/><Relationship Id="rId9" Type="http://schemas.openxmlformats.org/officeDocument/2006/relationships/tags" Target="../tags/tag9.xml"/><Relationship Id="rId89" Type="http://schemas.openxmlformats.org/officeDocument/2006/relationships/tags" Target="../tags/tag89.xml"/><Relationship Id="rId88" Type="http://schemas.openxmlformats.org/officeDocument/2006/relationships/tags" Target="../tags/tag88.xml"/><Relationship Id="rId87" Type="http://schemas.openxmlformats.org/officeDocument/2006/relationships/tags" Target="../tags/tag87.xml"/><Relationship Id="rId86" Type="http://schemas.openxmlformats.org/officeDocument/2006/relationships/tags" Target="../tags/tag86.xml"/><Relationship Id="rId85" Type="http://schemas.openxmlformats.org/officeDocument/2006/relationships/tags" Target="../tags/tag85.xml"/><Relationship Id="rId84" Type="http://schemas.openxmlformats.org/officeDocument/2006/relationships/tags" Target="../tags/tag84.xml"/><Relationship Id="rId83" Type="http://schemas.openxmlformats.org/officeDocument/2006/relationships/tags" Target="../tags/tag83.xml"/><Relationship Id="rId82" Type="http://schemas.openxmlformats.org/officeDocument/2006/relationships/tags" Target="../tags/tag82.xml"/><Relationship Id="rId81" Type="http://schemas.openxmlformats.org/officeDocument/2006/relationships/tags" Target="../tags/tag81.xml"/><Relationship Id="rId80" Type="http://schemas.openxmlformats.org/officeDocument/2006/relationships/tags" Target="../tags/tag80.xml"/><Relationship Id="rId8" Type="http://schemas.openxmlformats.org/officeDocument/2006/relationships/tags" Target="../tags/tag8.xml"/><Relationship Id="rId79" Type="http://schemas.openxmlformats.org/officeDocument/2006/relationships/tags" Target="../tags/tag79.xml"/><Relationship Id="rId78" Type="http://schemas.openxmlformats.org/officeDocument/2006/relationships/tags" Target="../tags/tag78.xml"/><Relationship Id="rId77" Type="http://schemas.openxmlformats.org/officeDocument/2006/relationships/tags" Target="../tags/tag77.xml"/><Relationship Id="rId76" Type="http://schemas.openxmlformats.org/officeDocument/2006/relationships/tags" Target="../tags/tag76.xml"/><Relationship Id="rId75" Type="http://schemas.openxmlformats.org/officeDocument/2006/relationships/tags" Target="../tags/tag75.xml"/><Relationship Id="rId74" Type="http://schemas.openxmlformats.org/officeDocument/2006/relationships/tags" Target="../tags/tag74.xml"/><Relationship Id="rId73" Type="http://schemas.openxmlformats.org/officeDocument/2006/relationships/tags" Target="../tags/tag73.xml"/><Relationship Id="rId72" Type="http://schemas.openxmlformats.org/officeDocument/2006/relationships/tags" Target="../tags/tag72.xml"/><Relationship Id="rId71" Type="http://schemas.openxmlformats.org/officeDocument/2006/relationships/tags" Target="../tags/tag71.xml"/><Relationship Id="rId70" Type="http://schemas.openxmlformats.org/officeDocument/2006/relationships/tags" Target="../tags/tag70.xml"/><Relationship Id="rId7" Type="http://schemas.openxmlformats.org/officeDocument/2006/relationships/tags" Target="../tags/tag7.xml"/><Relationship Id="rId69" Type="http://schemas.openxmlformats.org/officeDocument/2006/relationships/tags" Target="../tags/tag69.xml"/><Relationship Id="rId68" Type="http://schemas.openxmlformats.org/officeDocument/2006/relationships/tags" Target="../tags/tag68.xml"/><Relationship Id="rId67" Type="http://schemas.openxmlformats.org/officeDocument/2006/relationships/tags" Target="../tags/tag67.xml"/><Relationship Id="rId66" Type="http://schemas.openxmlformats.org/officeDocument/2006/relationships/tags" Target="../tags/tag66.xml"/><Relationship Id="rId65" Type="http://schemas.openxmlformats.org/officeDocument/2006/relationships/tags" Target="../tags/tag65.xml"/><Relationship Id="rId64" Type="http://schemas.openxmlformats.org/officeDocument/2006/relationships/tags" Target="../tags/tag64.xml"/><Relationship Id="rId63" Type="http://schemas.openxmlformats.org/officeDocument/2006/relationships/tags" Target="../tags/tag63.xml"/><Relationship Id="rId62" Type="http://schemas.openxmlformats.org/officeDocument/2006/relationships/tags" Target="../tags/tag62.xml"/><Relationship Id="rId61" Type="http://schemas.openxmlformats.org/officeDocument/2006/relationships/tags" Target="../tags/tag61.xml"/><Relationship Id="rId60" Type="http://schemas.openxmlformats.org/officeDocument/2006/relationships/tags" Target="../tags/tag60.xml"/><Relationship Id="rId6" Type="http://schemas.openxmlformats.org/officeDocument/2006/relationships/tags" Target="../tags/tag6.xml"/><Relationship Id="rId59" Type="http://schemas.openxmlformats.org/officeDocument/2006/relationships/tags" Target="../tags/tag59.xml"/><Relationship Id="rId58" Type="http://schemas.openxmlformats.org/officeDocument/2006/relationships/tags" Target="../tags/tag58.xml"/><Relationship Id="rId57" Type="http://schemas.openxmlformats.org/officeDocument/2006/relationships/tags" Target="../tags/tag57.xml"/><Relationship Id="rId56" Type="http://schemas.openxmlformats.org/officeDocument/2006/relationships/tags" Target="../tags/tag56.xml"/><Relationship Id="rId55" Type="http://schemas.openxmlformats.org/officeDocument/2006/relationships/tags" Target="../tags/tag55.xml"/><Relationship Id="rId54" Type="http://schemas.openxmlformats.org/officeDocument/2006/relationships/tags" Target="../tags/tag54.xml"/><Relationship Id="rId53" Type="http://schemas.openxmlformats.org/officeDocument/2006/relationships/tags" Target="../tags/tag53.xml"/><Relationship Id="rId52" Type="http://schemas.openxmlformats.org/officeDocument/2006/relationships/tags" Target="../tags/tag52.xml"/><Relationship Id="rId51" Type="http://schemas.openxmlformats.org/officeDocument/2006/relationships/tags" Target="../tags/tag51.xml"/><Relationship Id="rId50" Type="http://schemas.openxmlformats.org/officeDocument/2006/relationships/tags" Target="../tags/tag50.xml"/><Relationship Id="rId5" Type="http://schemas.openxmlformats.org/officeDocument/2006/relationships/tags" Target="../tags/tag5.xml"/><Relationship Id="rId49" Type="http://schemas.openxmlformats.org/officeDocument/2006/relationships/tags" Target="../tags/tag49.xml"/><Relationship Id="rId48" Type="http://schemas.openxmlformats.org/officeDocument/2006/relationships/tags" Target="../tags/tag48.xml"/><Relationship Id="rId47" Type="http://schemas.openxmlformats.org/officeDocument/2006/relationships/tags" Target="../tags/tag47.xml"/><Relationship Id="rId46" Type="http://schemas.openxmlformats.org/officeDocument/2006/relationships/tags" Target="../tags/tag46.xml"/><Relationship Id="rId45" Type="http://schemas.openxmlformats.org/officeDocument/2006/relationships/tags" Target="../tags/tag45.xml"/><Relationship Id="rId44" Type="http://schemas.openxmlformats.org/officeDocument/2006/relationships/tags" Target="../tags/tag44.xml"/><Relationship Id="rId43" Type="http://schemas.openxmlformats.org/officeDocument/2006/relationships/tags" Target="../tags/tag43.xml"/><Relationship Id="rId42" Type="http://schemas.openxmlformats.org/officeDocument/2006/relationships/tags" Target="../tags/tag42.xml"/><Relationship Id="rId41" Type="http://schemas.openxmlformats.org/officeDocument/2006/relationships/tags" Target="../tags/tag41.xml"/><Relationship Id="rId40" Type="http://schemas.openxmlformats.org/officeDocument/2006/relationships/tags" Target="../tags/tag40.xml"/><Relationship Id="rId4" Type="http://schemas.openxmlformats.org/officeDocument/2006/relationships/tags" Target="../tags/tag4.xml"/><Relationship Id="rId39" Type="http://schemas.openxmlformats.org/officeDocument/2006/relationships/tags" Target="../tags/tag39.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tags" Target="../tags/tag36.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7" Type="http://schemas.openxmlformats.org/officeDocument/2006/relationships/notesSlide" Target="../notesSlides/notesSlide1.xml"/><Relationship Id="rId156" Type="http://schemas.openxmlformats.org/officeDocument/2006/relationships/slideLayout" Target="../slideLayouts/slideLayout1.xml"/><Relationship Id="rId155" Type="http://schemas.openxmlformats.org/officeDocument/2006/relationships/tags" Target="../tags/tag154.xml"/><Relationship Id="rId154" Type="http://schemas.openxmlformats.org/officeDocument/2006/relationships/image" Target="../media/image2.png"/><Relationship Id="rId153" Type="http://schemas.openxmlformats.org/officeDocument/2006/relationships/tags" Target="../tags/tag153.xml"/><Relationship Id="rId152" Type="http://schemas.openxmlformats.org/officeDocument/2006/relationships/tags" Target="../tags/tag152.xml"/><Relationship Id="rId151" Type="http://schemas.openxmlformats.org/officeDocument/2006/relationships/tags" Target="../tags/tag151.xml"/><Relationship Id="rId150" Type="http://schemas.openxmlformats.org/officeDocument/2006/relationships/tags" Target="../tags/tag150.xml"/><Relationship Id="rId15" Type="http://schemas.openxmlformats.org/officeDocument/2006/relationships/tags" Target="../tags/tag15.xml"/><Relationship Id="rId149" Type="http://schemas.openxmlformats.org/officeDocument/2006/relationships/tags" Target="../tags/tag149.xml"/><Relationship Id="rId148" Type="http://schemas.openxmlformats.org/officeDocument/2006/relationships/tags" Target="../tags/tag148.xml"/><Relationship Id="rId147" Type="http://schemas.openxmlformats.org/officeDocument/2006/relationships/tags" Target="../tags/tag147.xml"/><Relationship Id="rId146" Type="http://schemas.openxmlformats.org/officeDocument/2006/relationships/tags" Target="../tags/tag146.xml"/><Relationship Id="rId145" Type="http://schemas.openxmlformats.org/officeDocument/2006/relationships/tags" Target="../tags/tag145.xml"/><Relationship Id="rId144" Type="http://schemas.openxmlformats.org/officeDocument/2006/relationships/tags" Target="../tags/tag144.xml"/><Relationship Id="rId143" Type="http://schemas.openxmlformats.org/officeDocument/2006/relationships/tags" Target="../tags/tag143.xml"/><Relationship Id="rId142" Type="http://schemas.openxmlformats.org/officeDocument/2006/relationships/tags" Target="../tags/tag142.xml"/><Relationship Id="rId141" Type="http://schemas.openxmlformats.org/officeDocument/2006/relationships/tags" Target="../tags/tag141.xml"/><Relationship Id="rId140" Type="http://schemas.openxmlformats.org/officeDocument/2006/relationships/tags" Target="../tags/tag140.xml"/><Relationship Id="rId14" Type="http://schemas.openxmlformats.org/officeDocument/2006/relationships/tags" Target="../tags/tag14.xml"/><Relationship Id="rId139" Type="http://schemas.openxmlformats.org/officeDocument/2006/relationships/tags" Target="../tags/tag139.xml"/><Relationship Id="rId138" Type="http://schemas.openxmlformats.org/officeDocument/2006/relationships/tags" Target="../tags/tag138.xml"/><Relationship Id="rId137" Type="http://schemas.openxmlformats.org/officeDocument/2006/relationships/tags" Target="../tags/tag137.xml"/><Relationship Id="rId136" Type="http://schemas.openxmlformats.org/officeDocument/2006/relationships/tags" Target="../tags/tag136.xml"/><Relationship Id="rId135" Type="http://schemas.openxmlformats.org/officeDocument/2006/relationships/tags" Target="../tags/tag135.xml"/><Relationship Id="rId134" Type="http://schemas.openxmlformats.org/officeDocument/2006/relationships/tags" Target="../tags/tag134.xml"/><Relationship Id="rId133" Type="http://schemas.openxmlformats.org/officeDocument/2006/relationships/tags" Target="../tags/tag133.xml"/><Relationship Id="rId132" Type="http://schemas.openxmlformats.org/officeDocument/2006/relationships/tags" Target="../tags/tag132.xml"/><Relationship Id="rId131" Type="http://schemas.openxmlformats.org/officeDocument/2006/relationships/tags" Target="../tags/tag131.xml"/><Relationship Id="rId130" Type="http://schemas.openxmlformats.org/officeDocument/2006/relationships/tags" Target="../tags/tag130.xml"/><Relationship Id="rId13" Type="http://schemas.openxmlformats.org/officeDocument/2006/relationships/tags" Target="../tags/tag13.xml"/><Relationship Id="rId129" Type="http://schemas.openxmlformats.org/officeDocument/2006/relationships/tags" Target="../tags/tag129.xml"/><Relationship Id="rId128" Type="http://schemas.openxmlformats.org/officeDocument/2006/relationships/tags" Target="../tags/tag128.xml"/><Relationship Id="rId127" Type="http://schemas.openxmlformats.org/officeDocument/2006/relationships/tags" Target="../tags/tag127.xml"/><Relationship Id="rId126" Type="http://schemas.openxmlformats.org/officeDocument/2006/relationships/tags" Target="../tags/tag126.xml"/><Relationship Id="rId125" Type="http://schemas.openxmlformats.org/officeDocument/2006/relationships/tags" Target="../tags/tag125.xml"/><Relationship Id="rId124" Type="http://schemas.openxmlformats.org/officeDocument/2006/relationships/tags" Target="../tags/tag124.xml"/><Relationship Id="rId123" Type="http://schemas.openxmlformats.org/officeDocument/2006/relationships/tags" Target="../tags/tag123.xml"/><Relationship Id="rId122" Type="http://schemas.openxmlformats.org/officeDocument/2006/relationships/tags" Target="../tags/tag122.xml"/><Relationship Id="rId121" Type="http://schemas.openxmlformats.org/officeDocument/2006/relationships/tags" Target="../tags/tag121.xml"/><Relationship Id="rId120" Type="http://schemas.openxmlformats.org/officeDocument/2006/relationships/tags" Target="../tags/tag120.xml"/><Relationship Id="rId12" Type="http://schemas.openxmlformats.org/officeDocument/2006/relationships/tags" Target="../tags/tag12.xml"/><Relationship Id="rId119" Type="http://schemas.openxmlformats.org/officeDocument/2006/relationships/tags" Target="../tags/tag119.xml"/><Relationship Id="rId118" Type="http://schemas.openxmlformats.org/officeDocument/2006/relationships/tags" Target="../tags/tag118.xml"/><Relationship Id="rId117" Type="http://schemas.openxmlformats.org/officeDocument/2006/relationships/tags" Target="../tags/tag117.xml"/><Relationship Id="rId116" Type="http://schemas.openxmlformats.org/officeDocument/2006/relationships/tags" Target="../tags/tag116.xml"/><Relationship Id="rId115" Type="http://schemas.openxmlformats.org/officeDocument/2006/relationships/tags" Target="../tags/tag115.xml"/><Relationship Id="rId114" Type="http://schemas.openxmlformats.org/officeDocument/2006/relationships/tags" Target="../tags/tag114.xml"/><Relationship Id="rId113" Type="http://schemas.openxmlformats.org/officeDocument/2006/relationships/tags" Target="../tags/tag113.xml"/><Relationship Id="rId112" Type="http://schemas.openxmlformats.org/officeDocument/2006/relationships/tags" Target="../tags/tag112.xml"/><Relationship Id="rId111" Type="http://schemas.openxmlformats.org/officeDocument/2006/relationships/tags" Target="../tags/tag111.xml"/><Relationship Id="rId110" Type="http://schemas.openxmlformats.org/officeDocument/2006/relationships/tags" Target="../tags/tag110.xml"/><Relationship Id="rId11" Type="http://schemas.openxmlformats.org/officeDocument/2006/relationships/tags" Target="../tags/tag11.xml"/><Relationship Id="rId109" Type="http://schemas.openxmlformats.org/officeDocument/2006/relationships/tags" Target="../tags/tag109.xml"/><Relationship Id="rId108" Type="http://schemas.openxmlformats.org/officeDocument/2006/relationships/tags" Target="../tags/tag108.xml"/><Relationship Id="rId107" Type="http://schemas.openxmlformats.org/officeDocument/2006/relationships/tags" Target="../tags/tag107.xml"/><Relationship Id="rId106" Type="http://schemas.openxmlformats.org/officeDocument/2006/relationships/tags" Target="../tags/tag106.xml"/><Relationship Id="rId105" Type="http://schemas.openxmlformats.org/officeDocument/2006/relationships/tags" Target="../tags/tag105.xml"/><Relationship Id="rId104" Type="http://schemas.openxmlformats.org/officeDocument/2006/relationships/tags" Target="../tags/tag104.xml"/><Relationship Id="rId103" Type="http://schemas.openxmlformats.org/officeDocument/2006/relationships/tags" Target="../tags/tag103.xml"/><Relationship Id="rId102" Type="http://schemas.openxmlformats.org/officeDocument/2006/relationships/tags" Target="../tags/tag102.xml"/><Relationship Id="rId101" Type="http://schemas.openxmlformats.org/officeDocument/2006/relationships/tags" Target="../tags/tag101.xml"/><Relationship Id="rId100" Type="http://schemas.openxmlformats.org/officeDocument/2006/relationships/tags" Target="../tags/tag100.xml"/><Relationship Id="rId10" Type="http://schemas.openxmlformats.org/officeDocument/2006/relationships/tags" Target="../tags/tag10.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9" Type="http://schemas.openxmlformats.org/officeDocument/2006/relationships/tags" Target="../tags/tag253.xml"/><Relationship Id="rId98" Type="http://schemas.openxmlformats.org/officeDocument/2006/relationships/tags" Target="../tags/tag252.xml"/><Relationship Id="rId97" Type="http://schemas.openxmlformats.org/officeDocument/2006/relationships/tags" Target="../tags/tag251.xml"/><Relationship Id="rId96" Type="http://schemas.openxmlformats.org/officeDocument/2006/relationships/tags" Target="../tags/tag250.xml"/><Relationship Id="rId95" Type="http://schemas.openxmlformats.org/officeDocument/2006/relationships/tags" Target="../tags/tag249.xml"/><Relationship Id="rId94" Type="http://schemas.openxmlformats.org/officeDocument/2006/relationships/tags" Target="../tags/tag248.xml"/><Relationship Id="rId93" Type="http://schemas.openxmlformats.org/officeDocument/2006/relationships/tags" Target="../tags/tag247.xml"/><Relationship Id="rId92" Type="http://schemas.openxmlformats.org/officeDocument/2006/relationships/tags" Target="../tags/tag246.xml"/><Relationship Id="rId91" Type="http://schemas.openxmlformats.org/officeDocument/2006/relationships/tags" Target="../tags/tag245.xml"/><Relationship Id="rId90" Type="http://schemas.openxmlformats.org/officeDocument/2006/relationships/tags" Target="../tags/tag244.xml"/><Relationship Id="rId9" Type="http://schemas.openxmlformats.org/officeDocument/2006/relationships/tags" Target="../tags/tag163.xml"/><Relationship Id="rId89" Type="http://schemas.openxmlformats.org/officeDocument/2006/relationships/tags" Target="../tags/tag243.xml"/><Relationship Id="rId88" Type="http://schemas.openxmlformats.org/officeDocument/2006/relationships/tags" Target="../tags/tag242.xml"/><Relationship Id="rId87" Type="http://schemas.openxmlformats.org/officeDocument/2006/relationships/tags" Target="../tags/tag241.xml"/><Relationship Id="rId86" Type="http://schemas.openxmlformats.org/officeDocument/2006/relationships/tags" Target="../tags/tag240.xml"/><Relationship Id="rId85" Type="http://schemas.openxmlformats.org/officeDocument/2006/relationships/tags" Target="../tags/tag239.xml"/><Relationship Id="rId84" Type="http://schemas.openxmlformats.org/officeDocument/2006/relationships/tags" Target="../tags/tag238.xml"/><Relationship Id="rId83" Type="http://schemas.openxmlformats.org/officeDocument/2006/relationships/tags" Target="../tags/tag237.xml"/><Relationship Id="rId82" Type="http://schemas.openxmlformats.org/officeDocument/2006/relationships/tags" Target="../tags/tag236.xml"/><Relationship Id="rId81" Type="http://schemas.openxmlformats.org/officeDocument/2006/relationships/tags" Target="../tags/tag235.xml"/><Relationship Id="rId80" Type="http://schemas.openxmlformats.org/officeDocument/2006/relationships/tags" Target="../tags/tag234.xml"/><Relationship Id="rId8" Type="http://schemas.openxmlformats.org/officeDocument/2006/relationships/tags" Target="../tags/tag162.xml"/><Relationship Id="rId79" Type="http://schemas.openxmlformats.org/officeDocument/2006/relationships/tags" Target="../tags/tag233.xml"/><Relationship Id="rId78" Type="http://schemas.openxmlformats.org/officeDocument/2006/relationships/tags" Target="../tags/tag232.xml"/><Relationship Id="rId77" Type="http://schemas.openxmlformats.org/officeDocument/2006/relationships/tags" Target="../tags/tag231.xml"/><Relationship Id="rId76" Type="http://schemas.openxmlformats.org/officeDocument/2006/relationships/tags" Target="../tags/tag230.xml"/><Relationship Id="rId75" Type="http://schemas.openxmlformats.org/officeDocument/2006/relationships/tags" Target="../tags/tag229.xml"/><Relationship Id="rId74" Type="http://schemas.openxmlformats.org/officeDocument/2006/relationships/tags" Target="../tags/tag228.xml"/><Relationship Id="rId73" Type="http://schemas.openxmlformats.org/officeDocument/2006/relationships/tags" Target="../tags/tag227.xml"/><Relationship Id="rId72" Type="http://schemas.openxmlformats.org/officeDocument/2006/relationships/tags" Target="../tags/tag226.xml"/><Relationship Id="rId71" Type="http://schemas.openxmlformats.org/officeDocument/2006/relationships/tags" Target="../tags/tag225.xml"/><Relationship Id="rId70" Type="http://schemas.openxmlformats.org/officeDocument/2006/relationships/tags" Target="../tags/tag224.xml"/><Relationship Id="rId7" Type="http://schemas.openxmlformats.org/officeDocument/2006/relationships/tags" Target="../tags/tag161.xml"/><Relationship Id="rId69" Type="http://schemas.openxmlformats.org/officeDocument/2006/relationships/tags" Target="../tags/tag223.xml"/><Relationship Id="rId68" Type="http://schemas.openxmlformats.org/officeDocument/2006/relationships/tags" Target="../tags/tag222.xml"/><Relationship Id="rId67" Type="http://schemas.openxmlformats.org/officeDocument/2006/relationships/tags" Target="../tags/tag221.xml"/><Relationship Id="rId66" Type="http://schemas.openxmlformats.org/officeDocument/2006/relationships/tags" Target="../tags/tag220.xml"/><Relationship Id="rId65" Type="http://schemas.openxmlformats.org/officeDocument/2006/relationships/tags" Target="../tags/tag219.xml"/><Relationship Id="rId64" Type="http://schemas.openxmlformats.org/officeDocument/2006/relationships/tags" Target="../tags/tag218.xml"/><Relationship Id="rId63" Type="http://schemas.openxmlformats.org/officeDocument/2006/relationships/tags" Target="../tags/tag217.xml"/><Relationship Id="rId62" Type="http://schemas.openxmlformats.org/officeDocument/2006/relationships/tags" Target="../tags/tag216.xml"/><Relationship Id="rId61" Type="http://schemas.openxmlformats.org/officeDocument/2006/relationships/tags" Target="../tags/tag215.xml"/><Relationship Id="rId60" Type="http://schemas.openxmlformats.org/officeDocument/2006/relationships/tags" Target="../tags/tag214.xml"/><Relationship Id="rId6" Type="http://schemas.openxmlformats.org/officeDocument/2006/relationships/tags" Target="../tags/tag160.xml"/><Relationship Id="rId59" Type="http://schemas.openxmlformats.org/officeDocument/2006/relationships/tags" Target="../tags/tag213.xml"/><Relationship Id="rId58" Type="http://schemas.openxmlformats.org/officeDocument/2006/relationships/tags" Target="../tags/tag212.xml"/><Relationship Id="rId57" Type="http://schemas.openxmlformats.org/officeDocument/2006/relationships/tags" Target="../tags/tag211.xml"/><Relationship Id="rId56" Type="http://schemas.openxmlformats.org/officeDocument/2006/relationships/tags" Target="../tags/tag210.xml"/><Relationship Id="rId55" Type="http://schemas.openxmlformats.org/officeDocument/2006/relationships/tags" Target="../tags/tag209.xml"/><Relationship Id="rId54" Type="http://schemas.openxmlformats.org/officeDocument/2006/relationships/tags" Target="../tags/tag208.xml"/><Relationship Id="rId53" Type="http://schemas.openxmlformats.org/officeDocument/2006/relationships/tags" Target="../tags/tag207.xml"/><Relationship Id="rId52" Type="http://schemas.openxmlformats.org/officeDocument/2006/relationships/tags" Target="../tags/tag206.xml"/><Relationship Id="rId51" Type="http://schemas.openxmlformats.org/officeDocument/2006/relationships/tags" Target="../tags/tag205.xml"/><Relationship Id="rId50" Type="http://schemas.openxmlformats.org/officeDocument/2006/relationships/tags" Target="../tags/tag204.xml"/><Relationship Id="rId5" Type="http://schemas.openxmlformats.org/officeDocument/2006/relationships/tags" Target="../tags/tag159.xml"/><Relationship Id="rId49" Type="http://schemas.openxmlformats.org/officeDocument/2006/relationships/tags" Target="../tags/tag203.xml"/><Relationship Id="rId48" Type="http://schemas.openxmlformats.org/officeDocument/2006/relationships/tags" Target="../tags/tag202.xml"/><Relationship Id="rId47" Type="http://schemas.openxmlformats.org/officeDocument/2006/relationships/tags" Target="../tags/tag201.xml"/><Relationship Id="rId46" Type="http://schemas.openxmlformats.org/officeDocument/2006/relationships/tags" Target="../tags/tag200.xml"/><Relationship Id="rId45" Type="http://schemas.openxmlformats.org/officeDocument/2006/relationships/tags" Target="../tags/tag199.xml"/><Relationship Id="rId44" Type="http://schemas.openxmlformats.org/officeDocument/2006/relationships/tags" Target="../tags/tag198.xml"/><Relationship Id="rId43" Type="http://schemas.openxmlformats.org/officeDocument/2006/relationships/tags" Target="../tags/tag197.xml"/><Relationship Id="rId42" Type="http://schemas.openxmlformats.org/officeDocument/2006/relationships/tags" Target="../tags/tag196.xml"/><Relationship Id="rId41" Type="http://schemas.openxmlformats.org/officeDocument/2006/relationships/tags" Target="../tags/tag195.xml"/><Relationship Id="rId40" Type="http://schemas.openxmlformats.org/officeDocument/2006/relationships/tags" Target="../tags/tag194.xml"/><Relationship Id="rId4" Type="http://schemas.openxmlformats.org/officeDocument/2006/relationships/tags" Target="../tags/tag158.xml"/><Relationship Id="rId39" Type="http://schemas.openxmlformats.org/officeDocument/2006/relationships/tags" Target="../tags/tag193.xml"/><Relationship Id="rId38" Type="http://schemas.openxmlformats.org/officeDocument/2006/relationships/tags" Target="../tags/tag192.xml"/><Relationship Id="rId37" Type="http://schemas.openxmlformats.org/officeDocument/2006/relationships/tags" Target="../tags/tag191.xml"/><Relationship Id="rId36" Type="http://schemas.openxmlformats.org/officeDocument/2006/relationships/tags" Target="../tags/tag190.xml"/><Relationship Id="rId35" Type="http://schemas.openxmlformats.org/officeDocument/2006/relationships/tags" Target="../tags/tag189.xml"/><Relationship Id="rId34" Type="http://schemas.openxmlformats.org/officeDocument/2006/relationships/tags" Target="../tags/tag188.xml"/><Relationship Id="rId33" Type="http://schemas.openxmlformats.org/officeDocument/2006/relationships/tags" Target="../tags/tag187.xml"/><Relationship Id="rId32" Type="http://schemas.openxmlformats.org/officeDocument/2006/relationships/tags" Target="../tags/tag186.xml"/><Relationship Id="rId31" Type="http://schemas.openxmlformats.org/officeDocument/2006/relationships/tags" Target="../tags/tag185.xml"/><Relationship Id="rId30" Type="http://schemas.openxmlformats.org/officeDocument/2006/relationships/tags" Target="../tags/tag184.xml"/><Relationship Id="rId3" Type="http://schemas.openxmlformats.org/officeDocument/2006/relationships/tags" Target="../tags/tag157.xml"/><Relationship Id="rId29" Type="http://schemas.openxmlformats.org/officeDocument/2006/relationships/tags" Target="../tags/tag183.xml"/><Relationship Id="rId28" Type="http://schemas.openxmlformats.org/officeDocument/2006/relationships/tags" Target="../tags/tag182.xml"/><Relationship Id="rId27" Type="http://schemas.openxmlformats.org/officeDocument/2006/relationships/tags" Target="../tags/tag181.xml"/><Relationship Id="rId26" Type="http://schemas.openxmlformats.org/officeDocument/2006/relationships/tags" Target="../tags/tag180.xml"/><Relationship Id="rId25" Type="http://schemas.openxmlformats.org/officeDocument/2006/relationships/tags" Target="../tags/tag179.xml"/><Relationship Id="rId24" Type="http://schemas.openxmlformats.org/officeDocument/2006/relationships/tags" Target="../tags/tag178.xml"/><Relationship Id="rId23" Type="http://schemas.openxmlformats.org/officeDocument/2006/relationships/tags" Target="../tags/tag177.xml"/><Relationship Id="rId22" Type="http://schemas.openxmlformats.org/officeDocument/2006/relationships/tags" Target="../tags/tag176.xml"/><Relationship Id="rId21" Type="http://schemas.openxmlformats.org/officeDocument/2006/relationships/tags" Target="../tags/tag175.xml"/><Relationship Id="rId20" Type="http://schemas.openxmlformats.org/officeDocument/2006/relationships/tags" Target="../tags/tag174.xml"/><Relationship Id="rId2" Type="http://schemas.openxmlformats.org/officeDocument/2006/relationships/tags" Target="../tags/tag156.xml"/><Relationship Id="rId19" Type="http://schemas.openxmlformats.org/officeDocument/2006/relationships/tags" Target="../tags/tag173.xml"/><Relationship Id="rId18" Type="http://schemas.openxmlformats.org/officeDocument/2006/relationships/tags" Target="../tags/tag172.xml"/><Relationship Id="rId17" Type="http://schemas.openxmlformats.org/officeDocument/2006/relationships/tags" Target="../tags/tag171.xml"/><Relationship Id="rId16" Type="http://schemas.openxmlformats.org/officeDocument/2006/relationships/tags" Target="../tags/tag170.xml"/><Relationship Id="rId158" Type="http://schemas.openxmlformats.org/officeDocument/2006/relationships/notesSlide" Target="../notesSlides/notesSlide2.xml"/><Relationship Id="rId157" Type="http://schemas.openxmlformats.org/officeDocument/2006/relationships/slideLayout" Target="../slideLayouts/slideLayout1.xml"/><Relationship Id="rId156" Type="http://schemas.openxmlformats.org/officeDocument/2006/relationships/tags" Target="../tags/tag309.xml"/><Relationship Id="rId155" Type="http://schemas.openxmlformats.org/officeDocument/2006/relationships/tags" Target="../tags/tag308.xml"/><Relationship Id="rId154" Type="http://schemas.openxmlformats.org/officeDocument/2006/relationships/image" Target="../media/image2.png"/><Relationship Id="rId153" Type="http://schemas.openxmlformats.org/officeDocument/2006/relationships/tags" Target="../tags/tag307.xml"/><Relationship Id="rId152" Type="http://schemas.openxmlformats.org/officeDocument/2006/relationships/tags" Target="../tags/tag306.xml"/><Relationship Id="rId151" Type="http://schemas.openxmlformats.org/officeDocument/2006/relationships/tags" Target="../tags/tag305.xml"/><Relationship Id="rId150" Type="http://schemas.openxmlformats.org/officeDocument/2006/relationships/tags" Target="../tags/tag304.xml"/><Relationship Id="rId15" Type="http://schemas.openxmlformats.org/officeDocument/2006/relationships/tags" Target="../tags/tag169.xml"/><Relationship Id="rId149" Type="http://schemas.openxmlformats.org/officeDocument/2006/relationships/tags" Target="../tags/tag303.xml"/><Relationship Id="rId148" Type="http://schemas.openxmlformats.org/officeDocument/2006/relationships/tags" Target="../tags/tag302.xml"/><Relationship Id="rId147" Type="http://schemas.openxmlformats.org/officeDocument/2006/relationships/tags" Target="../tags/tag301.xml"/><Relationship Id="rId146" Type="http://schemas.openxmlformats.org/officeDocument/2006/relationships/tags" Target="../tags/tag300.xml"/><Relationship Id="rId145" Type="http://schemas.openxmlformats.org/officeDocument/2006/relationships/tags" Target="../tags/tag299.xml"/><Relationship Id="rId144" Type="http://schemas.openxmlformats.org/officeDocument/2006/relationships/tags" Target="../tags/tag298.xml"/><Relationship Id="rId143" Type="http://schemas.openxmlformats.org/officeDocument/2006/relationships/tags" Target="../tags/tag297.xml"/><Relationship Id="rId142" Type="http://schemas.openxmlformats.org/officeDocument/2006/relationships/tags" Target="../tags/tag296.xml"/><Relationship Id="rId141" Type="http://schemas.openxmlformats.org/officeDocument/2006/relationships/tags" Target="../tags/tag295.xml"/><Relationship Id="rId140" Type="http://schemas.openxmlformats.org/officeDocument/2006/relationships/tags" Target="../tags/tag294.xml"/><Relationship Id="rId14" Type="http://schemas.openxmlformats.org/officeDocument/2006/relationships/tags" Target="../tags/tag168.xml"/><Relationship Id="rId139" Type="http://schemas.openxmlformats.org/officeDocument/2006/relationships/tags" Target="../tags/tag293.xml"/><Relationship Id="rId138" Type="http://schemas.openxmlformats.org/officeDocument/2006/relationships/tags" Target="../tags/tag292.xml"/><Relationship Id="rId137" Type="http://schemas.openxmlformats.org/officeDocument/2006/relationships/tags" Target="../tags/tag291.xml"/><Relationship Id="rId136" Type="http://schemas.openxmlformats.org/officeDocument/2006/relationships/tags" Target="../tags/tag290.xml"/><Relationship Id="rId135" Type="http://schemas.openxmlformats.org/officeDocument/2006/relationships/tags" Target="../tags/tag289.xml"/><Relationship Id="rId134" Type="http://schemas.openxmlformats.org/officeDocument/2006/relationships/tags" Target="../tags/tag288.xml"/><Relationship Id="rId133" Type="http://schemas.openxmlformats.org/officeDocument/2006/relationships/tags" Target="../tags/tag287.xml"/><Relationship Id="rId132" Type="http://schemas.openxmlformats.org/officeDocument/2006/relationships/tags" Target="../tags/tag286.xml"/><Relationship Id="rId131" Type="http://schemas.openxmlformats.org/officeDocument/2006/relationships/tags" Target="../tags/tag285.xml"/><Relationship Id="rId130" Type="http://schemas.openxmlformats.org/officeDocument/2006/relationships/tags" Target="../tags/tag284.xml"/><Relationship Id="rId13" Type="http://schemas.openxmlformats.org/officeDocument/2006/relationships/tags" Target="../tags/tag167.xml"/><Relationship Id="rId129" Type="http://schemas.openxmlformats.org/officeDocument/2006/relationships/tags" Target="../tags/tag283.xml"/><Relationship Id="rId128" Type="http://schemas.openxmlformats.org/officeDocument/2006/relationships/tags" Target="../tags/tag282.xml"/><Relationship Id="rId127" Type="http://schemas.openxmlformats.org/officeDocument/2006/relationships/tags" Target="../tags/tag281.xml"/><Relationship Id="rId126" Type="http://schemas.openxmlformats.org/officeDocument/2006/relationships/tags" Target="../tags/tag280.xml"/><Relationship Id="rId125" Type="http://schemas.openxmlformats.org/officeDocument/2006/relationships/tags" Target="../tags/tag279.xml"/><Relationship Id="rId124" Type="http://schemas.openxmlformats.org/officeDocument/2006/relationships/tags" Target="../tags/tag278.xml"/><Relationship Id="rId123" Type="http://schemas.openxmlformats.org/officeDocument/2006/relationships/tags" Target="../tags/tag277.xml"/><Relationship Id="rId122" Type="http://schemas.openxmlformats.org/officeDocument/2006/relationships/tags" Target="../tags/tag276.xml"/><Relationship Id="rId121" Type="http://schemas.openxmlformats.org/officeDocument/2006/relationships/tags" Target="../tags/tag275.xml"/><Relationship Id="rId120" Type="http://schemas.openxmlformats.org/officeDocument/2006/relationships/tags" Target="../tags/tag274.xml"/><Relationship Id="rId12" Type="http://schemas.openxmlformats.org/officeDocument/2006/relationships/tags" Target="../tags/tag166.xml"/><Relationship Id="rId119" Type="http://schemas.openxmlformats.org/officeDocument/2006/relationships/tags" Target="../tags/tag273.xml"/><Relationship Id="rId118" Type="http://schemas.openxmlformats.org/officeDocument/2006/relationships/tags" Target="../tags/tag272.xml"/><Relationship Id="rId117" Type="http://schemas.openxmlformats.org/officeDocument/2006/relationships/tags" Target="../tags/tag271.xml"/><Relationship Id="rId116" Type="http://schemas.openxmlformats.org/officeDocument/2006/relationships/tags" Target="../tags/tag270.xml"/><Relationship Id="rId115" Type="http://schemas.openxmlformats.org/officeDocument/2006/relationships/tags" Target="../tags/tag269.xml"/><Relationship Id="rId114" Type="http://schemas.openxmlformats.org/officeDocument/2006/relationships/tags" Target="../tags/tag268.xml"/><Relationship Id="rId113" Type="http://schemas.openxmlformats.org/officeDocument/2006/relationships/tags" Target="../tags/tag267.xml"/><Relationship Id="rId112" Type="http://schemas.openxmlformats.org/officeDocument/2006/relationships/tags" Target="../tags/tag266.xml"/><Relationship Id="rId111" Type="http://schemas.openxmlformats.org/officeDocument/2006/relationships/tags" Target="../tags/tag265.xml"/><Relationship Id="rId110" Type="http://schemas.openxmlformats.org/officeDocument/2006/relationships/tags" Target="../tags/tag264.xml"/><Relationship Id="rId11" Type="http://schemas.openxmlformats.org/officeDocument/2006/relationships/tags" Target="../tags/tag165.xml"/><Relationship Id="rId109" Type="http://schemas.openxmlformats.org/officeDocument/2006/relationships/tags" Target="../tags/tag263.xml"/><Relationship Id="rId108" Type="http://schemas.openxmlformats.org/officeDocument/2006/relationships/tags" Target="../tags/tag262.xml"/><Relationship Id="rId107" Type="http://schemas.openxmlformats.org/officeDocument/2006/relationships/tags" Target="../tags/tag261.xml"/><Relationship Id="rId106" Type="http://schemas.openxmlformats.org/officeDocument/2006/relationships/tags" Target="../tags/tag260.xml"/><Relationship Id="rId105" Type="http://schemas.openxmlformats.org/officeDocument/2006/relationships/tags" Target="../tags/tag259.xml"/><Relationship Id="rId104" Type="http://schemas.openxmlformats.org/officeDocument/2006/relationships/tags" Target="../tags/tag258.xml"/><Relationship Id="rId103" Type="http://schemas.openxmlformats.org/officeDocument/2006/relationships/tags" Target="../tags/tag257.xml"/><Relationship Id="rId102" Type="http://schemas.openxmlformats.org/officeDocument/2006/relationships/tags" Target="../tags/tag256.xml"/><Relationship Id="rId101" Type="http://schemas.openxmlformats.org/officeDocument/2006/relationships/tags" Target="../tags/tag255.xml"/><Relationship Id="rId100" Type="http://schemas.openxmlformats.org/officeDocument/2006/relationships/tags" Target="../tags/tag254.xml"/><Relationship Id="rId10" Type="http://schemas.openxmlformats.org/officeDocument/2006/relationships/tags" Target="../tags/tag164.xml"/><Relationship Id="rId1" Type="http://schemas.openxmlformats.org/officeDocument/2006/relationships/tags" Target="../tags/tag155.xml"/></Relationships>
</file>

<file path=ppt/slides/_rels/slide3.xml.rels><?xml version="1.0" encoding="UTF-8" standalone="yes"?>
<Relationships xmlns="http://schemas.openxmlformats.org/package/2006/relationships"><Relationship Id="rId99" Type="http://schemas.openxmlformats.org/officeDocument/2006/relationships/tags" Target="../tags/tag408.xml"/><Relationship Id="rId98" Type="http://schemas.openxmlformats.org/officeDocument/2006/relationships/tags" Target="../tags/tag407.xml"/><Relationship Id="rId97" Type="http://schemas.openxmlformats.org/officeDocument/2006/relationships/tags" Target="../tags/tag406.xml"/><Relationship Id="rId96" Type="http://schemas.openxmlformats.org/officeDocument/2006/relationships/tags" Target="../tags/tag405.xml"/><Relationship Id="rId95" Type="http://schemas.openxmlformats.org/officeDocument/2006/relationships/tags" Target="../tags/tag404.xml"/><Relationship Id="rId94" Type="http://schemas.openxmlformats.org/officeDocument/2006/relationships/tags" Target="../tags/tag403.xml"/><Relationship Id="rId93" Type="http://schemas.openxmlformats.org/officeDocument/2006/relationships/tags" Target="../tags/tag402.xml"/><Relationship Id="rId92" Type="http://schemas.openxmlformats.org/officeDocument/2006/relationships/tags" Target="../tags/tag401.xml"/><Relationship Id="rId91" Type="http://schemas.openxmlformats.org/officeDocument/2006/relationships/tags" Target="../tags/tag400.xml"/><Relationship Id="rId90" Type="http://schemas.openxmlformats.org/officeDocument/2006/relationships/tags" Target="../tags/tag399.xml"/><Relationship Id="rId9" Type="http://schemas.openxmlformats.org/officeDocument/2006/relationships/tags" Target="../tags/tag318.xml"/><Relationship Id="rId89" Type="http://schemas.openxmlformats.org/officeDocument/2006/relationships/tags" Target="../tags/tag398.xml"/><Relationship Id="rId88" Type="http://schemas.openxmlformats.org/officeDocument/2006/relationships/tags" Target="../tags/tag397.xml"/><Relationship Id="rId87" Type="http://schemas.openxmlformats.org/officeDocument/2006/relationships/tags" Target="../tags/tag396.xml"/><Relationship Id="rId86" Type="http://schemas.openxmlformats.org/officeDocument/2006/relationships/tags" Target="../tags/tag395.xml"/><Relationship Id="rId85" Type="http://schemas.openxmlformats.org/officeDocument/2006/relationships/tags" Target="../tags/tag394.xml"/><Relationship Id="rId84" Type="http://schemas.openxmlformats.org/officeDocument/2006/relationships/tags" Target="../tags/tag393.xml"/><Relationship Id="rId83" Type="http://schemas.openxmlformats.org/officeDocument/2006/relationships/tags" Target="../tags/tag392.xml"/><Relationship Id="rId82" Type="http://schemas.openxmlformats.org/officeDocument/2006/relationships/tags" Target="../tags/tag391.xml"/><Relationship Id="rId81" Type="http://schemas.openxmlformats.org/officeDocument/2006/relationships/tags" Target="../tags/tag390.xml"/><Relationship Id="rId80" Type="http://schemas.openxmlformats.org/officeDocument/2006/relationships/tags" Target="../tags/tag389.xml"/><Relationship Id="rId8" Type="http://schemas.openxmlformats.org/officeDocument/2006/relationships/tags" Target="../tags/tag317.xml"/><Relationship Id="rId79" Type="http://schemas.openxmlformats.org/officeDocument/2006/relationships/tags" Target="../tags/tag388.xml"/><Relationship Id="rId78" Type="http://schemas.openxmlformats.org/officeDocument/2006/relationships/tags" Target="../tags/tag387.xml"/><Relationship Id="rId77" Type="http://schemas.openxmlformats.org/officeDocument/2006/relationships/tags" Target="../tags/tag386.xml"/><Relationship Id="rId76" Type="http://schemas.openxmlformats.org/officeDocument/2006/relationships/tags" Target="../tags/tag385.xml"/><Relationship Id="rId75" Type="http://schemas.openxmlformats.org/officeDocument/2006/relationships/tags" Target="../tags/tag384.xml"/><Relationship Id="rId74" Type="http://schemas.openxmlformats.org/officeDocument/2006/relationships/tags" Target="../tags/tag383.xml"/><Relationship Id="rId73" Type="http://schemas.openxmlformats.org/officeDocument/2006/relationships/tags" Target="../tags/tag382.xml"/><Relationship Id="rId72" Type="http://schemas.openxmlformats.org/officeDocument/2006/relationships/tags" Target="../tags/tag381.xml"/><Relationship Id="rId71" Type="http://schemas.openxmlformats.org/officeDocument/2006/relationships/tags" Target="../tags/tag380.xml"/><Relationship Id="rId70" Type="http://schemas.openxmlformats.org/officeDocument/2006/relationships/tags" Target="../tags/tag379.xml"/><Relationship Id="rId7" Type="http://schemas.openxmlformats.org/officeDocument/2006/relationships/tags" Target="../tags/tag316.xml"/><Relationship Id="rId69" Type="http://schemas.openxmlformats.org/officeDocument/2006/relationships/tags" Target="../tags/tag378.xml"/><Relationship Id="rId68" Type="http://schemas.openxmlformats.org/officeDocument/2006/relationships/tags" Target="../tags/tag377.xml"/><Relationship Id="rId67" Type="http://schemas.openxmlformats.org/officeDocument/2006/relationships/tags" Target="../tags/tag376.xml"/><Relationship Id="rId66" Type="http://schemas.openxmlformats.org/officeDocument/2006/relationships/tags" Target="../tags/tag375.xml"/><Relationship Id="rId65" Type="http://schemas.openxmlformats.org/officeDocument/2006/relationships/tags" Target="../tags/tag374.xml"/><Relationship Id="rId64" Type="http://schemas.openxmlformats.org/officeDocument/2006/relationships/tags" Target="../tags/tag373.xml"/><Relationship Id="rId63" Type="http://schemas.openxmlformats.org/officeDocument/2006/relationships/tags" Target="../tags/tag372.xml"/><Relationship Id="rId62" Type="http://schemas.openxmlformats.org/officeDocument/2006/relationships/tags" Target="../tags/tag371.xml"/><Relationship Id="rId61" Type="http://schemas.openxmlformats.org/officeDocument/2006/relationships/tags" Target="../tags/tag370.xml"/><Relationship Id="rId60" Type="http://schemas.openxmlformats.org/officeDocument/2006/relationships/tags" Target="../tags/tag369.xml"/><Relationship Id="rId6" Type="http://schemas.openxmlformats.org/officeDocument/2006/relationships/tags" Target="../tags/tag315.xml"/><Relationship Id="rId59" Type="http://schemas.openxmlformats.org/officeDocument/2006/relationships/tags" Target="../tags/tag368.xml"/><Relationship Id="rId58" Type="http://schemas.openxmlformats.org/officeDocument/2006/relationships/tags" Target="../tags/tag367.xml"/><Relationship Id="rId57" Type="http://schemas.openxmlformats.org/officeDocument/2006/relationships/tags" Target="../tags/tag366.xml"/><Relationship Id="rId56" Type="http://schemas.openxmlformats.org/officeDocument/2006/relationships/tags" Target="../tags/tag365.xml"/><Relationship Id="rId55" Type="http://schemas.openxmlformats.org/officeDocument/2006/relationships/tags" Target="../tags/tag364.xml"/><Relationship Id="rId54" Type="http://schemas.openxmlformats.org/officeDocument/2006/relationships/tags" Target="../tags/tag363.xml"/><Relationship Id="rId53" Type="http://schemas.openxmlformats.org/officeDocument/2006/relationships/tags" Target="../tags/tag362.xml"/><Relationship Id="rId52" Type="http://schemas.openxmlformats.org/officeDocument/2006/relationships/tags" Target="../tags/tag361.xml"/><Relationship Id="rId51" Type="http://schemas.openxmlformats.org/officeDocument/2006/relationships/tags" Target="../tags/tag360.xml"/><Relationship Id="rId50" Type="http://schemas.openxmlformats.org/officeDocument/2006/relationships/tags" Target="../tags/tag359.xml"/><Relationship Id="rId5" Type="http://schemas.openxmlformats.org/officeDocument/2006/relationships/tags" Target="../tags/tag314.xml"/><Relationship Id="rId49" Type="http://schemas.openxmlformats.org/officeDocument/2006/relationships/tags" Target="../tags/tag358.xml"/><Relationship Id="rId48" Type="http://schemas.openxmlformats.org/officeDocument/2006/relationships/tags" Target="../tags/tag357.xml"/><Relationship Id="rId47" Type="http://schemas.openxmlformats.org/officeDocument/2006/relationships/tags" Target="../tags/tag356.xml"/><Relationship Id="rId46" Type="http://schemas.openxmlformats.org/officeDocument/2006/relationships/tags" Target="../tags/tag355.xml"/><Relationship Id="rId45" Type="http://schemas.openxmlformats.org/officeDocument/2006/relationships/tags" Target="../tags/tag354.xml"/><Relationship Id="rId44" Type="http://schemas.openxmlformats.org/officeDocument/2006/relationships/tags" Target="../tags/tag353.xml"/><Relationship Id="rId43" Type="http://schemas.openxmlformats.org/officeDocument/2006/relationships/tags" Target="../tags/tag352.xml"/><Relationship Id="rId42" Type="http://schemas.openxmlformats.org/officeDocument/2006/relationships/tags" Target="../tags/tag351.xml"/><Relationship Id="rId41" Type="http://schemas.openxmlformats.org/officeDocument/2006/relationships/tags" Target="../tags/tag350.xml"/><Relationship Id="rId40" Type="http://schemas.openxmlformats.org/officeDocument/2006/relationships/tags" Target="../tags/tag349.xml"/><Relationship Id="rId4" Type="http://schemas.openxmlformats.org/officeDocument/2006/relationships/tags" Target="../tags/tag313.xml"/><Relationship Id="rId39" Type="http://schemas.openxmlformats.org/officeDocument/2006/relationships/tags" Target="../tags/tag348.xml"/><Relationship Id="rId38" Type="http://schemas.openxmlformats.org/officeDocument/2006/relationships/tags" Target="../tags/tag347.xml"/><Relationship Id="rId37" Type="http://schemas.openxmlformats.org/officeDocument/2006/relationships/tags" Target="../tags/tag346.xml"/><Relationship Id="rId36" Type="http://schemas.openxmlformats.org/officeDocument/2006/relationships/tags" Target="../tags/tag345.xml"/><Relationship Id="rId35" Type="http://schemas.openxmlformats.org/officeDocument/2006/relationships/tags" Target="../tags/tag344.xml"/><Relationship Id="rId34" Type="http://schemas.openxmlformats.org/officeDocument/2006/relationships/tags" Target="../tags/tag343.xml"/><Relationship Id="rId33" Type="http://schemas.openxmlformats.org/officeDocument/2006/relationships/tags" Target="../tags/tag342.xml"/><Relationship Id="rId32" Type="http://schemas.openxmlformats.org/officeDocument/2006/relationships/tags" Target="../tags/tag341.xml"/><Relationship Id="rId31" Type="http://schemas.openxmlformats.org/officeDocument/2006/relationships/tags" Target="../tags/tag340.xml"/><Relationship Id="rId30" Type="http://schemas.openxmlformats.org/officeDocument/2006/relationships/tags" Target="../tags/tag339.xml"/><Relationship Id="rId3" Type="http://schemas.openxmlformats.org/officeDocument/2006/relationships/tags" Target="../tags/tag312.xml"/><Relationship Id="rId29" Type="http://schemas.openxmlformats.org/officeDocument/2006/relationships/tags" Target="../tags/tag338.xml"/><Relationship Id="rId28" Type="http://schemas.openxmlformats.org/officeDocument/2006/relationships/tags" Target="../tags/tag337.xml"/><Relationship Id="rId27" Type="http://schemas.openxmlformats.org/officeDocument/2006/relationships/tags" Target="../tags/tag336.xml"/><Relationship Id="rId26" Type="http://schemas.openxmlformats.org/officeDocument/2006/relationships/tags" Target="../tags/tag335.xml"/><Relationship Id="rId25" Type="http://schemas.openxmlformats.org/officeDocument/2006/relationships/tags" Target="../tags/tag334.xml"/><Relationship Id="rId24" Type="http://schemas.openxmlformats.org/officeDocument/2006/relationships/tags" Target="../tags/tag333.xml"/><Relationship Id="rId23" Type="http://schemas.openxmlformats.org/officeDocument/2006/relationships/tags" Target="../tags/tag332.xml"/><Relationship Id="rId22" Type="http://schemas.openxmlformats.org/officeDocument/2006/relationships/tags" Target="../tags/tag331.xml"/><Relationship Id="rId21" Type="http://schemas.openxmlformats.org/officeDocument/2006/relationships/tags" Target="../tags/tag330.xml"/><Relationship Id="rId20" Type="http://schemas.openxmlformats.org/officeDocument/2006/relationships/tags" Target="../tags/tag329.xml"/><Relationship Id="rId2" Type="http://schemas.openxmlformats.org/officeDocument/2006/relationships/tags" Target="../tags/tag311.xml"/><Relationship Id="rId19" Type="http://schemas.openxmlformats.org/officeDocument/2006/relationships/tags" Target="../tags/tag328.xml"/><Relationship Id="rId18" Type="http://schemas.openxmlformats.org/officeDocument/2006/relationships/tags" Target="../tags/tag327.xml"/><Relationship Id="rId17" Type="http://schemas.openxmlformats.org/officeDocument/2006/relationships/tags" Target="../tags/tag326.xml"/><Relationship Id="rId160" Type="http://schemas.openxmlformats.org/officeDocument/2006/relationships/notesSlide" Target="../notesSlides/notesSlide3.xml"/><Relationship Id="rId16" Type="http://schemas.openxmlformats.org/officeDocument/2006/relationships/tags" Target="../tags/tag325.xml"/><Relationship Id="rId159" Type="http://schemas.openxmlformats.org/officeDocument/2006/relationships/slideLayout" Target="../slideLayouts/slideLayout1.xml"/><Relationship Id="rId158" Type="http://schemas.openxmlformats.org/officeDocument/2006/relationships/tags" Target="../tags/tag466.xml"/><Relationship Id="rId157" Type="http://schemas.openxmlformats.org/officeDocument/2006/relationships/tags" Target="../tags/tag465.xml"/><Relationship Id="rId156" Type="http://schemas.openxmlformats.org/officeDocument/2006/relationships/tags" Target="../tags/tag464.xml"/><Relationship Id="rId155" Type="http://schemas.openxmlformats.org/officeDocument/2006/relationships/tags" Target="../tags/tag463.xml"/><Relationship Id="rId154" Type="http://schemas.openxmlformats.org/officeDocument/2006/relationships/image" Target="../media/image2.png"/><Relationship Id="rId153" Type="http://schemas.openxmlformats.org/officeDocument/2006/relationships/tags" Target="../tags/tag462.xml"/><Relationship Id="rId152" Type="http://schemas.openxmlformats.org/officeDocument/2006/relationships/tags" Target="../tags/tag461.xml"/><Relationship Id="rId151" Type="http://schemas.openxmlformats.org/officeDocument/2006/relationships/tags" Target="../tags/tag460.xml"/><Relationship Id="rId150" Type="http://schemas.openxmlformats.org/officeDocument/2006/relationships/tags" Target="../tags/tag459.xml"/><Relationship Id="rId15" Type="http://schemas.openxmlformats.org/officeDocument/2006/relationships/tags" Target="../tags/tag324.xml"/><Relationship Id="rId149" Type="http://schemas.openxmlformats.org/officeDocument/2006/relationships/tags" Target="../tags/tag458.xml"/><Relationship Id="rId148" Type="http://schemas.openxmlformats.org/officeDocument/2006/relationships/tags" Target="../tags/tag457.xml"/><Relationship Id="rId147" Type="http://schemas.openxmlformats.org/officeDocument/2006/relationships/tags" Target="../tags/tag456.xml"/><Relationship Id="rId146" Type="http://schemas.openxmlformats.org/officeDocument/2006/relationships/tags" Target="../tags/tag455.xml"/><Relationship Id="rId145" Type="http://schemas.openxmlformats.org/officeDocument/2006/relationships/tags" Target="../tags/tag454.xml"/><Relationship Id="rId144" Type="http://schemas.openxmlformats.org/officeDocument/2006/relationships/tags" Target="../tags/tag453.xml"/><Relationship Id="rId143" Type="http://schemas.openxmlformats.org/officeDocument/2006/relationships/tags" Target="../tags/tag452.xml"/><Relationship Id="rId142" Type="http://schemas.openxmlformats.org/officeDocument/2006/relationships/tags" Target="../tags/tag451.xml"/><Relationship Id="rId141" Type="http://schemas.openxmlformats.org/officeDocument/2006/relationships/tags" Target="../tags/tag450.xml"/><Relationship Id="rId140" Type="http://schemas.openxmlformats.org/officeDocument/2006/relationships/tags" Target="../tags/tag449.xml"/><Relationship Id="rId14" Type="http://schemas.openxmlformats.org/officeDocument/2006/relationships/tags" Target="../tags/tag323.xml"/><Relationship Id="rId139" Type="http://schemas.openxmlformats.org/officeDocument/2006/relationships/tags" Target="../tags/tag448.xml"/><Relationship Id="rId138" Type="http://schemas.openxmlformats.org/officeDocument/2006/relationships/tags" Target="../tags/tag447.xml"/><Relationship Id="rId137" Type="http://schemas.openxmlformats.org/officeDocument/2006/relationships/tags" Target="../tags/tag446.xml"/><Relationship Id="rId136" Type="http://schemas.openxmlformats.org/officeDocument/2006/relationships/tags" Target="../tags/tag445.xml"/><Relationship Id="rId135" Type="http://schemas.openxmlformats.org/officeDocument/2006/relationships/tags" Target="../tags/tag444.xml"/><Relationship Id="rId134" Type="http://schemas.openxmlformats.org/officeDocument/2006/relationships/tags" Target="../tags/tag443.xml"/><Relationship Id="rId133" Type="http://schemas.openxmlformats.org/officeDocument/2006/relationships/tags" Target="../tags/tag442.xml"/><Relationship Id="rId132" Type="http://schemas.openxmlformats.org/officeDocument/2006/relationships/tags" Target="../tags/tag441.xml"/><Relationship Id="rId131" Type="http://schemas.openxmlformats.org/officeDocument/2006/relationships/tags" Target="../tags/tag440.xml"/><Relationship Id="rId130" Type="http://schemas.openxmlformats.org/officeDocument/2006/relationships/tags" Target="../tags/tag439.xml"/><Relationship Id="rId13" Type="http://schemas.openxmlformats.org/officeDocument/2006/relationships/tags" Target="../tags/tag322.xml"/><Relationship Id="rId129" Type="http://schemas.openxmlformats.org/officeDocument/2006/relationships/tags" Target="../tags/tag438.xml"/><Relationship Id="rId128" Type="http://schemas.openxmlformats.org/officeDocument/2006/relationships/tags" Target="../tags/tag437.xml"/><Relationship Id="rId127" Type="http://schemas.openxmlformats.org/officeDocument/2006/relationships/tags" Target="../tags/tag436.xml"/><Relationship Id="rId126" Type="http://schemas.openxmlformats.org/officeDocument/2006/relationships/tags" Target="../tags/tag435.xml"/><Relationship Id="rId125" Type="http://schemas.openxmlformats.org/officeDocument/2006/relationships/tags" Target="../tags/tag434.xml"/><Relationship Id="rId124" Type="http://schemas.openxmlformats.org/officeDocument/2006/relationships/tags" Target="../tags/tag433.xml"/><Relationship Id="rId123" Type="http://schemas.openxmlformats.org/officeDocument/2006/relationships/tags" Target="../tags/tag432.xml"/><Relationship Id="rId122" Type="http://schemas.openxmlformats.org/officeDocument/2006/relationships/tags" Target="../tags/tag431.xml"/><Relationship Id="rId121" Type="http://schemas.openxmlformats.org/officeDocument/2006/relationships/tags" Target="../tags/tag430.xml"/><Relationship Id="rId120" Type="http://schemas.openxmlformats.org/officeDocument/2006/relationships/tags" Target="../tags/tag429.xml"/><Relationship Id="rId12" Type="http://schemas.openxmlformats.org/officeDocument/2006/relationships/tags" Target="../tags/tag321.xml"/><Relationship Id="rId119" Type="http://schemas.openxmlformats.org/officeDocument/2006/relationships/tags" Target="../tags/tag428.xml"/><Relationship Id="rId118" Type="http://schemas.openxmlformats.org/officeDocument/2006/relationships/tags" Target="../tags/tag427.xml"/><Relationship Id="rId117" Type="http://schemas.openxmlformats.org/officeDocument/2006/relationships/tags" Target="../tags/tag426.xml"/><Relationship Id="rId116" Type="http://schemas.openxmlformats.org/officeDocument/2006/relationships/tags" Target="../tags/tag425.xml"/><Relationship Id="rId115" Type="http://schemas.openxmlformats.org/officeDocument/2006/relationships/tags" Target="../tags/tag424.xml"/><Relationship Id="rId114" Type="http://schemas.openxmlformats.org/officeDocument/2006/relationships/tags" Target="../tags/tag423.xml"/><Relationship Id="rId113" Type="http://schemas.openxmlformats.org/officeDocument/2006/relationships/tags" Target="../tags/tag422.xml"/><Relationship Id="rId112" Type="http://schemas.openxmlformats.org/officeDocument/2006/relationships/tags" Target="../tags/tag421.xml"/><Relationship Id="rId111" Type="http://schemas.openxmlformats.org/officeDocument/2006/relationships/tags" Target="../tags/tag420.xml"/><Relationship Id="rId110" Type="http://schemas.openxmlformats.org/officeDocument/2006/relationships/tags" Target="../tags/tag419.xml"/><Relationship Id="rId11" Type="http://schemas.openxmlformats.org/officeDocument/2006/relationships/tags" Target="../tags/tag320.xml"/><Relationship Id="rId109" Type="http://schemas.openxmlformats.org/officeDocument/2006/relationships/tags" Target="../tags/tag418.xml"/><Relationship Id="rId108" Type="http://schemas.openxmlformats.org/officeDocument/2006/relationships/tags" Target="../tags/tag417.xml"/><Relationship Id="rId107" Type="http://schemas.openxmlformats.org/officeDocument/2006/relationships/tags" Target="../tags/tag416.xml"/><Relationship Id="rId106" Type="http://schemas.openxmlformats.org/officeDocument/2006/relationships/tags" Target="../tags/tag415.xml"/><Relationship Id="rId105" Type="http://schemas.openxmlformats.org/officeDocument/2006/relationships/tags" Target="../tags/tag414.xml"/><Relationship Id="rId104" Type="http://schemas.openxmlformats.org/officeDocument/2006/relationships/tags" Target="../tags/tag413.xml"/><Relationship Id="rId103" Type="http://schemas.openxmlformats.org/officeDocument/2006/relationships/tags" Target="../tags/tag412.xml"/><Relationship Id="rId102" Type="http://schemas.openxmlformats.org/officeDocument/2006/relationships/tags" Target="../tags/tag411.xml"/><Relationship Id="rId101" Type="http://schemas.openxmlformats.org/officeDocument/2006/relationships/tags" Target="../tags/tag410.xml"/><Relationship Id="rId100" Type="http://schemas.openxmlformats.org/officeDocument/2006/relationships/tags" Target="../tags/tag409.xml"/><Relationship Id="rId10" Type="http://schemas.openxmlformats.org/officeDocument/2006/relationships/tags" Target="../tags/tag319.xml"/><Relationship Id="rId1" Type="http://schemas.openxmlformats.org/officeDocument/2006/relationships/tags" Target="../tags/tag310.xml"/></Relationships>
</file>

<file path=ppt/slides/_rels/slide4.xml.rels><?xml version="1.0" encoding="UTF-8" standalone="yes"?>
<Relationships xmlns="http://schemas.openxmlformats.org/package/2006/relationships"><Relationship Id="rId99" Type="http://schemas.openxmlformats.org/officeDocument/2006/relationships/tags" Target="../tags/tag565.xml"/><Relationship Id="rId98" Type="http://schemas.openxmlformats.org/officeDocument/2006/relationships/tags" Target="../tags/tag564.xml"/><Relationship Id="rId97" Type="http://schemas.openxmlformats.org/officeDocument/2006/relationships/tags" Target="../tags/tag563.xml"/><Relationship Id="rId96" Type="http://schemas.openxmlformats.org/officeDocument/2006/relationships/tags" Target="../tags/tag562.xml"/><Relationship Id="rId95" Type="http://schemas.openxmlformats.org/officeDocument/2006/relationships/tags" Target="../tags/tag561.xml"/><Relationship Id="rId94" Type="http://schemas.openxmlformats.org/officeDocument/2006/relationships/tags" Target="../tags/tag560.xml"/><Relationship Id="rId93" Type="http://schemas.openxmlformats.org/officeDocument/2006/relationships/tags" Target="../tags/tag559.xml"/><Relationship Id="rId92" Type="http://schemas.openxmlformats.org/officeDocument/2006/relationships/tags" Target="../tags/tag558.xml"/><Relationship Id="rId91" Type="http://schemas.openxmlformats.org/officeDocument/2006/relationships/tags" Target="../tags/tag557.xml"/><Relationship Id="rId90" Type="http://schemas.openxmlformats.org/officeDocument/2006/relationships/tags" Target="../tags/tag556.xml"/><Relationship Id="rId9" Type="http://schemas.openxmlformats.org/officeDocument/2006/relationships/tags" Target="../tags/tag475.xml"/><Relationship Id="rId89" Type="http://schemas.openxmlformats.org/officeDocument/2006/relationships/tags" Target="../tags/tag555.xml"/><Relationship Id="rId88" Type="http://schemas.openxmlformats.org/officeDocument/2006/relationships/tags" Target="../tags/tag554.xml"/><Relationship Id="rId87" Type="http://schemas.openxmlformats.org/officeDocument/2006/relationships/tags" Target="../tags/tag553.xml"/><Relationship Id="rId86" Type="http://schemas.openxmlformats.org/officeDocument/2006/relationships/tags" Target="../tags/tag552.xml"/><Relationship Id="rId85" Type="http://schemas.openxmlformats.org/officeDocument/2006/relationships/tags" Target="../tags/tag551.xml"/><Relationship Id="rId84" Type="http://schemas.openxmlformats.org/officeDocument/2006/relationships/tags" Target="../tags/tag550.xml"/><Relationship Id="rId83" Type="http://schemas.openxmlformats.org/officeDocument/2006/relationships/tags" Target="../tags/tag549.xml"/><Relationship Id="rId82" Type="http://schemas.openxmlformats.org/officeDocument/2006/relationships/tags" Target="../tags/tag548.xml"/><Relationship Id="rId81" Type="http://schemas.openxmlformats.org/officeDocument/2006/relationships/tags" Target="../tags/tag547.xml"/><Relationship Id="rId80" Type="http://schemas.openxmlformats.org/officeDocument/2006/relationships/tags" Target="../tags/tag546.xml"/><Relationship Id="rId8" Type="http://schemas.openxmlformats.org/officeDocument/2006/relationships/tags" Target="../tags/tag474.xml"/><Relationship Id="rId79" Type="http://schemas.openxmlformats.org/officeDocument/2006/relationships/tags" Target="../tags/tag545.xml"/><Relationship Id="rId78" Type="http://schemas.openxmlformats.org/officeDocument/2006/relationships/tags" Target="../tags/tag544.xml"/><Relationship Id="rId77" Type="http://schemas.openxmlformats.org/officeDocument/2006/relationships/tags" Target="../tags/tag543.xml"/><Relationship Id="rId76" Type="http://schemas.openxmlformats.org/officeDocument/2006/relationships/tags" Target="../tags/tag542.xml"/><Relationship Id="rId75" Type="http://schemas.openxmlformats.org/officeDocument/2006/relationships/tags" Target="../tags/tag541.xml"/><Relationship Id="rId74" Type="http://schemas.openxmlformats.org/officeDocument/2006/relationships/tags" Target="../tags/tag540.xml"/><Relationship Id="rId73" Type="http://schemas.openxmlformats.org/officeDocument/2006/relationships/tags" Target="../tags/tag539.xml"/><Relationship Id="rId72" Type="http://schemas.openxmlformats.org/officeDocument/2006/relationships/tags" Target="../tags/tag538.xml"/><Relationship Id="rId71" Type="http://schemas.openxmlformats.org/officeDocument/2006/relationships/tags" Target="../tags/tag537.xml"/><Relationship Id="rId70" Type="http://schemas.openxmlformats.org/officeDocument/2006/relationships/tags" Target="../tags/tag536.xml"/><Relationship Id="rId7" Type="http://schemas.openxmlformats.org/officeDocument/2006/relationships/tags" Target="../tags/tag473.xml"/><Relationship Id="rId69" Type="http://schemas.openxmlformats.org/officeDocument/2006/relationships/tags" Target="../tags/tag535.xml"/><Relationship Id="rId68" Type="http://schemas.openxmlformats.org/officeDocument/2006/relationships/tags" Target="../tags/tag534.xml"/><Relationship Id="rId67" Type="http://schemas.openxmlformats.org/officeDocument/2006/relationships/tags" Target="../tags/tag533.xml"/><Relationship Id="rId66" Type="http://schemas.openxmlformats.org/officeDocument/2006/relationships/tags" Target="../tags/tag532.xml"/><Relationship Id="rId65" Type="http://schemas.openxmlformats.org/officeDocument/2006/relationships/tags" Target="../tags/tag531.xml"/><Relationship Id="rId64" Type="http://schemas.openxmlformats.org/officeDocument/2006/relationships/tags" Target="../tags/tag530.xml"/><Relationship Id="rId63" Type="http://schemas.openxmlformats.org/officeDocument/2006/relationships/tags" Target="../tags/tag529.xml"/><Relationship Id="rId62" Type="http://schemas.openxmlformats.org/officeDocument/2006/relationships/tags" Target="../tags/tag528.xml"/><Relationship Id="rId61" Type="http://schemas.openxmlformats.org/officeDocument/2006/relationships/tags" Target="../tags/tag527.xml"/><Relationship Id="rId60" Type="http://schemas.openxmlformats.org/officeDocument/2006/relationships/tags" Target="../tags/tag526.xml"/><Relationship Id="rId6" Type="http://schemas.openxmlformats.org/officeDocument/2006/relationships/tags" Target="../tags/tag472.xml"/><Relationship Id="rId59" Type="http://schemas.openxmlformats.org/officeDocument/2006/relationships/tags" Target="../tags/tag525.xml"/><Relationship Id="rId58" Type="http://schemas.openxmlformats.org/officeDocument/2006/relationships/tags" Target="../tags/tag524.xml"/><Relationship Id="rId57" Type="http://schemas.openxmlformats.org/officeDocument/2006/relationships/tags" Target="../tags/tag523.xml"/><Relationship Id="rId56" Type="http://schemas.openxmlformats.org/officeDocument/2006/relationships/tags" Target="../tags/tag522.xml"/><Relationship Id="rId55" Type="http://schemas.openxmlformats.org/officeDocument/2006/relationships/tags" Target="../tags/tag521.xml"/><Relationship Id="rId54" Type="http://schemas.openxmlformats.org/officeDocument/2006/relationships/tags" Target="../tags/tag520.xml"/><Relationship Id="rId53" Type="http://schemas.openxmlformats.org/officeDocument/2006/relationships/tags" Target="../tags/tag519.xml"/><Relationship Id="rId52" Type="http://schemas.openxmlformats.org/officeDocument/2006/relationships/tags" Target="../tags/tag518.xml"/><Relationship Id="rId51" Type="http://schemas.openxmlformats.org/officeDocument/2006/relationships/tags" Target="../tags/tag517.xml"/><Relationship Id="rId50" Type="http://schemas.openxmlformats.org/officeDocument/2006/relationships/tags" Target="../tags/tag516.xml"/><Relationship Id="rId5" Type="http://schemas.openxmlformats.org/officeDocument/2006/relationships/tags" Target="../tags/tag471.xml"/><Relationship Id="rId49" Type="http://schemas.openxmlformats.org/officeDocument/2006/relationships/tags" Target="../tags/tag515.xml"/><Relationship Id="rId48" Type="http://schemas.openxmlformats.org/officeDocument/2006/relationships/tags" Target="../tags/tag514.xml"/><Relationship Id="rId47" Type="http://schemas.openxmlformats.org/officeDocument/2006/relationships/tags" Target="../tags/tag513.xml"/><Relationship Id="rId46" Type="http://schemas.openxmlformats.org/officeDocument/2006/relationships/tags" Target="../tags/tag512.xml"/><Relationship Id="rId45" Type="http://schemas.openxmlformats.org/officeDocument/2006/relationships/tags" Target="../tags/tag511.xml"/><Relationship Id="rId44" Type="http://schemas.openxmlformats.org/officeDocument/2006/relationships/tags" Target="../tags/tag510.xml"/><Relationship Id="rId43" Type="http://schemas.openxmlformats.org/officeDocument/2006/relationships/tags" Target="../tags/tag509.xml"/><Relationship Id="rId42" Type="http://schemas.openxmlformats.org/officeDocument/2006/relationships/tags" Target="../tags/tag508.xml"/><Relationship Id="rId41" Type="http://schemas.openxmlformats.org/officeDocument/2006/relationships/tags" Target="../tags/tag507.xml"/><Relationship Id="rId40" Type="http://schemas.openxmlformats.org/officeDocument/2006/relationships/tags" Target="../tags/tag506.xml"/><Relationship Id="rId4" Type="http://schemas.openxmlformats.org/officeDocument/2006/relationships/tags" Target="../tags/tag470.xml"/><Relationship Id="rId39" Type="http://schemas.openxmlformats.org/officeDocument/2006/relationships/tags" Target="../tags/tag505.xml"/><Relationship Id="rId38" Type="http://schemas.openxmlformats.org/officeDocument/2006/relationships/tags" Target="../tags/tag504.xml"/><Relationship Id="rId37" Type="http://schemas.openxmlformats.org/officeDocument/2006/relationships/tags" Target="../tags/tag503.xml"/><Relationship Id="rId36" Type="http://schemas.openxmlformats.org/officeDocument/2006/relationships/tags" Target="../tags/tag502.xml"/><Relationship Id="rId35" Type="http://schemas.openxmlformats.org/officeDocument/2006/relationships/tags" Target="../tags/tag501.xml"/><Relationship Id="rId34" Type="http://schemas.openxmlformats.org/officeDocument/2006/relationships/tags" Target="../tags/tag500.xml"/><Relationship Id="rId33" Type="http://schemas.openxmlformats.org/officeDocument/2006/relationships/tags" Target="../tags/tag499.xml"/><Relationship Id="rId32" Type="http://schemas.openxmlformats.org/officeDocument/2006/relationships/tags" Target="../tags/tag498.xml"/><Relationship Id="rId31" Type="http://schemas.openxmlformats.org/officeDocument/2006/relationships/tags" Target="../tags/tag497.xml"/><Relationship Id="rId30" Type="http://schemas.openxmlformats.org/officeDocument/2006/relationships/tags" Target="../tags/tag496.xml"/><Relationship Id="rId3" Type="http://schemas.openxmlformats.org/officeDocument/2006/relationships/tags" Target="../tags/tag469.xml"/><Relationship Id="rId29" Type="http://schemas.openxmlformats.org/officeDocument/2006/relationships/tags" Target="../tags/tag495.xml"/><Relationship Id="rId28" Type="http://schemas.openxmlformats.org/officeDocument/2006/relationships/tags" Target="../tags/tag494.xml"/><Relationship Id="rId27" Type="http://schemas.openxmlformats.org/officeDocument/2006/relationships/tags" Target="../tags/tag493.xml"/><Relationship Id="rId26" Type="http://schemas.openxmlformats.org/officeDocument/2006/relationships/tags" Target="../tags/tag492.xml"/><Relationship Id="rId25" Type="http://schemas.openxmlformats.org/officeDocument/2006/relationships/tags" Target="../tags/tag491.xml"/><Relationship Id="rId24" Type="http://schemas.openxmlformats.org/officeDocument/2006/relationships/tags" Target="../tags/tag490.xml"/><Relationship Id="rId23" Type="http://schemas.openxmlformats.org/officeDocument/2006/relationships/tags" Target="../tags/tag489.xml"/><Relationship Id="rId22" Type="http://schemas.openxmlformats.org/officeDocument/2006/relationships/tags" Target="../tags/tag488.xml"/><Relationship Id="rId21" Type="http://schemas.openxmlformats.org/officeDocument/2006/relationships/tags" Target="../tags/tag487.xml"/><Relationship Id="rId20" Type="http://schemas.openxmlformats.org/officeDocument/2006/relationships/tags" Target="../tags/tag486.xml"/><Relationship Id="rId2" Type="http://schemas.openxmlformats.org/officeDocument/2006/relationships/tags" Target="../tags/tag468.xml"/><Relationship Id="rId19" Type="http://schemas.openxmlformats.org/officeDocument/2006/relationships/tags" Target="../tags/tag485.xml"/><Relationship Id="rId18" Type="http://schemas.openxmlformats.org/officeDocument/2006/relationships/tags" Target="../tags/tag484.xml"/><Relationship Id="rId171" Type="http://schemas.openxmlformats.org/officeDocument/2006/relationships/notesSlide" Target="../notesSlides/notesSlide4.xml"/><Relationship Id="rId170" Type="http://schemas.openxmlformats.org/officeDocument/2006/relationships/slideLayout" Target="../slideLayouts/slideLayout1.xml"/><Relationship Id="rId17" Type="http://schemas.openxmlformats.org/officeDocument/2006/relationships/tags" Target="../tags/tag483.xml"/><Relationship Id="rId169" Type="http://schemas.openxmlformats.org/officeDocument/2006/relationships/tags" Target="../tags/tag632.xml"/><Relationship Id="rId168" Type="http://schemas.openxmlformats.org/officeDocument/2006/relationships/image" Target="../media/image2.png"/><Relationship Id="rId167" Type="http://schemas.openxmlformats.org/officeDocument/2006/relationships/tags" Target="../tags/tag631.xml"/><Relationship Id="rId166" Type="http://schemas.openxmlformats.org/officeDocument/2006/relationships/tags" Target="../tags/tag630.xml"/><Relationship Id="rId165" Type="http://schemas.openxmlformats.org/officeDocument/2006/relationships/tags" Target="../tags/tag629.xml"/><Relationship Id="rId164" Type="http://schemas.openxmlformats.org/officeDocument/2006/relationships/tags" Target="../tags/tag628.xml"/><Relationship Id="rId163" Type="http://schemas.openxmlformats.org/officeDocument/2006/relationships/tags" Target="../tags/tag627.xml"/><Relationship Id="rId162" Type="http://schemas.openxmlformats.org/officeDocument/2006/relationships/tags" Target="../tags/tag626.xml"/><Relationship Id="rId161" Type="http://schemas.openxmlformats.org/officeDocument/2006/relationships/tags" Target="../tags/tag625.xml"/><Relationship Id="rId160" Type="http://schemas.openxmlformats.org/officeDocument/2006/relationships/tags" Target="../tags/tag624.xml"/><Relationship Id="rId16" Type="http://schemas.openxmlformats.org/officeDocument/2006/relationships/tags" Target="../tags/tag482.xml"/><Relationship Id="rId159" Type="http://schemas.openxmlformats.org/officeDocument/2006/relationships/image" Target="../media/image4.png"/><Relationship Id="rId158" Type="http://schemas.openxmlformats.org/officeDocument/2006/relationships/tags" Target="../tags/tag623.xml"/><Relationship Id="rId157" Type="http://schemas.openxmlformats.org/officeDocument/2006/relationships/tags" Target="../tags/tag622.xml"/><Relationship Id="rId156" Type="http://schemas.openxmlformats.org/officeDocument/2006/relationships/image" Target="../media/image3.png"/><Relationship Id="rId155" Type="http://schemas.openxmlformats.org/officeDocument/2006/relationships/tags" Target="../tags/tag621.xml"/><Relationship Id="rId154" Type="http://schemas.openxmlformats.org/officeDocument/2006/relationships/tags" Target="../tags/tag620.xml"/><Relationship Id="rId153" Type="http://schemas.openxmlformats.org/officeDocument/2006/relationships/tags" Target="../tags/tag619.xml"/><Relationship Id="rId152" Type="http://schemas.openxmlformats.org/officeDocument/2006/relationships/tags" Target="../tags/tag618.xml"/><Relationship Id="rId151" Type="http://schemas.openxmlformats.org/officeDocument/2006/relationships/tags" Target="../tags/tag617.xml"/><Relationship Id="rId150" Type="http://schemas.openxmlformats.org/officeDocument/2006/relationships/tags" Target="../tags/tag616.xml"/><Relationship Id="rId15" Type="http://schemas.openxmlformats.org/officeDocument/2006/relationships/tags" Target="../tags/tag481.xml"/><Relationship Id="rId149" Type="http://schemas.openxmlformats.org/officeDocument/2006/relationships/tags" Target="../tags/tag615.xml"/><Relationship Id="rId148" Type="http://schemas.openxmlformats.org/officeDocument/2006/relationships/tags" Target="../tags/tag614.xml"/><Relationship Id="rId147" Type="http://schemas.openxmlformats.org/officeDocument/2006/relationships/tags" Target="../tags/tag613.xml"/><Relationship Id="rId146" Type="http://schemas.openxmlformats.org/officeDocument/2006/relationships/tags" Target="../tags/tag612.xml"/><Relationship Id="rId145" Type="http://schemas.openxmlformats.org/officeDocument/2006/relationships/tags" Target="../tags/tag611.xml"/><Relationship Id="rId144" Type="http://schemas.openxmlformats.org/officeDocument/2006/relationships/tags" Target="../tags/tag610.xml"/><Relationship Id="rId143" Type="http://schemas.openxmlformats.org/officeDocument/2006/relationships/tags" Target="../tags/tag609.xml"/><Relationship Id="rId142" Type="http://schemas.openxmlformats.org/officeDocument/2006/relationships/tags" Target="../tags/tag608.xml"/><Relationship Id="rId141" Type="http://schemas.openxmlformats.org/officeDocument/2006/relationships/tags" Target="../tags/tag607.xml"/><Relationship Id="rId140" Type="http://schemas.openxmlformats.org/officeDocument/2006/relationships/tags" Target="../tags/tag606.xml"/><Relationship Id="rId14" Type="http://schemas.openxmlformats.org/officeDocument/2006/relationships/tags" Target="../tags/tag480.xml"/><Relationship Id="rId139" Type="http://schemas.openxmlformats.org/officeDocument/2006/relationships/tags" Target="../tags/tag605.xml"/><Relationship Id="rId138" Type="http://schemas.openxmlformats.org/officeDocument/2006/relationships/tags" Target="../tags/tag604.xml"/><Relationship Id="rId137" Type="http://schemas.openxmlformats.org/officeDocument/2006/relationships/tags" Target="../tags/tag603.xml"/><Relationship Id="rId136" Type="http://schemas.openxmlformats.org/officeDocument/2006/relationships/tags" Target="../tags/tag602.xml"/><Relationship Id="rId135" Type="http://schemas.openxmlformats.org/officeDocument/2006/relationships/tags" Target="../tags/tag601.xml"/><Relationship Id="rId134" Type="http://schemas.openxmlformats.org/officeDocument/2006/relationships/tags" Target="../tags/tag600.xml"/><Relationship Id="rId133" Type="http://schemas.openxmlformats.org/officeDocument/2006/relationships/tags" Target="../tags/tag599.xml"/><Relationship Id="rId132" Type="http://schemas.openxmlformats.org/officeDocument/2006/relationships/tags" Target="../tags/tag598.xml"/><Relationship Id="rId131" Type="http://schemas.openxmlformats.org/officeDocument/2006/relationships/tags" Target="../tags/tag597.xml"/><Relationship Id="rId130" Type="http://schemas.openxmlformats.org/officeDocument/2006/relationships/tags" Target="../tags/tag596.xml"/><Relationship Id="rId13" Type="http://schemas.openxmlformats.org/officeDocument/2006/relationships/tags" Target="../tags/tag479.xml"/><Relationship Id="rId129" Type="http://schemas.openxmlformats.org/officeDocument/2006/relationships/tags" Target="../tags/tag595.xml"/><Relationship Id="rId128" Type="http://schemas.openxmlformats.org/officeDocument/2006/relationships/tags" Target="../tags/tag594.xml"/><Relationship Id="rId127" Type="http://schemas.openxmlformats.org/officeDocument/2006/relationships/tags" Target="../tags/tag593.xml"/><Relationship Id="rId126" Type="http://schemas.openxmlformats.org/officeDocument/2006/relationships/tags" Target="../tags/tag592.xml"/><Relationship Id="rId125" Type="http://schemas.openxmlformats.org/officeDocument/2006/relationships/tags" Target="../tags/tag591.xml"/><Relationship Id="rId124" Type="http://schemas.openxmlformats.org/officeDocument/2006/relationships/tags" Target="../tags/tag590.xml"/><Relationship Id="rId123" Type="http://schemas.openxmlformats.org/officeDocument/2006/relationships/tags" Target="../tags/tag589.xml"/><Relationship Id="rId122" Type="http://schemas.openxmlformats.org/officeDocument/2006/relationships/tags" Target="../tags/tag588.xml"/><Relationship Id="rId121" Type="http://schemas.openxmlformats.org/officeDocument/2006/relationships/tags" Target="../tags/tag587.xml"/><Relationship Id="rId120" Type="http://schemas.openxmlformats.org/officeDocument/2006/relationships/tags" Target="../tags/tag586.xml"/><Relationship Id="rId12" Type="http://schemas.openxmlformats.org/officeDocument/2006/relationships/tags" Target="../tags/tag478.xml"/><Relationship Id="rId119" Type="http://schemas.openxmlformats.org/officeDocument/2006/relationships/tags" Target="../tags/tag585.xml"/><Relationship Id="rId118" Type="http://schemas.openxmlformats.org/officeDocument/2006/relationships/tags" Target="../tags/tag584.xml"/><Relationship Id="rId117" Type="http://schemas.openxmlformats.org/officeDocument/2006/relationships/tags" Target="../tags/tag583.xml"/><Relationship Id="rId116" Type="http://schemas.openxmlformats.org/officeDocument/2006/relationships/tags" Target="../tags/tag582.xml"/><Relationship Id="rId115" Type="http://schemas.openxmlformats.org/officeDocument/2006/relationships/tags" Target="../tags/tag581.xml"/><Relationship Id="rId114" Type="http://schemas.openxmlformats.org/officeDocument/2006/relationships/tags" Target="../tags/tag580.xml"/><Relationship Id="rId113" Type="http://schemas.openxmlformats.org/officeDocument/2006/relationships/tags" Target="../tags/tag579.xml"/><Relationship Id="rId112" Type="http://schemas.openxmlformats.org/officeDocument/2006/relationships/tags" Target="../tags/tag578.xml"/><Relationship Id="rId111" Type="http://schemas.openxmlformats.org/officeDocument/2006/relationships/tags" Target="../tags/tag577.xml"/><Relationship Id="rId110" Type="http://schemas.openxmlformats.org/officeDocument/2006/relationships/tags" Target="../tags/tag576.xml"/><Relationship Id="rId11" Type="http://schemas.openxmlformats.org/officeDocument/2006/relationships/tags" Target="../tags/tag477.xml"/><Relationship Id="rId109" Type="http://schemas.openxmlformats.org/officeDocument/2006/relationships/tags" Target="../tags/tag575.xml"/><Relationship Id="rId108" Type="http://schemas.openxmlformats.org/officeDocument/2006/relationships/tags" Target="../tags/tag574.xml"/><Relationship Id="rId107" Type="http://schemas.openxmlformats.org/officeDocument/2006/relationships/tags" Target="../tags/tag573.xml"/><Relationship Id="rId106" Type="http://schemas.openxmlformats.org/officeDocument/2006/relationships/tags" Target="../tags/tag572.xml"/><Relationship Id="rId105" Type="http://schemas.openxmlformats.org/officeDocument/2006/relationships/tags" Target="../tags/tag571.xml"/><Relationship Id="rId104" Type="http://schemas.openxmlformats.org/officeDocument/2006/relationships/tags" Target="../tags/tag570.xml"/><Relationship Id="rId103" Type="http://schemas.openxmlformats.org/officeDocument/2006/relationships/tags" Target="../tags/tag569.xml"/><Relationship Id="rId102" Type="http://schemas.openxmlformats.org/officeDocument/2006/relationships/tags" Target="../tags/tag568.xml"/><Relationship Id="rId101" Type="http://schemas.openxmlformats.org/officeDocument/2006/relationships/tags" Target="../tags/tag567.xml"/><Relationship Id="rId100" Type="http://schemas.openxmlformats.org/officeDocument/2006/relationships/tags" Target="../tags/tag566.xml"/><Relationship Id="rId10" Type="http://schemas.openxmlformats.org/officeDocument/2006/relationships/tags" Target="../tags/tag476.xml"/><Relationship Id="rId1" Type="http://schemas.openxmlformats.org/officeDocument/2006/relationships/tags" Target="../tags/tag467.xml"/></Relationships>
</file>

<file path=ppt/slides/_rels/slide5.xml.rels><?xml version="1.0" encoding="UTF-8" standalone="yes"?>
<Relationships xmlns="http://schemas.openxmlformats.org/package/2006/relationships"><Relationship Id="rId99" Type="http://schemas.openxmlformats.org/officeDocument/2006/relationships/tags" Target="../tags/tag731.xml"/><Relationship Id="rId98" Type="http://schemas.openxmlformats.org/officeDocument/2006/relationships/tags" Target="../tags/tag730.xml"/><Relationship Id="rId97" Type="http://schemas.openxmlformats.org/officeDocument/2006/relationships/tags" Target="../tags/tag729.xml"/><Relationship Id="rId96" Type="http://schemas.openxmlformats.org/officeDocument/2006/relationships/tags" Target="../tags/tag728.xml"/><Relationship Id="rId95" Type="http://schemas.openxmlformats.org/officeDocument/2006/relationships/tags" Target="../tags/tag727.xml"/><Relationship Id="rId94" Type="http://schemas.openxmlformats.org/officeDocument/2006/relationships/tags" Target="../tags/tag726.xml"/><Relationship Id="rId93" Type="http://schemas.openxmlformats.org/officeDocument/2006/relationships/tags" Target="../tags/tag725.xml"/><Relationship Id="rId92" Type="http://schemas.openxmlformats.org/officeDocument/2006/relationships/tags" Target="../tags/tag724.xml"/><Relationship Id="rId91" Type="http://schemas.openxmlformats.org/officeDocument/2006/relationships/tags" Target="../tags/tag723.xml"/><Relationship Id="rId90" Type="http://schemas.openxmlformats.org/officeDocument/2006/relationships/tags" Target="../tags/tag722.xml"/><Relationship Id="rId9" Type="http://schemas.openxmlformats.org/officeDocument/2006/relationships/tags" Target="../tags/tag641.xml"/><Relationship Id="rId89" Type="http://schemas.openxmlformats.org/officeDocument/2006/relationships/tags" Target="../tags/tag721.xml"/><Relationship Id="rId88" Type="http://schemas.openxmlformats.org/officeDocument/2006/relationships/tags" Target="../tags/tag720.xml"/><Relationship Id="rId87" Type="http://schemas.openxmlformats.org/officeDocument/2006/relationships/tags" Target="../tags/tag719.xml"/><Relationship Id="rId86" Type="http://schemas.openxmlformats.org/officeDocument/2006/relationships/tags" Target="../tags/tag718.xml"/><Relationship Id="rId85" Type="http://schemas.openxmlformats.org/officeDocument/2006/relationships/tags" Target="../tags/tag717.xml"/><Relationship Id="rId84" Type="http://schemas.openxmlformats.org/officeDocument/2006/relationships/tags" Target="../tags/tag716.xml"/><Relationship Id="rId83" Type="http://schemas.openxmlformats.org/officeDocument/2006/relationships/tags" Target="../tags/tag715.xml"/><Relationship Id="rId82" Type="http://schemas.openxmlformats.org/officeDocument/2006/relationships/tags" Target="../tags/tag714.xml"/><Relationship Id="rId81" Type="http://schemas.openxmlformats.org/officeDocument/2006/relationships/tags" Target="../tags/tag713.xml"/><Relationship Id="rId80" Type="http://schemas.openxmlformats.org/officeDocument/2006/relationships/tags" Target="../tags/tag712.xml"/><Relationship Id="rId8" Type="http://schemas.openxmlformats.org/officeDocument/2006/relationships/tags" Target="../tags/tag640.xml"/><Relationship Id="rId79" Type="http://schemas.openxmlformats.org/officeDocument/2006/relationships/tags" Target="../tags/tag711.xml"/><Relationship Id="rId78" Type="http://schemas.openxmlformats.org/officeDocument/2006/relationships/tags" Target="../tags/tag710.xml"/><Relationship Id="rId77" Type="http://schemas.openxmlformats.org/officeDocument/2006/relationships/tags" Target="../tags/tag709.xml"/><Relationship Id="rId76" Type="http://schemas.openxmlformats.org/officeDocument/2006/relationships/tags" Target="../tags/tag708.xml"/><Relationship Id="rId75" Type="http://schemas.openxmlformats.org/officeDocument/2006/relationships/tags" Target="../tags/tag707.xml"/><Relationship Id="rId74" Type="http://schemas.openxmlformats.org/officeDocument/2006/relationships/tags" Target="../tags/tag706.xml"/><Relationship Id="rId73" Type="http://schemas.openxmlformats.org/officeDocument/2006/relationships/tags" Target="../tags/tag705.xml"/><Relationship Id="rId72" Type="http://schemas.openxmlformats.org/officeDocument/2006/relationships/tags" Target="../tags/tag704.xml"/><Relationship Id="rId71" Type="http://schemas.openxmlformats.org/officeDocument/2006/relationships/tags" Target="../tags/tag703.xml"/><Relationship Id="rId70" Type="http://schemas.openxmlformats.org/officeDocument/2006/relationships/tags" Target="../tags/tag702.xml"/><Relationship Id="rId7" Type="http://schemas.openxmlformats.org/officeDocument/2006/relationships/tags" Target="../tags/tag639.xml"/><Relationship Id="rId69" Type="http://schemas.openxmlformats.org/officeDocument/2006/relationships/tags" Target="../tags/tag701.xml"/><Relationship Id="rId68" Type="http://schemas.openxmlformats.org/officeDocument/2006/relationships/tags" Target="../tags/tag700.xml"/><Relationship Id="rId67" Type="http://schemas.openxmlformats.org/officeDocument/2006/relationships/tags" Target="../tags/tag699.xml"/><Relationship Id="rId66" Type="http://schemas.openxmlformats.org/officeDocument/2006/relationships/tags" Target="../tags/tag698.xml"/><Relationship Id="rId65" Type="http://schemas.openxmlformats.org/officeDocument/2006/relationships/tags" Target="../tags/tag697.xml"/><Relationship Id="rId64" Type="http://schemas.openxmlformats.org/officeDocument/2006/relationships/tags" Target="../tags/tag696.xml"/><Relationship Id="rId63" Type="http://schemas.openxmlformats.org/officeDocument/2006/relationships/tags" Target="../tags/tag695.xml"/><Relationship Id="rId62" Type="http://schemas.openxmlformats.org/officeDocument/2006/relationships/tags" Target="../tags/tag694.xml"/><Relationship Id="rId61" Type="http://schemas.openxmlformats.org/officeDocument/2006/relationships/tags" Target="../tags/tag693.xml"/><Relationship Id="rId60" Type="http://schemas.openxmlformats.org/officeDocument/2006/relationships/tags" Target="../tags/tag692.xml"/><Relationship Id="rId6" Type="http://schemas.openxmlformats.org/officeDocument/2006/relationships/tags" Target="../tags/tag638.xml"/><Relationship Id="rId59" Type="http://schemas.openxmlformats.org/officeDocument/2006/relationships/tags" Target="../tags/tag691.xml"/><Relationship Id="rId58" Type="http://schemas.openxmlformats.org/officeDocument/2006/relationships/tags" Target="../tags/tag690.xml"/><Relationship Id="rId57" Type="http://schemas.openxmlformats.org/officeDocument/2006/relationships/tags" Target="../tags/tag689.xml"/><Relationship Id="rId56" Type="http://schemas.openxmlformats.org/officeDocument/2006/relationships/tags" Target="../tags/tag688.xml"/><Relationship Id="rId55" Type="http://schemas.openxmlformats.org/officeDocument/2006/relationships/tags" Target="../tags/tag687.xml"/><Relationship Id="rId54" Type="http://schemas.openxmlformats.org/officeDocument/2006/relationships/tags" Target="../tags/tag686.xml"/><Relationship Id="rId53" Type="http://schemas.openxmlformats.org/officeDocument/2006/relationships/tags" Target="../tags/tag685.xml"/><Relationship Id="rId52" Type="http://schemas.openxmlformats.org/officeDocument/2006/relationships/tags" Target="../tags/tag684.xml"/><Relationship Id="rId51" Type="http://schemas.openxmlformats.org/officeDocument/2006/relationships/tags" Target="../tags/tag683.xml"/><Relationship Id="rId50" Type="http://schemas.openxmlformats.org/officeDocument/2006/relationships/tags" Target="../tags/tag682.xml"/><Relationship Id="rId5" Type="http://schemas.openxmlformats.org/officeDocument/2006/relationships/tags" Target="../tags/tag637.xml"/><Relationship Id="rId49" Type="http://schemas.openxmlformats.org/officeDocument/2006/relationships/tags" Target="../tags/tag681.xml"/><Relationship Id="rId48" Type="http://schemas.openxmlformats.org/officeDocument/2006/relationships/tags" Target="../tags/tag680.xml"/><Relationship Id="rId47" Type="http://schemas.openxmlformats.org/officeDocument/2006/relationships/tags" Target="../tags/tag679.xml"/><Relationship Id="rId46" Type="http://schemas.openxmlformats.org/officeDocument/2006/relationships/tags" Target="../tags/tag678.xml"/><Relationship Id="rId45" Type="http://schemas.openxmlformats.org/officeDocument/2006/relationships/tags" Target="../tags/tag677.xml"/><Relationship Id="rId44" Type="http://schemas.openxmlformats.org/officeDocument/2006/relationships/tags" Target="../tags/tag676.xml"/><Relationship Id="rId43" Type="http://schemas.openxmlformats.org/officeDocument/2006/relationships/tags" Target="../tags/tag675.xml"/><Relationship Id="rId42" Type="http://schemas.openxmlformats.org/officeDocument/2006/relationships/tags" Target="../tags/tag674.xml"/><Relationship Id="rId41" Type="http://schemas.openxmlformats.org/officeDocument/2006/relationships/tags" Target="../tags/tag673.xml"/><Relationship Id="rId40" Type="http://schemas.openxmlformats.org/officeDocument/2006/relationships/tags" Target="../tags/tag672.xml"/><Relationship Id="rId4" Type="http://schemas.openxmlformats.org/officeDocument/2006/relationships/tags" Target="../tags/tag636.xml"/><Relationship Id="rId39" Type="http://schemas.openxmlformats.org/officeDocument/2006/relationships/tags" Target="../tags/tag671.xml"/><Relationship Id="rId38" Type="http://schemas.openxmlformats.org/officeDocument/2006/relationships/tags" Target="../tags/tag670.xml"/><Relationship Id="rId37" Type="http://schemas.openxmlformats.org/officeDocument/2006/relationships/tags" Target="../tags/tag669.xml"/><Relationship Id="rId36" Type="http://schemas.openxmlformats.org/officeDocument/2006/relationships/tags" Target="../tags/tag668.xml"/><Relationship Id="rId35" Type="http://schemas.openxmlformats.org/officeDocument/2006/relationships/tags" Target="../tags/tag667.xml"/><Relationship Id="rId34" Type="http://schemas.openxmlformats.org/officeDocument/2006/relationships/tags" Target="../tags/tag666.xml"/><Relationship Id="rId33" Type="http://schemas.openxmlformats.org/officeDocument/2006/relationships/tags" Target="../tags/tag665.xml"/><Relationship Id="rId32" Type="http://schemas.openxmlformats.org/officeDocument/2006/relationships/tags" Target="../tags/tag664.xml"/><Relationship Id="rId31" Type="http://schemas.openxmlformats.org/officeDocument/2006/relationships/tags" Target="../tags/tag663.xml"/><Relationship Id="rId30" Type="http://schemas.openxmlformats.org/officeDocument/2006/relationships/tags" Target="../tags/tag662.xml"/><Relationship Id="rId3" Type="http://schemas.openxmlformats.org/officeDocument/2006/relationships/tags" Target="../tags/tag635.xml"/><Relationship Id="rId29" Type="http://schemas.openxmlformats.org/officeDocument/2006/relationships/tags" Target="../tags/tag661.xml"/><Relationship Id="rId28" Type="http://schemas.openxmlformats.org/officeDocument/2006/relationships/tags" Target="../tags/tag660.xml"/><Relationship Id="rId27" Type="http://schemas.openxmlformats.org/officeDocument/2006/relationships/tags" Target="../tags/tag659.xml"/><Relationship Id="rId26" Type="http://schemas.openxmlformats.org/officeDocument/2006/relationships/tags" Target="../tags/tag658.xml"/><Relationship Id="rId25" Type="http://schemas.openxmlformats.org/officeDocument/2006/relationships/tags" Target="../tags/tag657.xml"/><Relationship Id="rId24" Type="http://schemas.openxmlformats.org/officeDocument/2006/relationships/tags" Target="../tags/tag656.xml"/><Relationship Id="rId23" Type="http://schemas.openxmlformats.org/officeDocument/2006/relationships/tags" Target="../tags/tag655.xml"/><Relationship Id="rId22" Type="http://schemas.openxmlformats.org/officeDocument/2006/relationships/tags" Target="../tags/tag654.xml"/><Relationship Id="rId21" Type="http://schemas.openxmlformats.org/officeDocument/2006/relationships/tags" Target="../tags/tag653.xml"/><Relationship Id="rId20" Type="http://schemas.openxmlformats.org/officeDocument/2006/relationships/tags" Target="../tags/tag652.xml"/><Relationship Id="rId2" Type="http://schemas.openxmlformats.org/officeDocument/2006/relationships/tags" Target="../tags/tag634.xml"/><Relationship Id="rId19" Type="http://schemas.openxmlformats.org/officeDocument/2006/relationships/tags" Target="../tags/tag651.xml"/><Relationship Id="rId18" Type="http://schemas.openxmlformats.org/officeDocument/2006/relationships/tags" Target="../tags/tag650.xml"/><Relationship Id="rId17" Type="http://schemas.openxmlformats.org/officeDocument/2006/relationships/tags" Target="../tags/tag649.xml"/><Relationship Id="rId16" Type="http://schemas.openxmlformats.org/officeDocument/2006/relationships/tags" Target="../tags/tag648.xml"/><Relationship Id="rId159" Type="http://schemas.openxmlformats.org/officeDocument/2006/relationships/notesSlide" Target="../notesSlides/notesSlide5.xml"/><Relationship Id="rId158" Type="http://schemas.openxmlformats.org/officeDocument/2006/relationships/slideLayout" Target="../slideLayouts/slideLayout1.xml"/><Relationship Id="rId157" Type="http://schemas.openxmlformats.org/officeDocument/2006/relationships/tags" Target="../tags/tag787.xml"/><Relationship Id="rId156" Type="http://schemas.openxmlformats.org/officeDocument/2006/relationships/image" Target="../media/image5.png"/><Relationship Id="rId155" Type="http://schemas.openxmlformats.org/officeDocument/2006/relationships/tags" Target="../tags/tag786.xml"/><Relationship Id="rId154" Type="http://schemas.openxmlformats.org/officeDocument/2006/relationships/image" Target="../media/image2.png"/><Relationship Id="rId153" Type="http://schemas.openxmlformats.org/officeDocument/2006/relationships/tags" Target="../tags/tag785.xml"/><Relationship Id="rId152" Type="http://schemas.openxmlformats.org/officeDocument/2006/relationships/tags" Target="../tags/tag784.xml"/><Relationship Id="rId151" Type="http://schemas.openxmlformats.org/officeDocument/2006/relationships/tags" Target="../tags/tag783.xml"/><Relationship Id="rId150" Type="http://schemas.openxmlformats.org/officeDocument/2006/relationships/tags" Target="../tags/tag782.xml"/><Relationship Id="rId15" Type="http://schemas.openxmlformats.org/officeDocument/2006/relationships/tags" Target="../tags/tag647.xml"/><Relationship Id="rId149" Type="http://schemas.openxmlformats.org/officeDocument/2006/relationships/tags" Target="../tags/tag781.xml"/><Relationship Id="rId148" Type="http://schemas.openxmlformats.org/officeDocument/2006/relationships/tags" Target="../tags/tag780.xml"/><Relationship Id="rId147" Type="http://schemas.openxmlformats.org/officeDocument/2006/relationships/tags" Target="../tags/tag779.xml"/><Relationship Id="rId146" Type="http://schemas.openxmlformats.org/officeDocument/2006/relationships/tags" Target="../tags/tag778.xml"/><Relationship Id="rId145" Type="http://schemas.openxmlformats.org/officeDocument/2006/relationships/tags" Target="../tags/tag777.xml"/><Relationship Id="rId144" Type="http://schemas.openxmlformats.org/officeDocument/2006/relationships/tags" Target="../tags/tag776.xml"/><Relationship Id="rId143" Type="http://schemas.openxmlformats.org/officeDocument/2006/relationships/tags" Target="../tags/tag775.xml"/><Relationship Id="rId142" Type="http://schemas.openxmlformats.org/officeDocument/2006/relationships/tags" Target="../tags/tag774.xml"/><Relationship Id="rId141" Type="http://schemas.openxmlformats.org/officeDocument/2006/relationships/tags" Target="../tags/tag773.xml"/><Relationship Id="rId140" Type="http://schemas.openxmlformats.org/officeDocument/2006/relationships/tags" Target="../tags/tag772.xml"/><Relationship Id="rId14" Type="http://schemas.openxmlformats.org/officeDocument/2006/relationships/tags" Target="../tags/tag646.xml"/><Relationship Id="rId139" Type="http://schemas.openxmlformats.org/officeDocument/2006/relationships/tags" Target="../tags/tag771.xml"/><Relationship Id="rId138" Type="http://schemas.openxmlformats.org/officeDocument/2006/relationships/tags" Target="../tags/tag770.xml"/><Relationship Id="rId137" Type="http://schemas.openxmlformats.org/officeDocument/2006/relationships/tags" Target="../tags/tag769.xml"/><Relationship Id="rId136" Type="http://schemas.openxmlformats.org/officeDocument/2006/relationships/tags" Target="../tags/tag768.xml"/><Relationship Id="rId135" Type="http://schemas.openxmlformats.org/officeDocument/2006/relationships/tags" Target="../tags/tag767.xml"/><Relationship Id="rId134" Type="http://schemas.openxmlformats.org/officeDocument/2006/relationships/tags" Target="../tags/tag766.xml"/><Relationship Id="rId133" Type="http://schemas.openxmlformats.org/officeDocument/2006/relationships/tags" Target="../tags/tag765.xml"/><Relationship Id="rId132" Type="http://schemas.openxmlformats.org/officeDocument/2006/relationships/tags" Target="../tags/tag764.xml"/><Relationship Id="rId131" Type="http://schemas.openxmlformats.org/officeDocument/2006/relationships/tags" Target="../tags/tag763.xml"/><Relationship Id="rId130" Type="http://schemas.openxmlformats.org/officeDocument/2006/relationships/tags" Target="../tags/tag762.xml"/><Relationship Id="rId13" Type="http://schemas.openxmlformats.org/officeDocument/2006/relationships/tags" Target="../tags/tag645.xml"/><Relationship Id="rId129" Type="http://schemas.openxmlformats.org/officeDocument/2006/relationships/tags" Target="../tags/tag761.xml"/><Relationship Id="rId128" Type="http://schemas.openxmlformats.org/officeDocument/2006/relationships/tags" Target="../tags/tag760.xml"/><Relationship Id="rId127" Type="http://schemas.openxmlformats.org/officeDocument/2006/relationships/tags" Target="../tags/tag759.xml"/><Relationship Id="rId126" Type="http://schemas.openxmlformats.org/officeDocument/2006/relationships/tags" Target="../tags/tag758.xml"/><Relationship Id="rId125" Type="http://schemas.openxmlformats.org/officeDocument/2006/relationships/tags" Target="../tags/tag757.xml"/><Relationship Id="rId124" Type="http://schemas.openxmlformats.org/officeDocument/2006/relationships/tags" Target="../tags/tag756.xml"/><Relationship Id="rId123" Type="http://schemas.openxmlformats.org/officeDocument/2006/relationships/tags" Target="../tags/tag755.xml"/><Relationship Id="rId122" Type="http://schemas.openxmlformats.org/officeDocument/2006/relationships/tags" Target="../tags/tag754.xml"/><Relationship Id="rId121" Type="http://schemas.openxmlformats.org/officeDocument/2006/relationships/tags" Target="../tags/tag753.xml"/><Relationship Id="rId120" Type="http://schemas.openxmlformats.org/officeDocument/2006/relationships/tags" Target="../tags/tag752.xml"/><Relationship Id="rId12" Type="http://schemas.openxmlformats.org/officeDocument/2006/relationships/tags" Target="../tags/tag644.xml"/><Relationship Id="rId119" Type="http://schemas.openxmlformats.org/officeDocument/2006/relationships/tags" Target="../tags/tag751.xml"/><Relationship Id="rId118" Type="http://schemas.openxmlformats.org/officeDocument/2006/relationships/tags" Target="../tags/tag750.xml"/><Relationship Id="rId117" Type="http://schemas.openxmlformats.org/officeDocument/2006/relationships/tags" Target="../tags/tag749.xml"/><Relationship Id="rId116" Type="http://schemas.openxmlformats.org/officeDocument/2006/relationships/tags" Target="../tags/tag748.xml"/><Relationship Id="rId115" Type="http://schemas.openxmlformats.org/officeDocument/2006/relationships/tags" Target="../tags/tag747.xml"/><Relationship Id="rId114" Type="http://schemas.openxmlformats.org/officeDocument/2006/relationships/tags" Target="../tags/tag746.xml"/><Relationship Id="rId113" Type="http://schemas.openxmlformats.org/officeDocument/2006/relationships/tags" Target="../tags/tag745.xml"/><Relationship Id="rId112" Type="http://schemas.openxmlformats.org/officeDocument/2006/relationships/tags" Target="../tags/tag744.xml"/><Relationship Id="rId111" Type="http://schemas.openxmlformats.org/officeDocument/2006/relationships/tags" Target="../tags/tag743.xml"/><Relationship Id="rId110" Type="http://schemas.openxmlformats.org/officeDocument/2006/relationships/tags" Target="../tags/tag742.xml"/><Relationship Id="rId11" Type="http://schemas.openxmlformats.org/officeDocument/2006/relationships/tags" Target="../tags/tag643.xml"/><Relationship Id="rId109" Type="http://schemas.openxmlformats.org/officeDocument/2006/relationships/tags" Target="../tags/tag741.xml"/><Relationship Id="rId108" Type="http://schemas.openxmlformats.org/officeDocument/2006/relationships/tags" Target="../tags/tag740.xml"/><Relationship Id="rId107" Type="http://schemas.openxmlformats.org/officeDocument/2006/relationships/tags" Target="../tags/tag739.xml"/><Relationship Id="rId106" Type="http://schemas.openxmlformats.org/officeDocument/2006/relationships/tags" Target="../tags/tag738.xml"/><Relationship Id="rId105" Type="http://schemas.openxmlformats.org/officeDocument/2006/relationships/tags" Target="../tags/tag737.xml"/><Relationship Id="rId104" Type="http://schemas.openxmlformats.org/officeDocument/2006/relationships/tags" Target="../tags/tag736.xml"/><Relationship Id="rId103" Type="http://schemas.openxmlformats.org/officeDocument/2006/relationships/tags" Target="../tags/tag735.xml"/><Relationship Id="rId102" Type="http://schemas.openxmlformats.org/officeDocument/2006/relationships/tags" Target="../tags/tag734.xml"/><Relationship Id="rId101" Type="http://schemas.openxmlformats.org/officeDocument/2006/relationships/tags" Target="../tags/tag733.xml"/><Relationship Id="rId100" Type="http://schemas.openxmlformats.org/officeDocument/2006/relationships/tags" Target="../tags/tag732.xml"/><Relationship Id="rId10" Type="http://schemas.openxmlformats.org/officeDocument/2006/relationships/tags" Target="../tags/tag642.xml"/><Relationship Id="rId1" Type="http://schemas.openxmlformats.org/officeDocument/2006/relationships/tags" Target="../tags/tag633.xml"/></Relationships>
</file>

<file path=ppt/slides/_rels/slide6.xml.rels><?xml version="1.0" encoding="UTF-8" standalone="yes"?>
<Relationships xmlns="http://schemas.openxmlformats.org/package/2006/relationships"><Relationship Id="rId99" Type="http://schemas.openxmlformats.org/officeDocument/2006/relationships/tags" Target="../tags/tag886.xml"/><Relationship Id="rId98" Type="http://schemas.openxmlformats.org/officeDocument/2006/relationships/tags" Target="../tags/tag885.xml"/><Relationship Id="rId97" Type="http://schemas.openxmlformats.org/officeDocument/2006/relationships/tags" Target="../tags/tag884.xml"/><Relationship Id="rId96" Type="http://schemas.openxmlformats.org/officeDocument/2006/relationships/tags" Target="../tags/tag883.xml"/><Relationship Id="rId95" Type="http://schemas.openxmlformats.org/officeDocument/2006/relationships/tags" Target="../tags/tag882.xml"/><Relationship Id="rId94" Type="http://schemas.openxmlformats.org/officeDocument/2006/relationships/tags" Target="../tags/tag881.xml"/><Relationship Id="rId93" Type="http://schemas.openxmlformats.org/officeDocument/2006/relationships/tags" Target="../tags/tag880.xml"/><Relationship Id="rId92" Type="http://schemas.openxmlformats.org/officeDocument/2006/relationships/tags" Target="../tags/tag879.xml"/><Relationship Id="rId91" Type="http://schemas.openxmlformats.org/officeDocument/2006/relationships/tags" Target="../tags/tag878.xml"/><Relationship Id="rId90" Type="http://schemas.openxmlformats.org/officeDocument/2006/relationships/tags" Target="../tags/tag877.xml"/><Relationship Id="rId9" Type="http://schemas.openxmlformats.org/officeDocument/2006/relationships/tags" Target="../tags/tag796.xml"/><Relationship Id="rId89" Type="http://schemas.openxmlformats.org/officeDocument/2006/relationships/tags" Target="../tags/tag876.xml"/><Relationship Id="rId88" Type="http://schemas.openxmlformats.org/officeDocument/2006/relationships/tags" Target="../tags/tag875.xml"/><Relationship Id="rId87" Type="http://schemas.openxmlformats.org/officeDocument/2006/relationships/tags" Target="../tags/tag874.xml"/><Relationship Id="rId86" Type="http://schemas.openxmlformats.org/officeDocument/2006/relationships/tags" Target="../tags/tag873.xml"/><Relationship Id="rId85" Type="http://schemas.openxmlformats.org/officeDocument/2006/relationships/tags" Target="../tags/tag872.xml"/><Relationship Id="rId84" Type="http://schemas.openxmlformats.org/officeDocument/2006/relationships/tags" Target="../tags/tag871.xml"/><Relationship Id="rId83" Type="http://schemas.openxmlformats.org/officeDocument/2006/relationships/tags" Target="../tags/tag870.xml"/><Relationship Id="rId82" Type="http://schemas.openxmlformats.org/officeDocument/2006/relationships/tags" Target="../tags/tag869.xml"/><Relationship Id="rId81" Type="http://schemas.openxmlformats.org/officeDocument/2006/relationships/tags" Target="../tags/tag868.xml"/><Relationship Id="rId80" Type="http://schemas.openxmlformats.org/officeDocument/2006/relationships/tags" Target="../tags/tag867.xml"/><Relationship Id="rId8" Type="http://schemas.openxmlformats.org/officeDocument/2006/relationships/tags" Target="../tags/tag795.xml"/><Relationship Id="rId79" Type="http://schemas.openxmlformats.org/officeDocument/2006/relationships/tags" Target="../tags/tag866.xml"/><Relationship Id="rId78" Type="http://schemas.openxmlformats.org/officeDocument/2006/relationships/tags" Target="../tags/tag865.xml"/><Relationship Id="rId77" Type="http://schemas.openxmlformats.org/officeDocument/2006/relationships/tags" Target="../tags/tag864.xml"/><Relationship Id="rId76" Type="http://schemas.openxmlformats.org/officeDocument/2006/relationships/tags" Target="../tags/tag863.xml"/><Relationship Id="rId75" Type="http://schemas.openxmlformats.org/officeDocument/2006/relationships/tags" Target="../tags/tag862.xml"/><Relationship Id="rId74" Type="http://schemas.openxmlformats.org/officeDocument/2006/relationships/tags" Target="../tags/tag861.xml"/><Relationship Id="rId73" Type="http://schemas.openxmlformats.org/officeDocument/2006/relationships/tags" Target="../tags/tag860.xml"/><Relationship Id="rId72" Type="http://schemas.openxmlformats.org/officeDocument/2006/relationships/tags" Target="../tags/tag859.xml"/><Relationship Id="rId71" Type="http://schemas.openxmlformats.org/officeDocument/2006/relationships/tags" Target="../tags/tag858.xml"/><Relationship Id="rId70" Type="http://schemas.openxmlformats.org/officeDocument/2006/relationships/tags" Target="../tags/tag857.xml"/><Relationship Id="rId7" Type="http://schemas.openxmlformats.org/officeDocument/2006/relationships/tags" Target="../tags/tag794.xml"/><Relationship Id="rId69" Type="http://schemas.openxmlformats.org/officeDocument/2006/relationships/tags" Target="../tags/tag856.xml"/><Relationship Id="rId68" Type="http://schemas.openxmlformats.org/officeDocument/2006/relationships/tags" Target="../tags/tag855.xml"/><Relationship Id="rId67" Type="http://schemas.openxmlformats.org/officeDocument/2006/relationships/tags" Target="../tags/tag854.xml"/><Relationship Id="rId66" Type="http://schemas.openxmlformats.org/officeDocument/2006/relationships/tags" Target="../tags/tag853.xml"/><Relationship Id="rId65" Type="http://schemas.openxmlformats.org/officeDocument/2006/relationships/tags" Target="../tags/tag852.xml"/><Relationship Id="rId64" Type="http://schemas.openxmlformats.org/officeDocument/2006/relationships/tags" Target="../tags/tag851.xml"/><Relationship Id="rId63" Type="http://schemas.openxmlformats.org/officeDocument/2006/relationships/tags" Target="../tags/tag850.xml"/><Relationship Id="rId62" Type="http://schemas.openxmlformats.org/officeDocument/2006/relationships/tags" Target="../tags/tag849.xml"/><Relationship Id="rId61" Type="http://schemas.openxmlformats.org/officeDocument/2006/relationships/tags" Target="../tags/tag848.xml"/><Relationship Id="rId60" Type="http://schemas.openxmlformats.org/officeDocument/2006/relationships/tags" Target="../tags/tag847.xml"/><Relationship Id="rId6" Type="http://schemas.openxmlformats.org/officeDocument/2006/relationships/tags" Target="../tags/tag793.xml"/><Relationship Id="rId59" Type="http://schemas.openxmlformats.org/officeDocument/2006/relationships/tags" Target="../tags/tag846.xml"/><Relationship Id="rId58" Type="http://schemas.openxmlformats.org/officeDocument/2006/relationships/tags" Target="../tags/tag845.xml"/><Relationship Id="rId57" Type="http://schemas.openxmlformats.org/officeDocument/2006/relationships/tags" Target="../tags/tag844.xml"/><Relationship Id="rId56" Type="http://schemas.openxmlformats.org/officeDocument/2006/relationships/tags" Target="../tags/tag843.xml"/><Relationship Id="rId55" Type="http://schemas.openxmlformats.org/officeDocument/2006/relationships/tags" Target="../tags/tag842.xml"/><Relationship Id="rId54" Type="http://schemas.openxmlformats.org/officeDocument/2006/relationships/tags" Target="../tags/tag841.xml"/><Relationship Id="rId53" Type="http://schemas.openxmlformats.org/officeDocument/2006/relationships/tags" Target="../tags/tag840.xml"/><Relationship Id="rId52" Type="http://schemas.openxmlformats.org/officeDocument/2006/relationships/tags" Target="../tags/tag839.xml"/><Relationship Id="rId51" Type="http://schemas.openxmlformats.org/officeDocument/2006/relationships/tags" Target="../tags/tag838.xml"/><Relationship Id="rId50" Type="http://schemas.openxmlformats.org/officeDocument/2006/relationships/tags" Target="../tags/tag837.xml"/><Relationship Id="rId5" Type="http://schemas.openxmlformats.org/officeDocument/2006/relationships/tags" Target="../tags/tag792.xml"/><Relationship Id="rId49" Type="http://schemas.openxmlformats.org/officeDocument/2006/relationships/tags" Target="../tags/tag836.xml"/><Relationship Id="rId48" Type="http://schemas.openxmlformats.org/officeDocument/2006/relationships/tags" Target="../tags/tag835.xml"/><Relationship Id="rId47" Type="http://schemas.openxmlformats.org/officeDocument/2006/relationships/tags" Target="../tags/tag834.xml"/><Relationship Id="rId46" Type="http://schemas.openxmlformats.org/officeDocument/2006/relationships/tags" Target="../tags/tag833.xml"/><Relationship Id="rId45" Type="http://schemas.openxmlformats.org/officeDocument/2006/relationships/tags" Target="../tags/tag832.xml"/><Relationship Id="rId44" Type="http://schemas.openxmlformats.org/officeDocument/2006/relationships/tags" Target="../tags/tag831.xml"/><Relationship Id="rId43" Type="http://schemas.openxmlformats.org/officeDocument/2006/relationships/tags" Target="../tags/tag830.xml"/><Relationship Id="rId42" Type="http://schemas.openxmlformats.org/officeDocument/2006/relationships/tags" Target="../tags/tag829.xml"/><Relationship Id="rId41" Type="http://schemas.openxmlformats.org/officeDocument/2006/relationships/tags" Target="../tags/tag828.xml"/><Relationship Id="rId40" Type="http://schemas.openxmlformats.org/officeDocument/2006/relationships/tags" Target="../tags/tag827.xml"/><Relationship Id="rId4" Type="http://schemas.openxmlformats.org/officeDocument/2006/relationships/tags" Target="../tags/tag791.xml"/><Relationship Id="rId39" Type="http://schemas.openxmlformats.org/officeDocument/2006/relationships/tags" Target="../tags/tag826.xml"/><Relationship Id="rId38" Type="http://schemas.openxmlformats.org/officeDocument/2006/relationships/tags" Target="../tags/tag825.xml"/><Relationship Id="rId37" Type="http://schemas.openxmlformats.org/officeDocument/2006/relationships/tags" Target="../tags/tag824.xml"/><Relationship Id="rId36" Type="http://schemas.openxmlformats.org/officeDocument/2006/relationships/tags" Target="../tags/tag823.xml"/><Relationship Id="rId35" Type="http://schemas.openxmlformats.org/officeDocument/2006/relationships/tags" Target="../tags/tag822.xml"/><Relationship Id="rId34" Type="http://schemas.openxmlformats.org/officeDocument/2006/relationships/tags" Target="../tags/tag821.xml"/><Relationship Id="rId33" Type="http://schemas.openxmlformats.org/officeDocument/2006/relationships/tags" Target="../tags/tag820.xml"/><Relationship Id="rId32" Type="http://schemas.openxmlformats.org/officeDocument/2006/relationships/tags" Target="../tags/tag819.xml"/><Relationship Id="rId31" Type="http://schemas.openxmlformats.org/officeDocument/2006/relationships/tags" Target="../tags/tag818.xml"/><Relationship Id="rId30" Type="http://schemas.openxmlformats.org/officeDocument/2006/relationships/tags" Target="../tags/tag817.xml"/><Relationship Id="rId3" Type="http://schemas.openxmlformats.org/officeDocument/2006/relationships/tags" Target="../tags/tag790.xml"/><Relationship Id="rId29" Type="http://schemas.openxmlformats.org/officeDocument/2006/relationships/tags" Target="../tags/tag816.xml"/><Relationship Id="rId28" Type="http://schemas.openxmlformats.org/officeDocument/2006/relationships/tags" Target="../tags/tag815.xml"/><Relationship Id="rId27" Type="http://schemas.openxmlformats.org/officeDocument/2006/relationships/tags" Target="../tags/tag814.xml"/><Relationship Id="rId26" Type="http://schemas.openxmlformats.org/officeDocument/2006/relationships/tags" Target="../tags/tag813.xml"/><Relationship Id="rId25" Type="http://schemas.openxmlformats.org/officeDocument/2006/relationships/tags" Target="../tags/tag812.xml"/><Relationship Id="rId24" Type="http://schemas.openxmlformats.org/officeDocument/2006/relationships/tags" Target="../tags/tag811.xml"/><Relationship Id="rId23" Type="http://schemas.openxmlformats.org/officeDocument/2006/relationships/tags" Target="../tags/tag810.xml"/><Relationship Id="rId22" Type="http://schemas.openxmlformats.org/officeDocument/2006/relationships/tags" Target="../tags/tag809.xml"/><Relationship Id="rId21" Type="http://schemas.openxmlformats.org/officeDocument/2006/relationships/tags" Target="../tags/tag808.xml"/><Relationship Id="rId20" Type="http://schemas.openxmlformats.org/officeDocument/2006/relationships/tags" Target="../tags/tag807.xml"/><Relationship Id="rId2" Type="http://schemas.openxmlformats.org/officeDocument/2006/relationships/tags" Target="../tags/tag789.xml"/><Relationship Id="rId19" Type="http://schemas.openxmlformats.org/officeDocument/2006/relationships/tags" Target="../tags/tag806.xml"/><Relationship Id="rId186" Type="http://schemas.openxmlformats.org/officeDocument/2006/relationships/notesSlide" Target="../notesSlides/notesSlide6.xml"/><Relationship Id="rId185" Type="http://schemas.openxmlformats.org/officeDocument/2006/relationships/slideLayout" Target="../slideLayouts/slideLayout1.xml"/><Relationship Id="rId184" Type="http://schemas.openxmlformats.org/officeDocument/2006/relationships/tags" Target="../tags/tag970.xml"/><Relationship Id="rId183" Type="http://schemas.openxmlformats.org/officeDocument/2006/relationships/tags" Target="../tags/tag969.xml"/><Relationship Id="rId182" Type="http://schemas.openxmlformats.org/officeDocument/2006/relationships/tags" Target="../tags/tag968.xml"/><Relationship Id="rId181" Type="http://schemas.openxmlformats.org/officeDocument/2006/relationships/tags" Target="../tags/tag967.xml"/><Relationship Id="rId180" Type="http://schemas.openxmlformats.org/officeDocument/2006/relationships/tags" Target="../tags/tag966.xml"/><Relationship Id="rId18" Type="http://schemas.openxmlformats.org/officeDocument/2006/relationships/tags" Target="../tags/tag805.xml"/><Relationship Id="rId179" Type="http://schemas.openxmlformats.org/officeDocument/2006/relationships/tags" Target="../tags/tag965.xml"/><Relationship Id="rId178" Type="http://schemas.openxmlformats.org/officeDocument/2006/relationships/tags" Target="../tags/tag964.xml"/><Relationship Id="rId177" Type="http://schemas.openxmlformats.org/officeDocument/2006/relationships/tags" Target="../tags/tag963.xml"/><Relationship Id="rId176" Type="http://schemas.openxmlformats.org/officeDocument/2006/relationships/tags" Target="../tags/tag962.xml"/><Relationship Id="rId175" Type="http://schemas.openxmlformats.org/officeDocument/2006/relationships/tags" Target="../tags/tag961.xml"/><Relationship Id="rId174" Type="http://schemas.openxmlformats.org/officeDocument/2006/relationships/tags" Target="../tags/tag960.xml"/><Relationship Id="rId173" Type="http://schemas.openxmlformats.org/officeDocument/2006/relationships/tags" Target="../tags/tag959.xml"/><Relationship Id="rId172" Type="http://schemas.openxmlformats.org/officeDocument/2006/relationships/tags" Target="../tags/tag958.xml"/><Relationship Id="rId171" Type="http://schemas.openxmlformats.org/officeDocument/2006/relationships/tags" Target="../tags/tag957.xml"/><Relationship Id="rId170" Type="http://schemas.openxmlformats.org/officeDocument/2006/relationships/tags" Target="../tags/tag956.xml"/><Relationship Id="rId17" Type="http://schemas.openxmlformats.org/officeDocument/2006/relationships/tags" Target="../tags/tag804.xml"/><Relationship Id="rId169" Type="http://schemas.openxmlformats.org/officeDocument/2006/relationships/tags" Target="../tags/tag955.xml"/><Relationship Id="rId168" Type="http://schemas.openxmlformats.org/officeDocument/2006/relationships/tags" Target="../tags/tag954.xml"/><Relationship Id="rId167" Type="http://schemas.openxmlformats.org/officeDocument/2006/relationships/tags" Target="../tags/tag953.xml"/><Relationship Id="rId166" Type="http://schemas.openxmlformats.org/officeDocument/2006/relationships/tags" Target="../tags/tag952.xml"/><Relationship Id="rId165" Type="http://schemas.openxmlformats.org/officeDocument/2006/relationships/tags" Target="../tags/tag951.xml"/><Relationship Id="rId164" Type="http://schemas.openxmlformats.org/officeDocument/2006/relationships/tags" Target="../tags/tag950.xml"/><Relationship Id="rId163" Type="http://schemas.openxmlformats.org/officeDocument/2006/relationships/tags" Target="../tags/tag949.xml"/><Relationship Id="rId162" Type="http://schemas.openxmlformats.org/officeDocument/2006/relationships/tags" Target="../tags/tag948.xml"/><Relationship Id="rId161" Type="http://schemas.openxmlformats.org/officeDocument/2006/relationships/tags" Target="../tags/tag947.xml"/><Relationship Id="rId160" Type="http://schemas.openxmlformats.org/officeDocument/2006/relationships/tags" Target="../tags/tag946.xml"/><Relationship Id="rId16" Type="http://schemas.openxmlformats.org/officeDocument/2006/relationships/tags" Target="../tags/tag803.xml"/><Relationship Id="rId159" Type="http://schemas.openxmlformats.org/officeDocument/2006/relationships/tags" Target="../tags/tag945.xml"/><Relationship Id="rId158" Type="http://schemas.openxmlformats.org/officeDocument/2006/relationships/tags" Target="../tags/tag944.xml"/><Relationship Id="rId157" Type="http://schemas.openxmlformats.org/officeDocument/2006/relationships/tags" Target="../tags/tag943.xml"/><Relationship Id="rId156" Type="http://schemas.openxmlformats.org/officeDocument/2006/relationships/tags" Target="../tags/tag942.xml"/><Relationship Id="rId155" Type="http://schemas.openxmlformats.org/officeDocument/2006/relationships/tags" Target="../tags/tag941.xml"/><Relationship Id="rId154" Type="http://schemas.openxmlformats.org/officeDocument/2006/relationships/image" Target="../media/image2.png"/><Relationship Id="rId153" Type="http://schemas.openxmlformats.org/officeDocument/2006/relationships/tags" Target="../tags/tag940.xml"/><Relationship Id="rId152" Type="http://schemas.openxmlformats.org/officeDocument/2006/relationships/tags" Target="../tags/tag939.xml"/><Relationship Id="rId151" Type="http://schemas.openxmlformats.org/officeDocument/2006/relationships/tags" Target="../tags/tag938.xml"/><Relationship Id="rId150" Type="http://schemas.openxmlformats.org/officeDocument/2006/relationships/tags" Target="../tags/tag937.xml"/><Relationship Id="rId15" Type="http://schemas.openxmlformats.org/officeDocument/2006/relationships/tags" Target="../tags/tag802.xml"/><Relationship Id="rId149" Type="http://schemas.openxmlformats.org/officeDocument/2006/relationships/tags" Target="../tags/tag936.xml"/><Relationship Id="rId148" Type="http://schemas.openxmlformats.org/officeDocument/2006/relationships/tags" Target="../tags/tag935.xml"/><Relationship Id="rId147" Type="http://schemas.openxmlformats.org/officeDocument/2006/relationships/tags" Target="../tags/tag934.xml"/><Relationship Id="rId146" Type="http://schemas.openxmlformats.org/officeDocument/2006/relationships/tags" Target="../tags/tag933.xml"/><Relationship Id="rId145" Type="http://schemas.openxmlformats.org/officeDocument/2006/relationships/tags" Target="../tags/tag932.xml"/><Relationship Id="rId144" Type="http://schemas.openxmlformats.org/officeDocument/2006/relationships/tags" Target="../tags/tag931.xml"/><Relationship Id="rId143" Type="http://schemas.openxmlformats.org/officeDocument/2006/relationships/tags" Target="../tags/tag930.xml"/><Relationship Id="rId142" Type="http://schemas.openxmlformats.org/officeDocument/2006/relationships/tags" Target="../tags/tag929.xml"/><Relationship Id="rId141" Type="http://schemas.openxmlformats.org/officeDocument/2006/relationships/tags" Target="../tags/tag928.xml"/><Relationship Id="rId140" Type="http://schemas.openxmlformats.org/officeDocument/2006/relationships/tags" Target="../tags/tag927.xml"/><Relationship Id="rId14" Type="http://schemas.openxmlformats.org/officeDocument/2006/relationships/tags" Target="../tags/tag801.xml"/><Relationship Id="rId139" Type="http://schemas.openxmlformats.org/officeDocument/2006/relationships/tags" Target="../tags/tag926.xml"/><Relationship Id="rId138" Type="http://schemas.openxmlformats.org/officeDocument/2006/relationships/tags" Target="../tags/tag925.xml"/><Relationship Id="rId137" Type="http://schemas.openxmlformats.org/officeDocument/2006/relationships/tags" Target="../tags/tag924.xml"/><Relationship Id="rId136" Type="http://schemas.openxmlformats.org/officeDocument/2006/relationships/tags" Target="../tags/tag923.xml"/><Relationship Id="rId135" Type="http://schemas.openxmlformats.org/officeDocument/2006/relationships/tags" Target="../tags/tag922.xml"/><Relationship Id="rId134" Type="http://schemas.openxmlformats.org/officeDocument/2006/relationships/tags" Target="../tags/tag921.xml"/><Relationship Id="rId133" Type="http://schemas.openxmlformats.org/officeDocument/2006/relationships/tags" Target="../tags/tag920.xml"/><Relationship Id="rId132" Type="http://schemas.openxmlformats.org/officeDocument/2006/relationships/tags" Target="../tags/tag919.xml"/><Relationship Id="rId131" Type="http://schemas.openxmlformats.org/officeDocument/2006/relationships/tags" Target="../tags/tag918.xml"/><Relationship Id="rId130" Type="http://schemas.openxmlformats.org/officeDocument/2006/relationships/tags" Target="../tags/tag917.xml"/><Relationship Id="rId13" Type="http://schemas.openxmlformats.org/officeDocument/2006/relationships/tags" Target="../tags/tag800.xml"/><Relationship Id="rId129" Type="http://schemas.openxmlformats.org/officeDocument/2006/relationships/tags" Target="../tags/tag916.xml"/><Relationship Id="rId128" Type="http://schemas.openxmlformats.org/officeDocument/2006/relationships/tags" Target="../tags/tag915.xml"/><Relationship Id="rId127" Type="http://schemas.openxmlformats.org/officeDocument/2006/relationships/tags" Target="../tags/tag914.xml"/><Relationship Id="rId126" Type="http://schemas.openxmlformats.org/officeDocument/2006/relationships/tags" Target="../tags/tag913.xml"/><Relationship Id="rId125" Type="http://schemas.openxmlformats.org/officeDocument/2006/relationships/tags" Target="../tags/tag912.xml"/><Relationship Id="rId124" Type="http://schemas.openxmlformats.org/officeDocument/2006/relationships/tags" Target="../tags/tag911.xml"/><Relationship Id="rId123" Type="http://schemas.openxmlformats.org/officeDocument/2006/relationships/tags" Target="../tags/tag910.xml"/><Relationship Id="rId122" Type="http://schemas.openxmlformats.org/officeDocument/2006/relationships/tags" Target="../tags/tag909.xml"/><Relationship Id="rId121" Type="http://schemas.openxmlformats.org/officeDocument/2006/relationships/tags" Target="../tags/tag908.xml"/><Relationship Id="rId120" Type="http://schemas.openxmlformats.org/officeDocument/2006/relationships/tags" Target="../tags/tag907.xml"/><Relationship Id="rId12" Type="http://schemas.openxmlformats.org/officeDocument/2006/relationships/tags" Target="../tags/tag799.xml"/><Relationship Id="rId119" Type="http://schemas.openxmlformats.org/officeDocument/2006/relationships/tags" Target="../tags/tag906.xml"/><Relationship Id="rId118" Type="http://schemas.openxmlformats.org/officeDocument/2006/relationships/tags" Target="../tags/tag905.xml"/><Relationship Id="rId117" Type="http://schemas.openxmlformats.org/officeDocument/2006/relationships/tags" Target="../tags/tag904.xml"/><Relationship Id="rId116" Type="http://schemas.openxmlformats.org/officeDocument/2006/relationships/tags" Target="../tags/tag903.xml"/><Relationship Id="rId115" Type="http://schemas.openxmlformats.org/officeDocument/2006/relationships/tags" Target="../tags/tag902.xml"/><Relationship Id="rId114" Type="http://schemas.openxmlformats.org/officeDocument/2006/relationships/tags" Target="../tags/tag901.xml"/><Relationship Id="rId113" Type="http://schemas.openxmlformats.org/officeDocument/2006/relationships/tags" Target="../tags/tag900.xml"/><Relationship Id="rId112" Type="http://schemas.openxmlformats.org/officeDocument/2006/relationships/tags" Target="../tags/tag899.xml"/><Relationship Id="rId111" Type="http://schemas.openxmlformats.org/officeDocument/2006/relationships/tags" Target="../tags/tag898.xml"/><Relationship Id="rId110" Type="http://schemas.openxmlformats.org/officeDocument/2006/relationships/tags" Target="../tags/tag897.xml"/><Relationship Id="rId11" Type="http://schemas.openxmlformats.org/officeDocument/2006/relationships/tags" Target="../tags/tag798.xml"/><Relationship Id="rId109" Type="http://schemas.openxmlformats.org/officeDocument/2006/relationships/tags" Target="../tags/tag896.xml"/><Relationship Id="rId108" Type="http://schemas.openxmlformats.org/officeDocument/2006/relationships/tags" Target="../tags/tag895.xml"/><Relationship Id="rId107" Type="http://schemas.openxmlformats.org/officeDocument/2006/relationships/tags" Target="../tags/tag894.xml"/><Relationship Id="rId106" Type="http://schemas.openxmlformats.org/officeDocument/2006/relationships/tags" Target="../tags/tag893.xml"/><Relationship Id="rId105" Type="http://schemas.openxmlformats.org/officeDocument/2006/relationships/tags" Target="../tags/tag892.xml"/><Relationship Id="rId104" Type="http://schemas.openxmlformats.org/officeDocument/2006/relationships/tags" Target="../tags/tag891.xml"/><Relationship Id="rId103" Type="http://schemas.openxmlformats.org/officeDocument/2006/relationships/tags" Target="../tags/tag890.xml"/><Relationship Id="rId102" Type="http://schemas.openxmlformats.org/officeDocument/2006/relationships/tags" Target="../tags/tag889.xml"/><Relationship Id="rId101" Type="http://schemas.openxmlformats.org/officeDocument/2006/relationships/tags" Target="../tags/tag888.xml"/><Relationship Id="rId100" Type="http://schemas.openxmlformats.org/officeDocument/2006/relationships/tags" Target="../tags/tag887.xml"/><Relationship Id="rId10" Type="http://schemas.openxmlformats.org/officeDocument/2006/relationships/tags" Target="../tags/tag797.xml"/><Relationship Id="rId1" Type="http://schemas.openxmlformats.org/officeDocument/2006/relationships/tags" Target="../tags/tag788.xml"/></Relationships>
</file>

<file path=ppt/slides/_rels/slide7.xml.rels><?xml version="1.0" encoding="UTF-8" standalone="yes"?>
<Relationships xmlns="http://schemas.openxmlformats.org/package/2006/relationships"><Relationship Id="rId99" Type="http://schemas.openxmlformats.org/officeDocument/2006/relationships/tags" Target="../tags/tag1069.xml"/><Relationship Id="rId98" Type="http://schemas.openxmlformats.org/officeDocument/2006/relationships/tags" Target="../tags/tag1068.xml"/><Relationship Id="rId97" Type="http://schemas.openxmlformats.org/officeDocument/2006/relationships/tags" Target="../tags/tag1067.xml"/><Relationship Id="rId96" Type="http://schemas.openxmlformats.org/officeDocument/2006/relationships/tags" Target="../tags/tag1066.xml"/><Relationship Id="rId95" Type="http://schemas.openxmlformats.org/officeDocument/2006/relationships/tags" Target="../tags/tag1065.xml"/><Relationship Id="rId94" Type="http://schemas.openxmlformats.org/officeDocument/2006/relationships/tags" Target="../tags/tag1064.xml"/><Relationship Id="rId93" Type="http://schemas.openxmlformats.org/officeDocument/2006/relationships/tags" Target="../tags/tag1063.xml"/><Relationship Id="rId92" Type="http://schemas.openxmlformats.org/officeDocument/2006/relationships/tags" Target="../tags/tag1062.xml"/><Relationship Id="rId91" Type="http://schemas.openxmlformats.org/officeDocument/2006/relationships/tags" Target="../tags/tag1061.xml"/><Relationship Id="rId90" Type="http://schemas.openxmlformats.org/officeDocument/2006/relationships/tags" Target="../tags/tag1060.xml"/><Relationship Id="rId9" Type="http://schemas.openxmlformats.org/officeDocument/2006/relationships/tags" Target="../tags/tag979.xml"/><Relationship Id="rId89" Type="http://schemas.openxmlformats.org/officeDocument/2006/relationships/tags" Target="../tags/tag1059.xml"/><Relationship Id="rId88" Type="http://schemas.openxmlformats.org/officeDocument/2006/relationships/tags" Target="../tags/tag1058.xml"/><Relationship Id="rId87" Type="http://schemas.openxmlformats.org/officeDocument/2006/relationships/tags" Target="../tags/tag1057.xml"/><Relationship Id="rId86" Type="http://schemas.openxmlformats.org/officeDocument/2006/relationships/tags" Target="../tags/tag1056.xml"/><Relationship Id="rId85" Type="http://schemas.openxmlformats.org/officeDocument/2006/relationships/tags" Target="../tags/tag1055.xml"/><Relationship Id="rId84" Type="http://schemas.openxmlformats.org/officeDocument/2006/relationships/tags" Target="../tags/tag1054.xml"/><Relationship Id="rId83" Type="http://schemas.openxmlformats.org/officeDocument/2006/relationships/tags" Target="../tags/tag1053.xml"/><Relationship Id="rId82" Type="http://schemas.openxmlformats.org/officeDocument/2006/relationships/tags" Target="../tags/tag1052.xml"/><Relationship Id="rId81" Type="http://schemas.openxmlformats.org/officeDocument/2006/relationships/tags" Target="../tags/tag1051.xml"/><Relationship Id="rId80" Type="http://schemas.openxmlformats.org/officeDocument/2006/relationships/tags" Target="../tags/tag1050.xml"/><Relationship Id="rId8" Type="http://schemas.openxmlformats.org/officeDocument/2006/relationships/tags" Target="../tags/tag978.xml"/><Relationship Id="rId79" Type="http://schemas.openxmlformats.org/officeDocument/2006/relationships/tags" Target="../tags/tag1049.xml"/><Relationship Id="rId78" Type="http://schemas.openxmlformats.org/officeDocument/2006/relationships/tags" Target="../tags/tag1048.xml"/><Relationship Id="rId77" Type="http://schemas.openxmlformats.org/officeDocument/2006/relationships/tags" Target="../tags/tag1047.xml"/><Relationship Id="rId76" Type="http://schemas.openxmlformats.org/officeDocument/2006/relationships/tags" Target="../tags/tag1046.xml"/><Relationship Id="rId75" Type="http://schemas.openxmlformats.org/officeDocument/2006/relationships/tags" Target="../tags/tag1045.xml"/><Relationship Id="rId74" Type="http://schemas.openxmlformats.org/officeDocument/2006/relationships/tags" Target="../tags/tag1044.xml"/><Relationship Id="rId73" Type="http://schemas.openxmlformats.org/officeDocument/2006/relationships/tags" Target="../tags/tag1043.xml"/><Relationship Id="rId72" Type="http://schemas.openxmlformats.org/officeDocument/2006/relationships/tags" Target="../tags/tag1042.xml"/><Relationship Id="rId71" Type="http://schemas.openxmlformats.org/officeDocument/2006/relationships/tags" Target="../tags/tag1041.xml"/><Relationship Id="rId70" Type="http://schemas.openxmlformats.org/officeDocument/2006/relationships/tags" Target="../tags/tag1040.xml"/><Relationship Id="rId7" Type="http://schemas.openxmlformats.org/officeDocument/2006/relationships/tags" Target="../tags/tag977.xml"/><Relationship Id="rId69" Type="http://schemas.openxmlformats.org/officeDocument/2006/relationships/tags" Target="../tags/tag1039.xml"/><Relationship Id="rId68" Type="http://schemas.openxmlformats.org/officeDocument/2006/relationships/tags" Target="../tags/tag1038.xml"/><Relationship Id="rId67" Type="http://schemas.openxmlformats.org/officeDocument/2006/relationships/tags" Target="../tags/tag1037.xml"/><Relationship Id="rId66" Type="http://schemas.openxmlformats.org/officeDocument/2006/relationships/tags" Target="../tags/tag1036.xml"/><Relationship Id="rId65" Type="http://schemas.openxmlformats.org/officeDocument/2006/relationships/tags" Target="../tags/tag1035.xml"/><Relationship Id="rId64" Type="http://schemas.openxmlformats.org/officeDocument/2006/relationships/tags" Target="../tags/tag1034.xml"/><Relationship Id="rId63" Type="http://schemas.openxmlformats.org/officeDocument/2006/relationships/tags" Target="../tags/tag1033.xml"/><Relationship Id="rId62" Type="http://schemas.openxmlformats.org/officeDocument/2006/relationships/tags" Target="../tags/tag1032.xml"/><Relationship Id="rId61" Type="http://schemas.openxmlformats.org/officeDocument/2006/relationships/tags" Target="../tags/tag1031.xml"/><Relationship Id="rId60" Type="http://schemas.openxmlformats.org/officeDocument/2006/relationships/tags" Target="../tags/tag1030.xml"/><Relationship Id="rId6" Type="http://schemas.openxmlformats.org/officeDocument/2006/relationships/tags" Target="../tags/tag976.xml"/><Relationship Id="rId59" Type="http://schemas.openxmlformats.org/officeDocument/2006/relationships/tags" Target="../tags/tag1029.xml"/><Relationship Id="rId58" Type="http://schemas.openxmlformats.org/officeDocument/2006/relationships/tags" Target="../tags/tag1028.xml"/><Relationship Id="rId57" Type="http://schemas.openxmlformats.org/officeDocument/2006/relationships/tags" Target="../tags/tag1027.xml"/><Relationship Id="rId56" Type="http://schemas.openxmlformats.org/officeDocument/2006/relationships/tags" Target="../tags/tag1026.xml"/><Relationship Id="rId55" Type="http://schemas.openxmlformats.org/officeDocument/2006/relationships/tags" Target="../tags/tag1025.xml"/><Relationship Id="rId54" Type="http://schemas.openxmlformats.org/officeDocument/2006/relationships/tags" Target="../tags/tag1024.xml"/><Relationship Id="rId53" Type="http://schemas.openxmlformats.org/officeDocument/2006/relationships/tags" Target="../tags/tag1023.xml"/><Relationship Id="rId52" Type="http://schemas.openxmlformats.org/officeDocument/2006/relationships/tags" Target="../tags/tag1022.xml"/><Relationship Id="rId51" Type="http://schemas.openxmlformats.org/officeDocument/2006/relationships/tags" Target="../tags/tag1021.xml"/><Relationship Id="rId50" Type="http://schemas.openxmlformats.org/officeDocument/2006/relationships/tags" Target="../tags/tag1020.xml"/><Relationship Id="rId5" Type="http://schemas.openxmlformats.org/officeDocument/2006/relationships/tags" Target="../tags/tag975.xml"/><Relationship Id="rId49" Type="http://schemas.openxmlformats.org/officeDocument/2006/relationships/tags" Target="../tags/tag1019.xml"/><Relationship Id="rId48" Type="http://schemas.openxmlformats.org/officeDocument/2006/relationships/tags" Target="../tags/tag1018.xml"/><Relationship Id="rId47" Type="http://schemas.openxmlformats.org/officeDocument/2006/relationships/tags" Target="../tags/tag1017.xml"/><Relationship Id="rId46" Type="http://schemas.openxmlformats.org/officeDocument/2006/relationships/tags" Target="../tags/tag1016.xml"/><Relationship Id="rId45" Type="http://schemas.openxmlformats.org/officeDocument/2006/relationships/tags" Target="../tags/tag1015.xml"/><Relationship Id="rId44" Type="http://schemas.openxmlformats.org/officeDocument/2006/relationships/tags" Target="../tags/tag1014.xml"/><Relationship Id="rId43" Type="http://schemas.openxmlformats.org/officeDocument/2006/relationships/tags" Target="../tags/tag1013.xml"/><Relationship Id="rId42" Type="http://schemas.openxmlformats.org/officeDocument/2006/relationships/tags" Target="../tags/tag1012.xml"/><Relationship Id="rId41" Type="http://schemas.openxmlformats.org/officeDocument/2006/relationships/tags" Target="../tags/tag1011.xml"/><Relationship Id="rId40" Type="http://schemas.openxmlformats.org/officeDocument/2006/relationships/tags" Target="../tags/tag1010.xml"/><Relationship Id="rId4" Type="http://schemas.openxmlformats.org/officeDocument/2006/relationships/tags" Target="../tags/tag974.xml"/><Relationship Id="rId39" Type="http://schemas.openxmlformats.org/officeDocument/2006/relationships/tags" Target="../tags/tag1009.xml"/><Relationship Id="rId38" Type="http://schemas.openxmlformats.org/officeDocument/2006/relationships/tags" Target="../tags/tag1008.xml"/><Relationship Id="rId37" Type="http://schemas.openxmlformats.org/officeDocument/2006/relationships/tags" Target="../tags/tag1007.xml"/><Relationship Id="rId36" Type="http://schemas.openxmlformats.org/officeDocument/2006/relationships/tags" Target="../tags/tag1006.xml"/><Relationship Id="rId35" Type="http://schemas.openxmlformats.org/officeDocument/2006/relationships/tags" Target="../tags/tag1005.xml"/><Relationship Id="rId34" Type="http://schemas.openxmlformats.org/officeDocument/2006/relationships/tags" Target="../tags/tag1004.xml"/><Relationship Id="rId33" Type="http://schemas.openxmlformats.org/officeDocument/2006/relationships/tags" Target="../tags/tag1003.xml"/><Relationship Id="rId32" Type="http://schemas.openxmlformats.org/officeDocument/2006/relationships/tags" Target="../tags/tag1002.xml"/><Relationship Id="rId31" Type="http://schemas.openxmlformats.org/officeDocument/2006/relationships/tags" Target="../tags/tag1001.xml"/><Relationship Id="rId30" Type="http://schemas.openxmlformats.org/officeDocument/2006/relationships/tags" Target="../tags/tag1000.xml"/><Relationship Id="rId3" Type="http://schemas.openxmlformats.org/officeDocument/2006/relationships/tags" Target="../tags/tag973.xml"/><Relationship Id="rId29" Type="http://schemas.openxmlformats.org/officeDocument/2006/relationships/tags" Target="../tags/tag999.xml"/><Relationship Id="rId28" Type="http://schemas.openxmlformats.org/officeDocument/2006/relationships/tags" Target="../tags/tag998.xml"/><Relationship Id="rId27" Type="http://schemas.openxmlformats.org/officeDocument/2006/relationships/tags" Target="../tags/tag997.xml"/><Relationship Id="rId26" Type="http://schemas.openxmlformats.org/officeDocument/2006/relationships/tags" Target="../tags/tag996.xml"/><Relationship Id="rId25" Type="http://schemas.openxmlformats.org/officeDocument/2006/relationships/tags" Target="../tags/tag995.xml"/><Relationship Id="rId24" Type="http://schemas.openxmlformats.org/officeDocument/2006/relationships/tags" Target="../tags/tag994.xml"/><Relationship Id="rId23" Type="http://schemas.openxmlformats.org/officeDocument/2006/relationships/tags" Target="../tags/tag993.xml"/><Relationship Id="rId22" Type="http://schemas.openxmlformats.org/officeDocument/2006/relationships/tags" Target="../tags/tag992.xml"/><Relationship Id="rId21" Type="http://schemas.openxmlformats.org/officeDocument/2006/relationships/tags" Target="../tags/tag991.xml"/><Relationship Id="rId20" Type="http://schemas.openxmlformats.org/officeDocument/2006/relationships/tags" Target="../tags/tag990.xml"/><Relationship Id="rId2" Type="http://schemas.openxmlformats.org/officeDocument/2006/relationships/tags" Target="../tags/tag972.xml"/><Relationship Id="rId19" Type="http://schemas.openxmlformats.org/officeDocument/2006/relationships/tags" Target="../tags/tag989.xml"/><Relationship Id="rId18" Type="http://schemas.openxmlformats.org/officeDocument/2006/relationships/tags" Target="../tags/tag988.xml"/><Relationship Id="rId17" Type="http://schemas.openxmlformats.org/officeDocument/2006/relationships/tags" Target="../tags/tag987.xml"/><Relationship Id="rId160" Type="http://schemas.openxmlformats.org/officeDocument/2006/relationships/notesSlide" Target="../notesSlides/notesSlide7.xml"/><Relationship Id="rId16" Type="http://schemas.openxmlformats.org/officeDocument/2006/relationships/tags" Target="../tags/tag986.xml"/><Relationship Id="rId159" Type="http://schemas.openxmlformats.org/officeDocument/2006/relationships/slideLayout" Target="../slideLayouts/slideLayout1.xml"/><Relationship Id="rId158" Type="http://schemas.openxmlformats.org/officeDocument/2006/relationships/tags" Target="../tags/tag1124.xml"/><Relationship Id="rId157" Type="http://schemas.openxmlformats.org/officeDocument/2006/relationships/image" Target="../media/image7.png"/><Relationship Id="rId156" Type="http://schemas.openxmlformats.org/officeDocument/2006/relationships/image" Target="../media/image6.png"/><Relationship Id="rId155" Type="http://schemas.openxmlformats.org/officeDocument/2006/relationships/image" Target="../media/image5.png"/><Relationship Id="rId154" Type="http://schemas.openxmlformats.org/officeDocument/2006/relationships/image" Target="../media/image2.png"/><Relationship Id="rId153" Type="http://schemas.openxmlformats.org/officeDocument/2006/relationships/tags" Target="../tags/tag1123.xml"/><Relationship Id="rId152" Type="http://schemas.openxmlformats.org/officeDocument/2006/relationships/tags" Target="../tags/tag1122.xml"/><Relationship Id="rId151" Type="http://schemas.openxmlformats.org/officeDocument/2006/relationships/tags" Target="../tags/tag1121.xml"/><Relationship Id="rId150" Type="http://schemas.openxmlformats.org/officeDocument/2006/relationships/tags" Target="../tags/tag1120.xml"/><Relationship Id="rId15" Type="http://schemas.openxmlformats.org/officeDocument/2006/relationships/tags" Target="../tags/tag985.xml"/><Relationship Id="rId149" Type="http://schemas.openxmlformats.org/officeDocument/2006/relationships/tags" Target="../tags/tag1119.xml"/><Relationship Id="rId148" Type="http://schemas.openxmlformats.org/officeDocument/2006/relationships/tags" Target="../tags/tag1118.xml"/><Relationship Id="rId147" Type="http://schemas.openxmlformats.org/officeDocument/2006/relationships/tags" Target="../tags/tag1117.xml"/><Relationship Id="rId146" Type="http://schemas.openxmlformats.org/officeDocument/2006/relationships/tags" Target="../tags/tag1116.xml"/><Relationship Id="rId145" Type="http://schemas.openxmlformats.org/officeDocument/2006/relationships/tags" Target="../tags/tag1115.xml"/><Relationship Id="rId144" Type="http://schemas.openxmlformats.org/officeDocument/2006/relationships/tags" Target="../tags/tag1114.xml"/><Relationship Id="rId143" Type="http://schemas.openxmlformats.org/officeDocument/2006/relationships/tags" Target="../tags/tag1113.xml"/><Relationship Id="rId142" Type="http://schemas.openxmlformats.org/officeDocument/2006/relationships/tags" Target="../tags/tag1112.xml"/><Relationship Id="rId141" Type="http://schemas.openxmlformats.org/officeDocument/2006/relationships/tags" Target="../tags/tag1111.xml"/><Relationship Id="rId140" Type="http://schemas.openxmlformats.org/officeDocument/2006/relationships/tags" Target="../tags/tag1110.xml"/><Relationship Id="rId14" Type="http://schemas.openxmlformats.org/officeDocument/2006/relationships/tags" Target="../tags/tag984.xml"/><Relationship Id="rId139" Type="http://schemas.openxmlformats.org/officeDocument/2006/relationships/tags" Target="../tags/tag1109.xml"/><Relationship Id="rId138" Type="http://schemas.openxmlformats.org/officeDocument/2006/relationships/tags" Target="../tags/tag1108.xml"/><Relationship Id="rId137" Type="http://schemas.openxmlformats.org/officeDocument/2006/relationships/tags" Target="../tags/tag1107.xml"/><Relationship Id="rId136" Type="http://schemas.openxmlformats.org/officeDocument/2006/relationships/tags" Target="../tags/tag1106.xml"/><Relationship Id="rId135" Type="http://schemas.openxmlformats.org/officeDocument/2006/relationships/tags" Target="../tags/tag1105.xml"/><Relationship Id="rId134" Type="http://schemas.openxmlformats.org/officeDocument/2006/relationships/tags" Target="../tags/tag1104.xml"/><Relationship Id="rId133" Type="http://schemas.openxmlformats.org/officeDocument/2006/relationships/tags" Target="../tags/tag1103.xml"/><Relationship Id="rId132" Type="http://schemas.openxmlformats.org/officeDocument/2006/relationships/tags" Target="../tags/tag1102.xml"/><Relationship Id="rId131" Type="http://schemas.openxmlformats.org/officeDocument/2006/relationships/tags" Target="../tags/tag1101.xml"/><Relationship Id="rId130" Type="http://schemas.openxmlformats.org/officeDocument/2006/relationships/tags" Target="../tags/tag1100.xml"/><Relationship Id="rId13" Type="http://schemas.openxmlformats.org/officeDocument/2006/relationships/tags" Target="../tags/tag983.xml"/><Relationship Id="rId129" Type="http://schemas.openxmlformats.org/officeDocument/2006/relationships/tags" Target="../tags/tag1099.xml"/><Relationship Id="rId128" Type="http://schemas.openxmlformats.org/officeDocument/2006/relationships/tags" Target="../tags/tag1098.xml"/><Relationship Id="rId127" Type="http://schemas.openxmlformats.org/officeDocument/2006/relationships/tags" Target="../tags/tag1097.xml"/><Relationship Id="rId126" Type="http://schemas.openxmlformats.org/officeDocument/2006/relationships/tags" Target="../tags/tag1096.xml"/><Relationship Id="rId125" Type="http://schemas.openxmlformats.org/officeDocument/2006/relationships/tags" Target="../tags/tag1095.xml"/><Relationship Id="rId124" Type="http://schemas.openxmlformats.org/officeDocument/2006/relationships/tags" Target="../tags/tag1094.xml"/><Relationship Id="rId123" Type="http://schemas.openxmlformats.org/officeDocument/2006/relationships/tags" Target="../tags/tag1093.xml"/><Relationship Id="rId122" Type="http://schemas.openxmlformats.org/officeDocument/2006/relationships/tags" Target="../tags/tag1092.xml"/><Relationship Id="rId121" Type="http://schemas.openxmlformats.org/officeDocument/2006/relationships/tags" Target="../tags/tag1091.xml"/><Relationship Id="rId120" Type="http://schemas.openxmlformats.org/officeDocument/2006/relationships/tags" Target="../tags/tag1090.xml"/><Relationship Id="rId12" Type="http://schemas.openxmlformats.org/officeDocument/2006/relationships/tags" Target="../tags/tag982.xml"/><Relationship Id="rId119" Type="http://schemas.openxmlformats.org/officeDocument/2006/relationships/tags" Target="../tags/tag1089.xml"/><Relationship Id="rId118" Type="http://schemas.openxmlformats.org/officeDocument/2006/relationships/tags" Target="../tags/tag1088.xml"/><Relationship Id="rId117" Type="http://schemas.openxmlformats.org/officeDocument/2006/relationships/tags" Target="../tags/tag1087.xml"/><Relationship Id="rId116" Type="http://schemas.openxmlformats.org/officeDocument/2006/relationships/tags" Target="../tags/tag1086.xml"/><Relationship Id="rId115" Type="http://schemas.openxmlformats.org/officeDocument/2006/relationships/tags" Target="../tags/tag1085.xml"/><Relationship Id="rId114" Type="http://schemas.openxmlformats.org/officeDocument/2006/relationships/tags" Target="../tags/tag1084.xml"/><Relationship Id="rId113" Type="http://schemas.openxmlformats.org/officeDocument/2006/relationships/tags" Target="../tags/tag1083.xml"/><Relationship Id="rId112" Type="http://schemas.openxmlformats.org/officeDocument/2006/relationships/tags" Target="../tags/tag1082.xml"/><Relationship Id="rId111" Type="http://schemas.openxmlformats.org/officeDocument/2006/relationships/tags" Target="../tags/tag1081.xml"/><Relationship Id="rId110" Type="http://schemas.openxmlformats.org/officeDocument/2006/relationships/tags" Target="../tags/tag1080.xml"/><Relationship Id="rId11" Type="http://schemas.openxmlformats.org/officeDocument/2006/relationships/tags" Target="../tags/tag981.xml"/><Relationship Id="rId109" Type="http://schemas.openxmlformats.org/officeDocument/2006/relationships/tags" Target="../tags/tag1079.xml"/><Relationship Id="rId108" Type="http://schemas.openxmlformats.org/officeDocument/2006/relationships/tags" Target="../tags/tag1078.xml"/><Relationship Id="rId107" Type="http://schemas.openxmlformats.org/officeDocument/2006/relationships/tags" Target="../tags/tag1077.xml"/><Relationship Id="rId106" Type="http://schemas.openxmlformats.org/officeDocument/2006/relationships/tags" Target="../tags/tag1076.xml"/><Relationship Id="rId105" Type="http://schemas.openxmlformats.org/officeDocument/2006/relationships/tags" Target="../tags/tag1075.xml"/><Relationship Id="rId104" Type="http://schemas.openxmlformats.org/officeDocument/2006/relationships/tags" Target="../tags/tag1074.xml"/><Relationship Id="rId103" Type="http://schemas.openxmlformats.org/officeDocument/2006/relationships/tags" Target="../tags/tag1073.xml"/><Relationship Id="rId102" Type="http://schemas.openxmlformats.org/officeDocument/2006/relationships/tags" Target="../tags/tag1072.xml"/><Relationship Id="rId101" Type="http://schemas.openxmlformats.org/officeDocument/2006/relationships/tags" Target="../tags/tag1071.xml"/><Relationship Id="rId100" Type="http://schemas.openxmlformats.org/officeDocument/2006/relationships/tags" Target="../tags/tag1070.xml"/><Relationship Id="rId10" Type="http://schemas.openxmlformats.org/officeDocument/2006/relationships/tags" Target="../tags/tag980.xml"/><Relationship Id="rId1" Type="http://schemas.openxmlformats.org/officeDocument/2006/relationships/tags" Target="../tags/tag971.xml"/></Relationships>
</file>

<file path=ppt/slides/_rels/slide8.xml.rels><?xml version="1.0" encoding="UTF-8" standalone="yes"?>
<Relationships xmlns="http://schemas.openxmlformats.org/package/2006/relationships"><Relationship Id="rId99" Type="http://schemas.openxmlformats.org/officeDocument/2006/relationships/tags" Target="../tags/tag1223.xml"/><Relationship Id="rId98" Type="http://schemas.openxmlformats.org/officeDocument/2006/relationships/tags" Target="../tags/tag1222.xml"/><Relationship Id="rId97" Type="http://schemas.openxmlformats.org/officeDocument/2006/relationships/tags" Target="../tags/tag1221.xml"/><Relationship Id="rId96" Type="http://schemas.openxmlformats.org/officeDocument/2006/relationships/tags" Target="../tags/tag1220.xml"/><Relationship Id="rId95" Type="http://schemas.openxmlformats.org/officeDocument/2006/relationships/tags" Target="../tags/tag1219.xml"/><Relationship Id="rId94" Type="http://schemas.openxmlformats.org/officeDocument/2006/relationships/tags" Target="../tags/tag1218.xml"/><Relationship Id="rId93" Type="http://schemas.openxmlformats.org/officeDocument/2006/relationships/tags" Target="../tags/tag1217.xml"/><Relationship Id="rId92" Type="http://schemas.openxmlformats.org/officeDocument/2006/relationships/tags" Target="../tags/tag1216.xml"/><Relationship Id="rId91" Type="http://schemas.openxmlformats.org/officeDocument/2006/relationships/tags" Target="../tags/tag1215.xml"/><Relationship Id="rId90" Type="http://schemas.openxmlformats.org/officeDocument/2006/relationships/tags" Target="../tags/tag1214.xml"/><Relationship Id="rId9" Type="http://schemas.openxmlformats.org/officeDocument/2006/relationships/tags" Target="../tags/tag1133.xml"/><Relationship Id="rId89" Type="http://schemas.openxmlformats.org/officeDocument/2006/relationships/tags" Target="../tags/tag1213.xml"/><Relationship Id="rId88" Type="http://schemas.openxmlformats.org/officeDocument/2006/relationships/tags" Target="../tags/tag1212.xml"/><Relationship Id="rId87" Type="http://schemas.openxmlformats.org/officeDocument/2006/relationships/tags" Target="../tags/tag1211.xml"/><Relationship Id="rId86" Type="http://schemas.openxmlformats.org/officeDocument/2006/relationships/tags" Target="../tags/tag1210.xml"/><Relationship Id="rId85" Type="http://schemas.openxmlformats.org/officeDocument/2006/relationships/tags" Target="../tags/tag1209.xml"/><Relationship Id="rId84" Type="http://schemas.openxmlformats.org/officeDocument/2006/relationships/tags" Target="../tags/tag1208.xml"/><Relationship Id="rId83" Type="http://schemas.openxmlformats.org/officeDocument/2006/relationships/tags" Target="../tags/tag1207.xml"/><Relationship Id="rId82" Type="http://schemas.openxmlformats.org/officeDocument/2006/relationships/tags" Target="../tags/tag1206.xml"/><Relationship Id="rId81" Type="http://schemas.openxmlformats.org/officeDocument/2006/relationships/tags" Target="../tags/tag1205.xml"/><Relationship Id="rId80" Type="http://schemas.openxmlformats.org/officeDocument/2006/relationships/tags" Target="../tags/tag1204.xml"/><Relationship Id="rId8" Type="http://schemas.openxmlformats.org/officeDocument/2006/relationships/tags" Target="../tags/tag1132.xml"/><Relationship Id="rId79" Type="http://schemas.openxmlformats.org/officeDocument/2006/relationships/tags" Target="../tags/tag1203.xml"/><Relationship Id="rId78" Type="http://schemas.openxmlformats.org/officeDocument/2006/relationships/tags" Target="../tags/tag1202.xml"/><Relationship Id="rId77" Type="http://schemas.openxmlformats.org/officeDocument/2006/relationships/tags" Target="../tags/tag1201.xml"/><Relationship Id="rId76" Type="http://schemas.openxmlformats.org/officeDocument/2006/relationships/tags" Target="../tags/tag1200.xml"/><Relationship Id="rId75" Type="http://schemas.openxmlformats.org/officeDocument/2006/relationships/tags" Target="../tags/tag1199.xml"/><Relationship Id="rId74" Type="http://schemas.openxmlformats.org/officeDocument/2006/relationships/tags" Target="../tags/tag1198.xml"/><Relationship Id="rId73" Type="http://schemas.openxmlformats.org/officeDocument/2006/relationships/tags" Target="../tags/tag1197.xml"/><Relationship Id="rId72" Type="http://schemas.openxmlformats.org/officeDocument/2006/relationships/tags" Target="../tags/tag1196.xml"/><Relationship Id="rId71" Type="http://schemas.openxmlformats.org/officeDocument/2006/relationships/tags" Target="../tags/tag1195.xml"/><Relationship Id="rId70" Type="http://schemas.openxmlformats.org/officeDocument/2006/relationships/tags" Target="../tags/tag1194.xml"/><Relationship Id="rId7" Type="http://schemas.openxmlformats.org/officeDocument/2006/relationships/tags" Target="../tags/tag1131.xml"/><Relationship Id="rId69" Type="http://schemas.openxmlformats.org/officeDocument/2006/relationships/tags" Target="../tags/tag1193.xml"/><Relationship Id="rId68" Type="http://schemas.openxmlformats.org/officeDocument/2006/relationships/tags" Target="../tags/tag1192.xml"/><Relationship Id="rId67" Type="http://schemas.openxmlformats.org/officeDocument/2006/relationships/tags" Target="../tags/tag1191.xml"/><Relationship Id="rId66" Type="http://schemas.openxmlformats.org/officeDocument/2006/relationships/tags" Target="../tags/tag1190.xml"/><Relationship Id="rId65" Type="http://schemas.openxmlformats.org/officeDocument/2006/relationships/tags" Target="../tags/tag1189.xml"/><Relationship Id="rId64" Type="http://schemas.openxmlformats.org/officeDocument/2006/relationships/tags" Target="../tags/tag1188.xml"/><Relationship Id="rId63" Type="http://schemas.openxmlformats.org/officeDocument/2006/relationships/tags" Target="../tags/tag1187.xml"/><Relationship Id="rId62" Type="http://schemas.openxmlformats.org/officeDocument/2006/relationships/tags" Target="../tags/tag1186.xml"/><Relationship Id="rId61" Type="http://schemas.openxmlformats.org/officeDocument/2006/relationships/tags" Target="../tags/tag1185.xml"/><Relationship Id="rId60" Type="http://schemas.openxmlformats.org/officeDocument/2006/relationships/tags" Target="../tags/tag1184.xml"/><Relationship Id="rId6" Type="http://schemas.openxmlformats.org/officeDocument/2006/relationships/tags" Target="../tags/tag1130.xml"/><Relationship Id="rId59" Type="http://schemas.openxmlformats.org/officeDocument/2006/relationships/tags" Target="../tags/tag1183.xml"/><Relationship Id="rId58" Type="http://schemas.openxmlformats.org/officeDocument/2006/relationships/tags" Target="../tags/tag1182.xml"/><Relationship Id="rId57" Type="http://schemas.openxmlformats.org/officeDocument/2006/relationships/tags" Target="../tags/tag1181.xml"/><Relationship Id="rId56" Type="http://schemas.openxmlformats.org/officeDocument/2006/relationships/tags" Target="../tags/tag1180.xml"/><Relationship Id="rId55" Type="http://schemas.openxmlformats.org/officeDocument/2006/relationships/tags" Target="../tags/tag1179.xml"/><Relationship Id="rId54" Type="http://schemas.openxmlformats.org/officeDocument/2006/relationships/tags" Target="../tags/tag1178.xml"/><Relationship Id="rId53" Type="http://schemas.openxmlformats.org/officeDocument/2006/relationships/tags" Target="../tags/tag1177.xml"/><Relationship Id="rId52" Type="http://schemas.openxmlformats.org/officeDocument/2006/relationships/tags" Target="../tags/tag1176.xml"/><Relationship Id="rId51" Type="http://schemas.openxmlformats.org/officeDocument/2006/relationships/tags" Target="../tags/tag1175.xml"/><Relationship Id="rId50" Type="http://schemas.openxmlformats.org/officeDocument/2006/relationships/tags" Target="../tags/tag1174.xml"/><Relationship Id="rId5" Type="http://schemas.openxmlformats.org/officeDocument/2006/relationships/tags" Target="../tags/tag1129.xml"/><Relationship Id="rId49" Type="http://schemas.openxmlformats.org/officeDocument/2006/relationships/tags" Target="../tags/tag1173.xml"/><Relationship Id="rId48" Type="http://schemas.openxmlformats.org/officeDocument/2006/relationships/tags" Target="../tags/tag1172.xml"/><Relationship Id="rId47" Type="http://schemas.openxmlformats.org/officeDocument/2006/relationships/tags" Target="../tags/tag1171.xml"/><Relationship Id="rId46" Type="http://schemas.openxmlformats.org/officeDocument/2006/relationships/tags" Target="../tags/tag1170.xml"/><Relationship Id="rId45" Type="http://schemas.openxmlformats.org/officeDocument/2006/relationships/tags" Target="../tags/tag1169.xml"/><Relationship Id="rId44" Type="http://schemas.openxmlformats.org/officeDocument/2006/relationships/tags" Target="../tags/tag1168.xml"/><Relationship Id="rId43" Type="http://schemas.openxmlformats.org/officeDocument/2006/relationships/tags" Target="../tags/tag1167.xml"/><Relationship Id="rId42" Type="http://schemas.openxmlformats.org/officeDocument/2006/relationships/tags" Target="../tags/tag1166.xml"/><Relationship Id="rId41" Type="http://schemas.openxmlformats.org/officeDocument/2006/relationships/tags" Target="../tags/tag1165.xml"/><Relationship Id="rId40" Type="http://schemas.openxmlformats.org/officeDocument/2006/relationships/tags" Target="../tags/tag1164.xml"/><Relationship Id="rId4" Type="http://schemas.openxmlformats.org/officeDocument/2006/relationships/tags" Target="../tags/tag1128.xml"/><Relationship Id="rId39" Type="http://schemas.openxmlformats.org/officeDocument/2006/relationships/tags" Target="../tags/tag1163.xml"/><Relationship Id="rId38" Type="http://schemas.openxmlformats.org/officeDocument/2006/relationships/tags" Target="../tags/tag1162.xml"/><Relationship Id="rId37" Type="http://schemas.openxmlformats.org/officeDocument/2006/relationships/tags" Target="../tags/tag1161.xml"/><Relationship Id="rId36" Type="http://schemas.openxmlformats.org/officeDocument/2006/relationships/tags" Target="../tags/tag1160.xml"/><Relationship Id="rId35" Type="http://schemas.openxmlformats.org/officeDocument/2006/relationships/tags" Target="../tags/tag1159.xml"/><Relationship Id="rId34" Type="http://schemas.openxmlformats.org/officeDocument/2006/relationships/tags" Target="../tags/tag1158.xml"/><Relationship Id="rId33" Type="http://schemas.openxmlformats.org/officeDocument/2006/relationships/tags" Target="../tags/tag1157.xml"/><Relationship Id="rId32" Type="http://schemas.openxmlformats.org/officeDocument/2006/relationships/tags" Target="../tags/tag1156.xml"/><Relationship Id="rId31" Type="http://schemas.openxmlformats.org/officeDocument/2006/relationships/tags" Target="../tags/tag1155.xml"/><Relationship Id="rId30" Type="http://schemas.openxmlformats.org/officeDocument/2006/relationships/tags" Target="../tags/tag1154.xml"/><Relationship Id="rId3" Type="http://schemas.openxmlformats.org/officeDocument/2006/relationships/tags" Target="../tags/tag1127.xml"/><Relationship Id="rId29" Type="http://schemas.openxmlformats.org/officeDocument/2006/relationships/tags" Target="../tags/tag1153.xml"/><Relationship Id="rId28" Type="http://schemas.openxmlformats.org/officeDocument/2006/relationships/tags" Target="../tags/tag1152.xml"/><Relationship Id="rId27" Type="http://schemas.openxmlformats.org/officeDocument/2006/relationships/tags" Target="../tags/tag1151.xml"/><Relationship Id="rId26" Type="http://schemas.openxmlformats.org/officeDocument/2006/relationships/tags" Target="../tags/tag1150.xml"/><Relationship Id="rId25" Type="http://schemas.openxmlformats.org/officeDocument/2006/relationships/tags" Target="../tags/tag1149.xml"/><Relationship Id="rId24" Type="http://schemas.openxmlformats.org/officeDocument/2006/relationships/tags" Target="../tags/tag1148.xml"/><Relationship Id="rId23" Type="http://schemas.openxmlformats.org/officeDocument/2006/relationships/tags" Target="../tags/tag1147.xml"/><Relationship Id="rId22" Type="http://schemas.openxmlformats.org/officeDocument/2006/relationships/tags" Target="../tags/tag1146.xml"/><Relationship Id="rId21" Type="http://schemas.openxmlformats.org/officeDocument/2006/relationships/tags" Target="../tags/tag1145.xml"/><Relationship Id="rId20" Type="http://schemas.openxmlformats.org/officeDocument/2006/relationships/tags" Target="../tags/tag1144.xml"/><Relationship Id="rId2" Type="http://schemas.openxmlformats.org/officeDocument/2006/relationships/tags" Target="../tags/tag1126.xml"/><Relationship Id="rId19" Type="http://schemas.openxmlformats.org/officeDocument/2006/relationships/tags" Target="../tags/tag1143.xml"/><Relationship Id="rId18" Type="http://schemas.openxmlformats.org/officeDocument/2006/relationships/tags" Target="../tags/tag1142.xml"/><Relationship Id="rId17" Type="http://schemas.openxmlformats.org/officeDocument/2006/relationships/tags" Target="../tags/tag1141.xml"/><Relationship Id="rId161" Type="http://schemas.openxmlformats.org/officeDocument/2006/relationships/notesSlide" Target="../notesSlides/notesSlide8.xml"/><Relationship Id="rId160" Type="http://schemas.openxmlformats.org/officeDocument/2006/relationships/slideLayout" Target="../slideLayouts/slideLayout1.xml"/><Relationship Id="rId16" Type="http://schemas.openxmlformats.org/officeDocument/2006/relationships/tags" Target="../tags/tag1140.xml"/><Relationship Id="rId159" Type="http://schemas.openxmlformats.org/officeDocument/2006/relationships/tags" Target="../tags/tag1280.xml"/><Relationship Id="rId158" Type="http://schemas.openxmlformats.org/officeDocument/2006/relationships/image" Target="../media/image9.png"/><Relationship Id="rId157" Type="http://schemas.openxmlformats.org/officeDocument/2006/relationships/tags" Target="../tags/tag1279.xml"/><Relationship Id="rId156" Type="http://schemas.openxmlformats.org/officeDocument/2006/relationships/image" Target="../media/image8.png"/><Relationship Id="rId155" Type="http://schemas.openxmlformats.org/officeDocument/2006/relationships/tags" Target="../tags/tag1278.xml"/><Relationship Id="rId154" Type="http://schemas.openxmlformats.org/officeDocument/2006/relationships/image" Target="../media/image2.png"/><Relationship Id="rId153" Type="http://schemas.openxmlformats.org/officeDocument/2006/relationships/tags" Target="../tags/tag1277.xml"/><Relationship Id="rId152" Type="http://schemas.openxmlformats.org/officeDocument/2006/relationships/tags" Target="../tags/tag1276.xml"/><Relationship Id="rId151" Type="http://schemas.openxmlformats.org/officeDocument/2006/relationships/tags" Target="../tags/tag1275.xml"/><Relationship Id="rId150" Type="http://schemas.openxmlformats.org/officeDocument/2006/relationships/tags" Target="../tags/tag1274.xml"/><Relationship Id="rId15" Type="http://schemas.openxmlformats.org/officeDocument/2006/relationships/tags" Target="../tags/tag1139.xml"/><Relationship Id="rId149" Type="http://schemas.openxmlformats.org/officeDocument/2006/relationships/tags" Target="../tags/tag1273.xml"/><Relationship Id="rId148" Type="http://schemas.openxmlformats.org/officeDocument/2006/relationships/tags" Target="../tags/tag1272.xml"/><Relationship Id="rId147" Type="http://schemas.openxmlformats.org/officeDocument/2006/relationships/tags" Target="../tags/tag1271.xml"/><Relationship Id="rId146" Type="http://schemas.openxmlformats.org/officeDocument/2006/relationships/tags" Target="../tags/tag1270.xml"/><Relationship Id="rId145" Type="http://schemas.openxmlformats.org/officeDocument/2006/relationships/tags" Target="../tags/tag1269.xml"/><Relationship Id="rId144" Type="http://schemas.openxmlformats.org/officeDocument/2006/relationships/tags" Target="../tags/tag1268.xml"/><Relationship Id="rId143" Type="http://schemas.openxmlformats.org/officeDocument/2006/relationships/tags" Target="../tags/tag1267.xml"/><Relationship Id="rId142" Type="http://schemas.openxmlformats.org/officeDocument/2006/relationships/tags" Target="../tags/tag1266.xml"/><Relationship Id="rId141" Type="http://schemas.openxmlformats.org/officeDocument/2006/relationships/tags" Target="../tags/tag1265.xml"/><Relationship Id="rId140" Type="http://schemas.openxmlformats.org/officeDocument/2006/relationships/tags" Target="../tags/tag1264.xml"/><Relationship Id="rId14" Type="http://schemas.openxmlformats.org/officeDocument/2006/relationships/tags" Target="../tags/tag1138.xml"/><Relationship Id="rId139" Type="http://schemas.openxmlformats.org/officeDocument/2006/relationships/tags" Target="../tags/tag1263.xml"/><Relationship Id="rId138" Type="http://schemas.openxmlformats.org/officeDocument/2006/relationships/tags" Target="../tags/tag1262.xml"/><Relationship Id="rId137" Type="http://schemas.openxmlformats.org/officeDocument/2006/relationships/tags" Target="../tags/tag1261.xml"/><Relationship Id="rId136" Type="http://schemas.openxmlformats.org/officeDocument/2006/relationships/tags" Target="../tags/tag1260.xml"/><Relationship Id="rId135" Type="http://schemas.openxmlformats.org/officeDocument/2006/relationships/tags" Target="../tags/tag1259.xml"/><Relationship Id="rId134" Type="http://schemas.openxmlformats.org/officeDocument/2006/relationships/tags" Target="../tags/tag1258.xml"/><Relationship Id="rId133" Type="http://schemas.openxmlformats.org/officeDocument/2006/relationships/tags" Target="../tags/tag1257.xml"/><Relationship Id="rId132" Type="http://schemas.openxmlformats.org/officeDocument/2006/relationships/tags" Target="../tags/tag1256.xml"/><Relationship Id="rId131" Type="http://schemas.openxmlformats.org/officeDocument/2006/relationships/tags" Target="../tags/tag1255.xml"/><Relationship Id="rId130" Type="http://schemas.openxmlformats.org/officeDocument/2006/relationships/tags" Target="../tags/tag1254.xml"/><Relationship Id="rId13" Type="http://schemas.openxmlformats.org/officeDocument/2006/relationships/tags" Target="../tags/tag1137.xml"/><Relationship Id="rId129" Type="http://schemas.openxmlformats.org/officeDocument/2006/relationships/tags" Target="../tags/tag1253.xml"/><Relationship Id="rId128" Type="http://schemas.openxmlformats.org/officeDocument/2006/relationships/tags" Target="../tags/tag1252.xml"/><Relationship Id="rId127" Type="http://schemas.openxmlformats.org/officeDocument/2006/relationships/tags" Target="../tags/tag1251.xml"/><Relationship Id="rId126" Type="http://schemas.openxmlformats.org/officeDocument/2006/relationships/tags" Target="../tags/tag1250.xml"/><Relationship Id="rId125" Type="http://schemas.openxmlformats.org/officeDocument/2006/relationships/tags" Target="../tags/tag1249.xml"/><Relationship Id="rId124" Type="http://schemas.openxmlformats.org/officeDocument/2006/relationships/tags" Target="../tags/tag1248.xml"/><Relationship Id="rId123" Type="http://schemas.openxmlformats.org/officeDocument/2006/relationships/tags" Target="../tags/tag1247.xml"/><Relationship Id="rId122" Type="http://schemas.openxmlformats.org/officeDocument/2006/relationships/tags" Target="../tags/tag1246.xml"/><Relationship Id="rId121" Type="http://schemas.openxmlformats.org/officeDocument/2006/relationships/tags" Target="../tags/tag1245.xml"/><Relationship Id="rId120" Type="http://schemas.openxmlformats.org/officeDocument/2006/relationships/tags" Target="../tags/tag1244.xml"/><Relationship Id="rId12" Type="http://schemas.openxmlformats.org/officeDocument/2006/relationships/tags" Target="../tags/tag1136.xml"/><Relationship Id="rId119" Type="http://schemas.openxmlformats.org/officeDocument/2006/relationships/tags" Target="../tags/tag1243.xml"/><Relationship Id="rId118" Type="http://schemas.openxmlformats.org/officeDocument/2006/relationships/tags" Target="../tags/tag1242.xml"/><Relationship Id="rId117" Type="http://schemas.openxmlformats.org/officeDocument/2006/relationships/tags" Target="../tags/tag1241.xml"/><Relationship Id="rId116" Type="http://schemas.openxmlformats.org/officeDocument/2006/relationships/tags" Target="../tags/tag1240.xml"/><Relationship Id="rId115" Type="http://schemas.openxmlformats.org/officeDocument/2006/relationships/tags" Target="../tags/tag1239.xml"/><Relationship Id="rId114" Type="http://schemas.openxmlformats.org/officeDocument/2006/relationships/tags" Target="../tags/tag1238.xml"/><Relationship Id="rId113" Type="http://schemas.openxmlformats.org/officeDocument/2006/relationships/tags" Target="../tags/tag1237.xml"/><Relationship Id="rId112" Type="http://schemas.openxmlformats.org/officeDocument/2006/relationships/tags" Target="../tags/tag1236.xml"/><Relationship Id="rId111" Type="http://schemas.openxmlformats.org/officeDocument/2006/relationships/tags" Target="../tags/tag1235.xml"/><Relationship Id="rId110" Type="http://schemas.openxmlformats.org/officeDocument/2006/relationships/tags" Target="../tags/tag1234.xml"/><Relationship Id="rId11" Type="http://schemas.openxmlformats.org/officeDocument/2006/relationships/tags" Target="../tags/tag1135.xml"/><Relationship Id="rId109" Type="http://schemas.openxmlformats.org/officeDocument/2006/relationships/tags" Target="../tags/tag1233.xml"/><Relationship Id="rId108" Type="http://schemas.openxmlformats.org/officeDocument/2006/relationships/tags" Target="../tags/tag1232.xml"/><Relationship Id="rId107" Type="http://schemas.openxmlformats.org/officeDocument/2006/relationships/tags" Target="../tags/tag1231.xml"/><Relationship Id="rId106" Type="http://schemas.openxmlformats.org/officeDocument/2006/relationships/tags" Target="../tags/tag1230.xml"/><Relationship Id="rId105" Type="http://schemas.openxmlformats.org/officeDocument/2006/relationships/tags" Target="../tags/tag1229.xml"/><Relationship Id="rId104" Type="http://schemas.openxmlformats.org/officeDocument/2006/relationships/tags" Target="../tags/tag1228.xml"/><Relationship Id="rId103" Type="http://schemas.openxmlformats.org/officeDocument/2006/relationships/tags" Target="../tags/tag1227.xml"/><Relationship Id="rId102" Type="http://schemas.openxmlformats.org/officeDocument/2006/relationships/tags" Target="../tags/tag1226.xml"/><Relationship Id="rId101" Type="http://schemas.openxmlformats.org/officeDocument/2006/relationships/tags" Target="../tags/tag1225.xml"/><Relationship Id="rId100" Type="http://schemas.openxmlformats.org/officeDocument/2006/relationships/tags" Target="../tags/tag1224.xml"/><Relationship Id="rId10" Type="http://schemas.openxmlformats.org/officeDocument/2006/relationships/tags" Target="../tags/tag1134.xml"/><Relationship Id="rId1" Type="http://schemas.openxmlformats.org/officeDocument/2006/relationships/tags" Target="../tags/tag1125.xml"/></Relationships>
</file>

<file path=ppt/slides/_rels/slide9.xml.rels><?xml version="1.0" encoding="UTF-8" standalone="yes"?>
<Relationships xmlns="http://schemas.openxmlformats.org/package/2006/relationships"><Relationship Id="rId99" Type="http://schemas.openxmlformats.org/officeDocument/2006/relationships/tags" Target="../tags/tag1379.xml"/><Relationship Id="rId98" Type="http://schemas.openxmlformats.org/officeDocument/2006/relationships/tags" Target="../tags/tag1378.xml"/><Relationship Id="rId97" Type="http://schemas.openxmlformats.org/officeDocument/2006/relationships/tags" Target="../tags/tag1377.xml"/><Relationship Id="rId96" Type="http://schemas.openxmlformats.org/officeDocument/2006/relationships/tags" Target="../tags/tag1376.xml"/><Relationship Id="rId95" Type="http://schemas.openxmlformats.org/officeDocument/2006/relationships/tags" Target="../tags/tag1375.xml"/><Relationship Id="rId94" Type="http://schemas.openxmlformats.org/officeDocument/2006/relationships/tags" Target="../tags/tag1374.xml"/><Relationship Id="rId93" Type="http://schemas.openxmlformats.org/officeDocument/2006/relationships/tags" Target="../tags/tag1373.xml"/><Relationship Id="rId92" Type="http://schemas.openxmlformats.org/officeDocument/2006/relationships/tags" Target="../tags/tag1372.xml"/><Relationship Id="rId91" Type="http://schemas.openxmlformats.org/officeDocument/2006/relationships/tags" Target="../tags/tag1371.xml"/><Relationship Id="rId90" Type="http://schemas.openxmlformats.org/officeDocument/2006/relationships/tags" Target="../tags/tag1370.xml"/><Relationship Id="rId9" Type="http://schemas.openxmlformats.org/officeDocument/2006/relationships/tags" Target="../tags/tag1289.xml"/><Relationship Id="rId89" Type="http://schemas.openxmlformats.org/officeDocument/2006/relationships/tags" Target="../tags/tag1369.xml"/><Relationship Id="rId88" Type="http://schemas.openxmlformats.org/officeDocument/2006/relationships/tags" Target="../tags/tag1368.xml"/><Relationship Id="rId87" Type="http://schemas.openxmlformats.org/officeDocument/2006/relationships/tags" Target="../tags/tag1367.xml"/><Relationship Id="rId86" Type="http://schemas.openxmlformats.org/officeDocument/2006/relationships/tags" Target="../tags/tag1366.xml"/><Relationship Id="rId85" Type="http://schemas.openxmlformats.org/officeDocument/2006/relationships/tags" Target="../tags/tag1365.xml"/><Relationship Id="rId84" Type="http://schemas.openxmlformats.org/officeDocument/2006/relationships/tags" Target="../tags/tag1364.xml"/><Relationship Id="rId83" Type="http://schemas.openxmlformats.org/officeDocument/2006/relationships/tags" Target="../tags/tag1363.xml"/><Relationship Id="rId82" Type="http://schemas.openxmlformats.org/officeDocument/2006/relationships/tags" Target="../tags/tag1362.xml"/><Relationship Id="rId81" Type="http://schemas.openxmlformats.org/officeDocument/2006/relationships/tags" Target="../tags/tag1361.xml"/><Relationship Id="rId80" Type="http://schemas.openxmlformats.org/officeDocument/2006/relationships/tags" Target="../tags/tag1360.xml"/><Relationship Id="rId8" Type="http://schemas.openxmlformats.org/officeDocument/2006/relationships/tags" Target="../tags/tag1288.xml"/><Relationship Id="rId79" Type="http://schemas.openxmlformats.org/officeDocument/2006/relationships/tags" Target="../tags/tag1359.xml"/><Relationship Id="rId78" Type="http://schemas.openxmlformats.org/officeDocument/2006/relationships/tags" Target="../tags/tag1358.xml"/><Relationship Id="rId77" Type="http://schemas.openxmlformats.org/officeDocument/2006/relationships/tags" Target="../tags/tag1357.xml"/><Relationship Id="rId76" Type="http://schemas.openxmlformats.org/officeDocument/2006/relationships/tags" Target="../tags/tag1356.xml"/><Relationship Id="rId75" Type="http://schemas.openxmlformats.org/officeDocument/2006/relationships/tags" Target="../tags/tag1355.xml"/><Relationship Id="rId74" Type="http://schemas.openxmlformats.org/officeDocument/2006/relationships/tags" Target="../tags/tag1354.xml"/><Relationship Id="rId73" Type="http://schemas.openxmlformats.org/officeDocument/2006/relationships/tags" Target="../tags/tag1353.xml"/><Relationship Id="rId72" Type="http://schemas.openxmlformats.org/officeDocument/2006/relationships/tags" Target="../tags/tag1352.xml"/><Relationship Id="rId71" Type="http://schemas.openxmlformats.org/officeDocument/2006/relationships/tags" Target="../tags/tag1351.xml"/><Relationship Id="rId70" Type="http://schemas.openxmlformats.org/officeDocument/2006/relationships/tags" Target="../tags/tag1350.xml"/><Relationship Id="rId7" Type="http://schemas.openxmlformats.org/officeDocument/2006/relationships/tags" Target="../tags/tag1287.xml"/><Relationship Id="rId69" Type="http://schemas.openxmlformats.org/officeDocument/2006/relationships/tags" Target="../tags/tag1349.xml"/><Relationship Id="rId68" Type="http://schemas.openxmlformats.org/officeDocument/2006/relationships/tags" Target="../tags/tag1348.xml"/><Relationship Id="rId67" Type="http://schemas.openxmlformats.org/officeDocument/2006/relationships/tags" Target="../tags/tag1347.xml"/><Relationship Id="rId66" Type="http://schemas.openxmlformats.org/officeDocument/2006/relationships/tags" Target="../tags/tag1346.xml"/><Relationship Id="rId65" Type="http://schemas.openxmlformats.org/officeDocument/2006/relationships/tags" Target="../tags/tag1345.xml"/><Relationship Id="rId64" Type="http://schemas.openxmlformats.org/officeDocument/2006/relationships/tags" Target="../tags/tag1344.xml"/><Relationship Id="rId63" Type="http://schemas.openxmlformats.org/officeDocument/2006/relationships/tags" Target="../tags/tag1343.xml"/><Relationship Id="rId62" Type="http://schemas.openxmlformats.org/officeDocument/2006/relationships/tags" Target="../tags/tag1342.xml"/><Relationship Id="rId61" Type="http://schemas.openxmlformats.org/officeDocument/2006/relationships/tags" Target="../tags/tag1341.xml"/><Relationship Id="rId60" Type="http://schemas.openxmlformats.org/officeDocument/2006/relationships/tags" Target="../tags/tag1340.xml"/><Relationship Id="rId6" Type="http://schemas.openxmlformats.org/officeDocument/2006/relationships/tags" Target="../tags/tag1286.xml"/><Relationship Id="rId59" Type="http://schemas.openxmlformats.org/officeDocument/2006/relationships/tags" Target="../tags/tag1339.xml"/><Relationship Id="rId58" Type="http://schemas.openxmlformats.org/officeDocument/2006/relationships/tags" Target="../tags/tag1338.xml"/><Relationship Id="rId57" Type="http://schemas.openxmlformats.org/officeDocument/2006/relationships/tags" Target="../tags/tag1337.xml"/><Relationship Id="rId56" Type="http://schemas.openxmlformats.org/officeDocument/2006/relationships/tags" Target="../tags/tag1336.xml"/><Relationship Id="rId55" Type="http://schemas.openxmlformats.org/officeDocument/2006/relationships/tags" Target="../tags/tag1335.xml"/><Relationship Id="rId54" Type="http://schemas.openxmlformats.org/officeDocument/2006/relationships/tags" Target="../tags/tag1334.xml"/><Relationship Id="rId53" Type="http://schemas.openxmlformats.org/officeDocument/2006/relationships/tags" Target="../tags/tag1333.xml"/><Relationship Id="rId52" Type="http://schemas.openxmlformats.org/officeDocument/2006/relationships/tags" Target="../tags/tag1332.xml"/><Relationship Id="rId51" Type="http://schemas.openxmlformats.org/officeDocument/2006/relationships/tags" Target="../tags/tag1331.xml"/><Relationship Id="rId50" Type="http://schemas.openxmlformats.org/officeDocument/2006/relationships/tags" Target="../tags/tag1330.xml"/><Relationship Id="rId5" Type="http://schemas.openxmlformats.org/officeDocument/2006/relationships/tags" Target="../tags/tag1285.xml"/><Relationship Id="rId49" Type="http://schemas.openxmlformats.org/officeDocument/2006/relationships/tags" Target="../tags/tag1329.xml"/><Relationship Id="rId48" Type="http://schemas.openxmlformats.org/officeDocument/2006/relationships/tags" Target="../tags/tag1328.xml"/><Relationship Id="rId47" Type="http://schemas.openxmlformats.org/officeDocument/2006/relationships/tags" Target="../tags/tag1327.xml"/><Relationship Id="rId46" Type="http://schemas.openxmlformats.org/officeDocument/2006/relationships/tags" Target="../tags/tag1326.xml"/><Relationship Id="rId45" Type="http://schemas.openxmlformats.org/officeDocument/2006/relationships/tags" Target="../tags/tag1325.xml"/><Relationship Id="rId44" Type="http://schemas.openxmlformats.org/officeDocument/2006/relationships/tags" Target="../tags/tag1324.xml"/><Relationship Id="rId43" Type="http://schemas.openxmlformats.org/officeDocument/2006/relationships/tags" Target="../tags/tag1323.xml"/><Relationship Id="rId42" Type="http://schemas.openxmlformats.org/officeDocument/2006/relationships/tags" Target="../tags/tag1322.xml"/><Relationship Id="rId41" Type="http://schemas.openxmlformats.org/officeDocument/2006/relationships/tags" Target="../tags/tag1321.xml"/><Relationship Id="rId40" Type="http://schemas.openxmlformats.org/officeDocument/2006/relationships/tags" Target="../tags/tag1320.xml"/><Relationship Id="rId4" Type="http://schemas.openxmlformats.org/officeDocument/2006/relationships/tags" Target="../tags/tag1284.xml"/><Relationship Id="rId39" Type="http://schemas.openxmlformats.org/officeDocument/2006/relationships/tags" Target="../tags/tag1319.xml"/><Relationship Id="rId38" Type="http://schemas.openxmlformats.org/officeDocument/2006/relationships/tags" Target="../tags/tag1318.xml"/><Relationship Id="rId37" Type="http://schemas.openxmlformats.org/officeDocument/2006/relationships/tags" Target="../tags/tag1317.xml"/><Relationship Id="rId36" Type="http://schemas.openxmlformats.org/officeDocument/2006/relationships/tags" Target="../tags/tag1316.xml"/><Relationship Id="rId35" Type="http://schemas.openxmlformats.org/officeDocument/2006/relationships/tags" Target="../tags/tag1315.xml"/><Relationship Id="rId34" Type="http://schemas.openxmlformats.org/officeDocument/2006/relationships/tags" Target="../tags/tag1314.xml"/><Relationship Id="rId33" Type="http://schemas.openxmlformats.org/officeDocument/2006/relationships/tags" Target="../tags/tag1313.xml"/><Relationship Id="rId32" Type="http://schemas.openxmlformats.org/officeDocument/2006/relationships/tags" Target="../tags/tag1312.xml"/><Relationship Id="rId31" Type="http://schemas.openxmlformats.org/officeDocument/2006/relationships/tags" Target="../tags/tag1311.xml"/><Relationship Id="rId30" Type="http://schemas.openxmlformats.org/officeDocument/2006/relationships/tags" Target="../tags/tag1310.xml"/><Relationship Id="rId3" Type="http://schemas.openxmlformats.org/officeDocument/2006/relationships/tags" Target="../tags/tag1283.xml"/><Relationship Id="rId29" Type="http://schemas.openxmlformats.org/officeDocument/2006/relationships/tags" Target="../tags/tag1309.xml"/><Relationship Id="rId28" Type="http://schemas.openxmlformats.org/officeDocument/2006/relationships/tags" Target="../tags/tag1308.xml"/><Relationship Id="rId27" Type="http://schemas.openxmlformats.org/officeDocument/2006/relationships/tags" Target="../tags/tag1307.xml"/><Relationship Id="rId26" Type="http://schemas.openxmlformats.org/officeDocument/2006/relationships/tags" Target="../tags/tag1306.xml"/><Relationship Id="rId25" Type="http://schemas.openxmlformats.org/officeDocument/2006/relationships/tags" Target="../tags/tag1305.xml"/><Relationship Id="rId24" Type="http://schemas.openxmlformats.org/officeDocument/2006/relationships/tags" Target="../tags/tag1304.xml"/><Relationship Id="rId23" Type="http://schemas.openxmlformats.org/officeDocument/2006/relationships/tags" Target="../tags/tag1303.xml"/><Relationship Id="rId22" Type="http://schemas.openxmlformats.org/officeDocument/2006/relationships/tags" Target="../tags/tag1302.xml"/><Relationship Id="rId21" Type="http://schemas.openxmlformats.org/officeDocument/2006/relationships/tags" Target="../tags/tag1301.xml"/><Relationship Id="rId20" Type="http://schemas.openxmlformats.org/officeDocument/2006/relationships/tags" Target="../tags/tag1300.xml"/><Relationship Id="rId2" Type="http://schemas.openxmlformats.org/officeDocument/2006/relationships/tags" Target="../tags/tag1282.xml"/><Relationship Id="rId19" Type="http://schemas.openxmlformats.org/officeDocument/2006/relationships/tags" Target="../tags/tag1299.xml"/><Relationship Id="rId18" Type="http://schemas.openxmlformats.org/officeDocument/2006/relationships/tags" Target="../tags/tag1298.xml"/><Relationship Id="rId17" Type="http://schemas.openxmlformats.org/officeDocument/2006/relationships/tags" Target="../tags/tag1297.xml"/><Relationship Id="rId161" Type="http://schemas.openxmlformats.org/officeDocument/2006/relationships/notesSlide" Target="../notesSlides/notesSlide9.xml"/><Relationship Id="rId160" Type="http://schemas.openxmlformats.org/officeDocument/2006/relationships/slideLayout" Target="../slideLayouts/slideLayout1.xml"/><Relationship Id="rId16" Type="http://schemas.openxmlformats.org/officeDocument/2006/relationships/tags" Target="../tags/tag1296.xml"/><Relationship Id="rId159" Type="http://schemas.openxmlformats.org/officeDocument/2006/relationships/tags" Target="../tags/tag1435.xml"/><Relationship Id="rId158" Type="http://schemas.openxmlformats.org/officeDocument/2006/relationships/image" Target="../media/image12.png"/><Relationship Id="rId157" Type="http://schemas.openxmlformats.org/officeDocument/2006/relationships/image" Target="../media/image11.png"/><Relationship Id="rId156" Type="http://schemas.openxmlformats.org/officeDocument/2006/relationships/image" Target="../media/image10.png"/><Relationship Id="rId155" Type="http://schemas.openxmlformats.org/officeDocument/2006/relationships/tags" Target="../tags/tag1434.xml"/><Relationship Id="rId154" Type="http://schemas.openxmlformats.org/officeDocument/2006/relationships/image" Target="../media/image2.png"/><Relationship Id="rId153" Type="http://schemas.openxmlformats.org/officeDocument/2006/relationships/tags" Target="../tags/tag1433.xml"/><Relationship Id="rId152" Type="http://schemas.openxmlformats.org/officeDocument/2006/relationships/tags" Target="../tags/tag1432.xml"/><Relationship Id="rId151" Type="http://schemas.openxmlformats.org/officeDocument/2006/relationships/tags" Target="../tags/tag1431.xml"/><Relationship Id="rId150" Type="http://schemas.openxmlformats.org/officeDocument/2006/relationships/tags" Target="../tags/tag1430.xml"/><Relationship Id="rId15" Type="http://schemas.openxmlformats.org/officeDocument/2006/relationships/tags" Target="../tags/tag1295.xml"/><Relationship Id="rId149" Type="http://schemas.openxmlformats.org/officeDocument/2006/relationships/tags" Target="../tags/tag1429.xml"/><Relationship Id="rId148" Type="http://schemas.openxmlformats.org/officeDocument/2006/relationships/tags" Target="../tags/tag1428.xml"/><Relationship Id="rId147" Type="http://schemas.openxmlformats.org/officeDocument/2006/relationships/tags" Target="../tags/tag1427.xml"/><Relationship Id="rId146" Type="http://schemas.openxmlformats.org/officeDocument/2006/relationships/tags" Target="../tags/tag1426.xml"/><Relationship Id="rId145" Type="http://schemas.openxmlformats.org/officeDocument/2006/relationships/tags" Target="../tags/tag1425.xml"/><Relationship Id="rId144" Type="http://schemas.openxmlformats.org/officeDocument/2006/relationships/tags" Target="../tags/tag1424.xml"/><Relationship Id="rId143" Type="http://schemas.openxmlformats.org/officeDocument/2006/relationships/tags" Target="../tags/tag1423.xml"/><Relationship Id="rId142" Type="http://schemas.openxmlformats.org/officeDocument/2006/relationships/tags" Target="../tags/tag1422.xml"/><Relationship Id="rId141" Type="http://schemas.openxmlformats.org/officeDocument/2006/relationships/tags" Target="../tags/tag1421.xml"/><Relationship Id="rId140" Type="http://schemas.openxmlformats.org/officeDocument/2006/relationships/tags" Target="../tags/tag1420.xml"/><Relationship Id="rId14" Type="http://schemas.openxmlformats.org/officeDocument/2006/relationships/tags" Target="../tags/tag1294.xml"/><Relationship Id="rId139" Type="http://schemas.openxmlformats.org/officeDocument/2006/relationships/tags" Target="../tags/tag1419.xml"/><Relationship Id="rId138" Type="http://schemas.openxmlformats.org/officeDocument/2006/relationships/tags" Target="../tags/tag1418.xml"/><Relationship Id="rId137" Type="http://schemas.openxmlformats.org/officeDocument/2006/relationships/tags" Target="../tags/tag1417.xml"/><Relationship Id="rId136" Type="http://schemas.openxmlformats.org/officeDocument/2006/relationships/tags" Target="../tags/tag1416.xml"/><Relationship Id="rId135" Type="http://schemas.openxmlformats.org/officeDocument/2006/relationships/tags" Target="../tags/tag1415.xml"/><Relationship Id="rId134" Type="http://schemas.openxmlformats.org/officeDocument/2006/relationships/tags" Target="../tags/tag1414.xml"/><Relationship Id="rId133" Type="http://schemas.openxmlformats.org/officeDocument/2006/relationships/tags" Target="../tags/tag1413.xml"/><Relationship Id="rId132" Type="http://schemas.openxmlformats.org/officeDocument/2006/relationships/tags" Target="../tags/tag1412.xml"/><Relationship Id="rId131" Type="http://schemas.openxmlformats.org/officeDocument/2006/relationships/tags" Target="../tags/tag1411.xml"/><Relationship Id="rId130" Type="http://schemas.openxmlformats.org/officeDocument/2006/relationships/tags" Target="../tags/tag1410.xml"/><Relationship Id="rId13" Type="http://schemas.openxmlformats.org/officeDocument/2006/relationships/tags" Target="../tags/tag1293.xml"/><Relationship Id="rId129" Type="http://schemas.openxmlformats.org/officeDocument/2006/relationships/tags" Target="../tags/tag1409.xml"/><Relationship Id="rId128" Type="http://schemas.openxmlformats.org/officeDocument/2006/relationships/tags" Target="../tags/tag1408.xml"/><Relationship Id="rId127" Type="http://schemas.openxmlformats.org/officeDocument/2006/relationships/tags" Target="../tags/tag1407.xml"/><Relationship Id="rId126" Type="http://schemas.openxmlformats.org/officeDocument/2006/relationships/tags" Target="../tags/tag1406.xml"/><Relationship Id="rId125" Type="http://schemas.openxmlformats.org/officeDocument/2006/relationships/tags" Target="../tags/tag1405.xml"/><Relationship Id="rId124" Type="http://schemas.openxmlformats.org/officeDocument/2006/relationships/tags" Target="../tags/tag1404.xml"/><Relationship Id="rId123" Type="http://schemas.openxmlformats.org/officeDocument/2006/relationships/tags" Target="../tags/tag1403.xml"/><Relationship Id="rId122" Type="http://schemas.openxmlformats.org/officeDocument/2006/relationships/tags" Target="../tags/tag1402.xml"/><Relationship Id="rId121" Type="http://schemas.openxmlformats.org/officeDocument/2006/relationships/tags" Target="../tags/tag1401.xml"/><Relationship Id="rId120" Type="http://schemas.openxmlformats.org/officeDocument/2006/relationships/tags" Target="../tags/tag1400.xml"/><Relationship Id="rId12" Type="http://schemas.openxmlformats.org/officeDocument/2006/relationships/tags" Target="../tags/tag1292.xml"/><Relationship Id="rId119" Type="http://schemas.openxmlformats.org/officeDocument/2006/relationships/tags" Target="../tags/tag1399.xml"/><Relationship Id="rId118" Type="http://schemas.openxmlformats.org/officeDocument/2006/relationships/tags" Target="../tags/tag1398.xml"/><Relationship Id="rId117" Type="http://schemas.openxmlformats.org/officeDocument/2006/relationships/tags" Target="../tags/tag1397.xml"/><Relationship Id="rId116" Type="http://schemas.openxmlformats.org/officeDocument/2006/relationships/tags" Target="../tags/tag1396.xml"/><Relationship Id="rId115" Type="http://schemas.openxmlformats.org/officeDocument/2006/relationships/tags" Target="../tags/tag1395.xml"/><Relationship Id="rId114" Type="http://schemas.openxmlformats.org/officeDocument/2006/relationships/tags" Target="../tags/tag1394.xml"/><Relationship Id="rId113" Type="http://schemas.openxmlformats.org/officeDocument/2006/relationships/tags" Target="../tags/tag1393.xml"/><Relationship Id="rId112" Type="http://schemas.openxmlformats.org/officeDocument/2006/relationships/tags" Target="../tags/tag1392.xml"/><Relationship Id="rId111" Type="http://schemas.openxmlformats.org/officeDocument/2006/relationships/tags" Target="../tags/tag1391.xml"/><Relationship Id="rId110" Type="http://schemas.openxmlformats.org/officeDocument/2006/relationships/tags" Target="../tags/tag1390.xml"/><Relationship Id="rId11" Type="http://schemas.openxmlformats.org/officeDocument/2006/relationships/tags" Target="../tags/tag1291.xml"/><Relationship Id="rId109" Type="http://schemas.openxmlformats.org/officeDocument/2006/relationships/tags" Target="../tags/tag1389.xml"/><Relationship Id="rId108" Type="http://schemas.openxmlformats.org/officeDocument/2006/relationships/tags" Target="../tags/tag1388.xml"/><Relationship Id="rId107" Type="http://schemas.openxmlformats.org/officeDocument/2006/relationships/tags" Target="../tags/tag1387.xml"/><Relationship Id="rId106" Type="http://schemas.openxmlformats.org/officeDocument/2006/relationships/tags" Target="../tags/tag1386.xml"/><Relationship Id="rId105" Type="http://schemas.openxmlformats.org/officeDocument/2006/relationships/tags" Target="../tags/tag1385.xml"/><Relationship Id="rId104" Type="http://schemas.openxmlformats.org/officeDocument/2006/relationships/tags" Target="../tags/tag1384.xml"/><Relationship Id="rId103" Type="http://schemas.openxmlformats.org/officeDocument/2006/relationships/tags" Target="../tags/tag1383.xml"/><Relationship Id="rId102" Type="http://schemas.openxmlformats.org/officeDocument/2006/relationships/tags" Target="../tags/tag1382.xml"/><Relationship Id="rId101" Type="http://schemas.openxmlformats.org/officeDocument/2006/relationships/tags" Target="../tags/tag1381.xml"/><Relationship Id="rId100" Type="http://schemas.openxmlformats.org/officeDocument/2006/relationships/tags" Target="../tags/tag1380.xml"/><Relationship Id="rId10" Type="http://schemas.openxmlformats.org/officeDocument/2006/relationships/tags" Target="../tags/tag1290.xml"/><Relationship Id="rId1" Type="http://schemas.openxmlformats.org/officeDocument/2006/relationships/tags" Target="../tags/tag1281.xml"/></Relationships>
</file>

<file path=ppt/slides/_rels/slide10.xml.rels><?xml version="1.0" encoding="UTF-8" standalone="yes"?>
<Relationships xmlns="http://schemas.openxmlformats.org/package/2006/relationships"><Relationship Id="rId9" Type="http://schemas.openxmlformats.org/officeDocument/2006/relationships/image" Target="../media/image15.jpeg"/><Relationship Id="rId8" Type="http://schemas.openxmlformats.org/officeDocument/2006/relationships/tags" Target="../tags/tag1440.xml"/><Relationship Id="rId7" Type="http://schemas.openxmlformats.org/officeDocument/2006/relationships/image" Target="../media/image14.jpeg"/><Relationship Id="rId6" Type="http://schemas.openxmlformats.org/officeDocument/2006/relationships/tags" Target="../tags/tag1439.xml"/><Relationship Id="rId5" Type="http://schemas.openxmlformats.org/officeDocument/2006/relationships/image" Target="../media/image13.jpeg"/><Relationship Id="rId4" Type="http://schemas.openxmlformats.org/officeDocument/2006/relationships/tags" Target="../tags/tag1438.xml"/><Relationship Id="rId3" Type="http://schemas.openxmlformats.org/officeDocument/2006/relationships/image" Target="../media/image2.png"/><Relationship Id="rId20" Type="http://schemas.openxmlformats.org/officeDocument/2006/relationships/notesSlide" Target="../notesSlides/notesSlide10.xml"/><Relationship Id="rId2" Type="http://schemas.openxmlformats.org/officeDocument/2006/relationships/tags" Target="../tags/tag1437.xml"/><Relationship Id="rId19" Type="http://schemas.openxmlformats.org/officeDocument/2006/relationships/slideLayout" Target="../slideLayouts/slideLayout1.xml"/><Relationship Id="rId18" Type="http://schemas.openxmlformats.org/officeDocument/2006/relationships/tags" Target="../tags/tag1446.xml"/><Relationship Id="rId17" Type="http://schemas.openxmlformats.org/officeDocument/2006/relationships/tags" Target="../tags/tag1445.xml"/><Relationship Id="rId16" Type="http://schemas.openxmlformats.org/officeDocument/2006/relationships/image" Target="../media/image18.jpeg"/><Relationship Id="rId15" Type="http://schemas.openxmlformats.org/officeDocument/2006/relationships/tags" Target="../tags/tag1444.xml"/><Relationship Id="rId14" Type="http://schemas.openxmlformats.org/officeDocument/2006/relationships/image" Target="../media/image17.jpeg"/><Relationship Id="rId13" Type="http://schemas.openxmlformats.org/officeDocument/2006/relationships/tags" Target="../tags/tag1443.xml"/><Relationship Id="rId12" Type="http://schemas.openxmlformats.org/officeDocument/2006/relationships/tags" Target="../tags/tag1442.xml"/><Relationship Id="rId11" Type="http://schemas.openxmlformats.org/officeDocument/2006/relationships/image" Target="../media/image16.jpeg"/><Relationship Id="rId10" Type="http://schemas.openxmlformats.org/officeDocument/2006/relationships/tags" Target="../tags/tag1441.xml"/><Relationship Id="rId1" Type="http://schemas.openxmlformats.org/officeDocument/2006/relationships/tags" Target="../tags/tag1436.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1.xml"/><Relationship Id="rId7" Type="http://schemas.openxmlformats.org/officeDocument/2006/relationships/tags" Target="../tags/tag1450.xml"/><Relationship Id="rId6" Type="http://schemas.openxmlformats.org/officeDocument/2006/relationships/tags" Target="../tags/tag1449.xml"/><Relationship Id="rId5" Type="http://schemas.openxmlformats.org/officeDocument/2006/relationships/image" Target="../media/image20.jpeg"/><Relationship Id="rId4" Type="http://schemas.openxmlformats.org/officeDocument/2006/relationships/image" Target="../media/image19.png"/><Relationship Id="rId3" Type="http://schemas.openxmlformats.org/officeDocument/2006/relationships/image" Target="../media/image2.png"/><Relationship Id="rId2" Type="http://schemas.openxmlformats.org/officeDocument/2006/relationships/tags" Target="../tags/tag1448.xml"/><Relationship Id="rId1" Type="http://schemas.openxmlformats.org/officeDocument/2006/relationships/tags" Target="../tags/tag1447.xml"/></Relationships>
</file>

<file path=ppt/slides/_rels/slide12.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tags" Target="../tags/tag1455.xml"/><Relationship Id="rId7" Type="http://schemas.openxmlformats.org/officeDocument/2006/relationships/image" Target="../media/image22.png"/><Relationship Id="rId6" Type="http://schemas.openxmlformats.org/officeDocument/2006/relationships/tags" Target="../tags/tag1454.xml"/><Relationship Id="rId5" Type="http://schemas.openxmlformats.org/officeDocument/2006/relationships/image" Target="../media/image21.png"/><Relationship Id="rId4" Type="http://schemas.openxmlformats.org/officeDocument/2006/relationships/tags" Target="../tags/tag1453.xml"/><Relationship Id="rId3" Type="http://schemas.openxmlformats.org/officeDocument/2006/relationships/image" Target="../media/image2.png"/><Relationship Id="rId2" Type="http://schemas.openxmlformats.org/officeDocument/2006/relationships/tags" Target="../tags/tag1452.xml"/><Relationship Id="rId12" Type="http://schemas.openxmlformats.org/officeDocument/2006/relationships/notesSlide" Target="../notesSlides/notesSlide12.xml"/><Relationship Id="rId11" Type="http://schemas.openxmlformats.org/officeDocument/2006/relationships/slideLayout" Target="../slideLayouts/slideLayout1.xml"/><Relationship Id="rId10" Type="http://schemas.openxmlformats.org/officeDocument/2006/relationships/tags" Target="../tags/tag1456.xml"/><Relationship Id="rId1" Type="http://schemas.openxmlformats.org/officeDocument/2006/relationships/tags" Target="../tags/tag1451.xml"/></Relationships>
</file>

<file path=ppt/slides/_rels/slide13.xml.rels><?xml version="1.0" encoding="UTF-8" standalone="yes"?>
<Relationships xmlns="http://schemas.openxmlformats.org/package/2006/relationships"><Relationship Id="rId9" Type="http://schemas.openxmlformats.org/officeDocument/2006/relationships/image" Target="../media/image28.png"/><Relationship Id="rId8" Type="http://schemas.openxmlformats.org/officeDocument/2006/relationships/tags" Target="../tags/tag1459.xml"/><Relationship Id="rId7" Type="http://schemas.openxmlformats.org/officeDocument/2006/relationships/image" Target="../media/image27.jpeg"/><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 Id="rId3" Type="http://schemas.openxmlformats.org/officeDocument/2006/relationships/image" Target="../media/image2.png"/><Relationship Id="rId2" Type="http://schemas.openxmlformats.org/officeDocument/2006/relationships/tags" Target="../tags/tag1458.xml"/><Relationship Id="rId12" Type="http://schemas.openxmlformats.org/officeDocument/2006/relationships/notesSlide" Target="../notesSlides/notesSlide13.xml"/><Relationship Id="rId11" Type="http://schemas.openxmlformats.org/officeDocument/2006/relationships/slideLayout" Target="../slideLayouts/slideLayout1.xml"/><Relationship Id="rId10" Type="http://schemas.openxmlformats.org/officeDocument/2006/relationships/tags" Target="../tags/tag1460.xml"/><Relationship Id="rId1" Type="http://schemas.openxmlformats.org/officeDocument/2006/relationships/tags" Target="../tags/tag1457.xml"/></Relationships>
</file>

<file path=ppt/slides/_rels/slide14.xml.rels><?xml version="1.0" encoding="UTF-8" standalone="yes"?>
<Relationships xmlns="http://schemas.openxmlformats.org/package/2006/relationships"><Relationship Id="rId99" Type="http://schemas.openxmlformats.org/officeDocument/2006/relationships/tags" Target="../tags/tag1559.xml"/><Relationship Id="rId98" Type="http://schemas.openxmlformats.org/officeDocument/2006/relationships/tags" Target="../tags/tag1558.xml"/><Relationship Id="rId97" Type="http://schemas.openxmlformats.org/officeDocument/2006/relationships/tags" Target="../tags/tag1557.xml"/><Relationship Id="rId96" Type="http://schemas.openxmlformats.org/officeDocument/2006/relationships/tags" Target="../tags/tag1556.xml"/><Relationship Id="rId95" Type="http://schemas.openxmlformats.org/officeDocument/2006/relationships/tags" Target="../tags/tag1555.xml"/><Relationship Id="rId94" Type="http://schemas.openxmlformats.org/officeDocument/2006/relationships/tags" Target="../tags/tag1554.xml"/><Relationship Id="rId93" Type="http://schemas.openxmlformats.org/officeDocument/2006/relationships/tags" Target="../tags/tag1553.xml"/><Relationship Id="rId92" Type="http://schemas.openxmlformats.org/officeDocument/2006/relationships/tags" Target="../tags/tag1552.xml"/><Relationship Id="rId91" Type="http://schemas.openxmlformats.org/officeDocument/2006/relationships/tags" Target="../tags/tag1551.xml"/><Relationship Id="rId90" Type="http://schemas.openxmlformats.org/officeDocument/2006/relationships/tags" Target="../tags/tag1550.xml"/><Relationship Id="rId9" Type="http://schemas.openxmlformats.org/officeDocument/2006/relationships/tags" Target="../tags/tag1469.xml"/><Relationship Id="rId89" Type="http://schemas.openxmlformats.org/officeDocument/2006/relationships/tags" Target="../tags/tag1549.xml"/><Relationship Id="rId88" Type="http://schemas.openxmlformats.org/officeDocument/2006/relationships/tags" Target="../tags/tag1548.xml"/><Relationship Id="rId87" Type="http://schemas.openxmlformats.org/officeDocument/2006/relationships/tags" Target="../tags/tag1547.xml"/><Relationship Id="rId86" Type="http://schemas.openxmlformats.org/officeDocument/2006/relationships/tags" Target="../tags/tag1546.xml"/><Relationship Id="rId85" Type="http://schemas.openxmlformats.org/officeDocument/2006/relationships/tags" Target="../tags/tag1545.xml"/><Relationship Id="rId84" Type="http://schemas.openxmlformats.org/officeDocument/2006/relationships/tags" Target="../tags/tag1544.xml"/><Relationship Id="rId83" Type="http://schemas.openxmlformats.org/officeDocument/2006/relationships/tags" Target="../tags/tag1543.xml"/><Relationship Id="rId82" Type="http://schemas.openxmlformats.org/officeDocument/2006/relationships/tags" Target="../tags/tag1542.xml"/><Relationship Id="rId81" Type="http://schemas.openxmlformats.org/officeDocument/2006/relationships/tags" Target="../tags/tag1541.xml"/><Relationship Id="rId80" Type="http://schemas.openxmlformats.org/officeDocument/2006/relationships/tags" Target="../tags/tag1540.xml"/><Relationship Id="rId8" Type="http://schemas.openxmlformats.org/officeDocument/2006/relationships/tags" Target="../tags/tag1468.xml"/><Relationship Id="rId79" Type="http://schemas.openxmlformats.org/officeDocument/2006/relationships/tags" Target="../tags/tag1539.xml"/><Relationship Id="rId78" Type="http://schemas.openxmlformats.org/officeDocument/2006/relationships/tags" Target="../tags/tag1538.xml"/><Relationship Id="rId77" Type="http://schemas.openxmlformats.org/officeDocument/2006/relationships/tags" Target="../tags/tag1537.xml"/><Relationship Id="rId76" Type="http://schemas.openxmlformats.org/officeDocument/2006/relationships/tags" Target="../tags/tag1536.xml"/><Relationship Id="rId75" Type="http://schemas.openxmlformats.org/officeDocument/2006/relationships/tags" Target="../tags/tag1535.xml"/><Relationship Id="rId74" Type="http://schemas.openxmlformats.org/officeDocument/2006/relationships/tags" Target="../tags/tag1534.xml"/><Relationship Id="rId73" Type="http://schemas.openxmlformats.org/officeDocument/2006/relationships/tags" Target="../tags/tag1533.xml"/><Relationship Id="rId72" Type="http://schemas.openxmlformats.org/officeDocument/2006/relationships/tags" Target="../tags/tag1532.xml"/><Relationship Id="rId71" Type="http://schemas.openxmlformats.org/officeDocument/2006/relationships/tags" Target="../tags/tag1531.xml"/><Relationship Id="rId70" Type="http://schemas.openxmlformats.org/officeDocument/2006/relationships/tags" Target="../tags/tag1530.xml"/><Relationship Id="rId7" Type="http://schemas.openxmlformats.org/officeDocument/2006/relationships/tags" Target="../tags/tag1467.xml"/><Relationship Id="rId69" Type="http://schemas.openxmlformats.org/officeDocument/2006/relationships/tags" Target="../tags/tag1529.xml"/><Relationship Id="rId68" Type="http://schemas.openxmlformats.org/officeDocument/2006/relationships/tags" Target="../tags/tag1528.xml"/><Relationship Id="rId67" Type="http://schemas.openxmlformats.org/officeDocument/2006/relationships/tags" Target="../tags/tag1527.xml"/><Relationship Id="rId66" Type="http://schemas.openxmlformats.org/officeDocument/2006/relationships/tags" Target="../tags/tag1526.xml"/><Relationship Id="rId65" Type="http://schemas.openxmlformats.org/officeDocument/2006/relationships/tags" Target="../tags/tag1525.xml"/><Relationship Id="rId64" Type="http://schemas.openxmlformats.org/officeDocument/2006/relationships/tags" Target="../tags/tag1524.xml"/><Relationship Id="rId63" Type="http://schemas.openxmlformats.org/officeDocument/2006/relationships/tags" Target="../tags/tag1523.xml"/><Relationship Id="rId62" Type="http://schemas.openxmlformats.org/officeDocument/2006/relationships/tags" Target="../tags/tag1522.xml"/><Relationship Id="rId61" Type="http://schemas.openxmlformats.org/officeDocument/2006/relationships/tags" Target="../tags/tag1521.xml"/><Relationship Id="rId60" Type="http://schemas.openxmlformats.org/officeDocument/2006/relationships/tags" Target="../tags/tag1520.xml"/><Relationship Id="rId6" Type="http://schemas.openxmlformats.org/officeDocument/2006/relationships/tags" Target="../tags/tag1466.xml"/><Relationship Id="rId59" Type="http://schemas.openxmlformats.org/officeDocument/2006/relationships/tags" Target="../tags/tag1519.xml"/><Relationship Id="rId58" Type="http://schemas.openxmlformats.org/officeDocument/2006/relationships/tags" Target="../tags/tag1518.xml"/><Relationship Id="rId57" Type="http://schemas.openxmlformats.org/officeDocument/2006/relationships/tags" Target="../tags/tag1517.xml"/><Relationship Id="rId56" Type="http://schemas.openxmlformats.org/officeDocument/2006/relationships/tags" Target="../tags/tag1516.xml"/><Relationship Id="rId55" Type="http://schemas.openxmlformats.org/officeDocument/2006/relationships/tags" Target="../tags/tag1515.xml"/><Relationship Id="rId54" Type="http://schemas.openxmlformats.org/officeDocument/2006/relationships/tags" Target="../tags/tag1514.xml"/><Relationship Id="rId53" Type="http://schemas.openxmlformats.org/officeDocument/2006/relationships/tags" Target="../tags/tag1513.xml"/><Relationship Id="rId52" Type="http://schemas.openxmlformats.org/officeDocument/2006/relationships/tags" Target="../tags/tag1512.xml"/><Relationship Id="rId51" Type="http://schemas.openxmlformats.org/officeDocument/2006/relationships/tags" Target="../tags/tag1511.xml"/><Relationship Id="rId50" Type="http://schemas.openxmlformats.org/officeDocument/2006/relationships/tags" Target="../tags/tag1510.xml"/><Relationship Id="rId5" Type="http://schemas.openxmlformats.org/officeDocument/2006/relationships/tags" Target="../tags/tag1465.xml"/><Relationship Id="rId49" Type="http://schemas.openxmlformats.org/officeDocument/2006/relationships/tags" Target="../tags/tag1509.xml"/><Relationship Id="rId48" Type="http://schemas.openxmlformats.org/officeDocument/2006/relationships/tags" Target="../tags/tag1508.xml"/><Relationship Id="rId47" Type="http://schemas.openxmlformats.org/officeDocument/2006/relationships/tags" Target="../tags/tag1507.xml"/><Relationship Id="rId46" Type="http://schemas.openxmlformats.org/officeDocument/2006/relationships/tags" Target="../tags/tag1506.xml"/><Relationship Id="rId45" Type="http://schemas.openxmlformats.org/officeDocument/2006/relationships/tags" Target="../tags/tag1505.xml"/><Relationship Id="rId44" Type="http://schemas.openxmlformats.org/officeDocument/2006/relationships/tags" Target="../tags/tag1504.xml"/><Relationship Id="rId43" Type="http://schemas.openxmlformats.org/officeDocument/2006/relationships/tags" Target="../tags/tag1503.xml"/><Relationship Id="rId42" Type="http://schemas.openxmlformats.org/officeDocument/2006/relationships/tags" Target="../tags/tag1502.xml"/><Relationship Id="rId41" Type="http://schemas.openxmlformats.org/officeDocument/2006/relationships/tags" Target="../tags/tag1501.xml"/><Relationship Id="rId40" Type="http://schemas.openxmlformats.org/officeDocument/2006/relationships/tags" Target="../tags/tag1500.xml"/><Relationship Id="rId4" Type="http://schemas.openxmlformats.org/officeDocument/2006/relationships/tags" Target="../tags/tag1464.xml"/><Relationship Id="rId39" Type="http://schemas.openxmlformats.org/officeDocument/2006/relationships/tags" Target="../tags/tag1499.xml"/><Relationship Id="rId38" Type="http://schemas.openxmlformats.org/officeDocument/2006/relationships/tags" Target="../tags/tag1498.xml"/><Relationship Id="rId37" Type="http://schemas.openxmlformats.org/officeDocument/2006/relationships/tags" Target="../tags/tag1497.xml"/><Relationship Id="rId36" Type="http://schemas.openxmlformats.org/officeDocument/2006/relationships/tags" Target="../tags/tag1496.xml"/><Relationship Id="rId35" Type="http://schemas.openxmlformats.org/officeDocument/2006/relationships/tags" Target="../tags/tag1495.xml"/><Relationship Id="rId34" Type="http://schemas.openxmlformats.org/officeDocument/2006/relationships/tags" Target="../tags/tag1494.xml"/><Relationship Id="rId33" Type="http://schemas.openxmlformats.org/officeDocument/2006/relationships/tags" Target="../tags/tag1493.xml"/><Relationship Id="rId32" Type="http://schemas.openxmlformats.org/officeDocument/2006/relationships/tags" Target="../tags/tag1492.xml"/><Relationship Id="rId31" Type="http://schemas.openxmlformats.org/officeDocument/2006/relationships/tags" Target="../tags/tag1491.xml"/><Relationship Id="rId30" Type="http://schemas.openxmlformats.org/officeDocument/2006/relationships/tags" Target="../tags/tag1490.xml"/><Relationship Id="rId3" Type="http://schemas.openxmlformats.org/officeDocument/2006/relationships/tags" Target="../tags/tag1463.xml"/><Relationship Id="rId29" Type="http://schemas.openxmlformats.org/officeDocument/2006/relationships/tags" Target="../tags/tag1489.xml"/><Relationship Id="rId28" Type="http://schemas.openxmlformats.org/officeDocument/2006/relationships/tags" Target="../tags/tag1488.xml"/><Relationship Id="rId27" Type="http://schemas.openxmlformats.org/officeDocument/2006/relationships/tags" Target="../tags/tag1487.xml"/><Relationship Id="rId26" Type="http://schemas.openxmlformats.org/officeDocument/2006/relationships/tags" Target="../tags/tag1486.xml"/><Relationship Id="rId25" Type="http://schemas.openxmlformats.org/officeDocument/2006/relationships/tags" Target="../tags/tag1485.xml"/><Relationship Id="rId24" Type="http://schemas.openxmlformats.org/officeDocument/2006/relationships/tags" Target="../tags/tag1484.xml"/><Relationship Id="rId23" Type="http://schemas.openxmlformats.org/officeDocument/2006/relationships/tags" Target="../tags/tag1483.xml"/><Relationship Id="rId22" Type="http://schemas.openxmlformats.org/officeDocument/2006/relationships/tags" Target="../tags/tag1482.xml"/><Relationship Id="rId21" Type="http://schemas.openxmlformats.org/officeDocument/2006/relationships/tags" Target="../tags/tag1481.xml"/><Relationship Id="rId20" Type="http://schemas.openxmlformats.org/officeDocument/2006/relationships/tags" Target="../tags/tag1480.xml"/><Relationship Id="rId2" Type="http://schemas.openxmlformats.org/officeDocument/2006/relationships/tags" Target="../tags/tag1462.xml"/><Relationship Id="rId19" Type="http://schemas.openxmlformats.org/officeDocument/2006/relationships/tags" Target="../tags/tag1479.xml"/><Relationship Id="rId18" Type="http://schemas.openxmlformats.org/officeDocument/2006/relationships/tags" Target="../tags/tag1478.xml"/><Relationship Id="rId170" Type="http://schemas.openxmlformats.org/officeDocument/2006/relationships/notesSlide" Target="../notesSlides/notesSlide14.xml"/><Relationship Id="rId17" Type="http://schemas.openxmlformats.org/officeDocument/2006/relationships/tags" Target="../tags/tag1477.xml"/><Relationship Id="rId169" Type="http://schemas.openxmlformats.org/officeDocument/2006/relationships/slideLayout" Target="../slideLayouts/slideLayout1.xml"/><Relationship Id="rId168" Type="http://schemas.openxmlformats.org/officeDocument/2006/relationships/tags" Target="../tags/tag1626.xml"/><Relationship Id="rId167" Type="http://schemas.openxmlformats.org/officeDocument/2006/relationships/tags" Target="../tags/tag1625.xml"/><Relationship Id="rId166" Type="http://schemas.openxmlformats.org/officeDocument/2006/relationships/tags" Target="../tags/tag1624.xml"/><Relationship Id="rId165" Type="http://schemas.openxmlformats.org/officeDocument/2006/relationships/tags" Target="../tags/tag1623.xml"/><Relationship Id="rId164" Type="http://schemas.openxmlformats.org/officeDocument/2006/relationships/tags" Target="../tags/tag1622.xml"/><Relationship Id="rId163" Type="http://schemas.openxmlformats.org/officeDocument/2006/relationships/tags" Target="../tags/tag1621.xml"/><Relationship Id="rId162" Type="http://schemas.openxmlformats.org/officeDocument/2006/relationships/tags" Target="../tags/tag1620.xml"/><Relationship Id="rId161" Type="http://schemas.openxmlformats.org/officeDocument/2006/relationships/image" Target="../media/image29.emf"/><Relationship Id="rId160" Type="http://schemas.openxmlformats.org/officeDocument/2006/relationships/tags" Target="../tags/tag1619.xml"/><Relationship Id="rId16" Type="http://schemas.openxmlformats.org/officeDocument/2006/relationships/tags" Target="../tags/tag1476.xml"/><Relationship Id="rId159" Type="http://schemas.openxmlformats.org/officeDocument/2006/relationships/tags" Target="../tags/tag1618.xml"/><Relationship Id="rId158" Type="http://schemas.openxmlformats.org/officeDocument/2006/relationships/tags" Target="../tags/tag1617.xml"/><Relationship Id="rId157" Type="http://schemas.openxmlformats.org/officeDocument/2006/relationships/tags" Target="../tags/tag1616.xml"/><Relationship Id="rId156" Type="http://schemas.openxmlformats.org/officeDocument/2006/relationships/tags" Target="../tags/tag1615.xml"/><Relationship Id="rId155" Type="http://schemas.openxmlformats.org/officeDocument/2006/relationships/tags" Target="../tags/tag1614.xml"/><Relationship Id="rId154" Type="http://schemas.openxmlformats.org/officeDocument/2006/relationships/image" Target="../media/image2.png"/><Relationship Id="rId153" Type="http://schemas.openxmlformats.org/officeDocument/2006/relationships/tags" Target="../tags/tag1613.xml"/><Relationship Id="rId152" Type="http://schemas.openxmlformats.org/officeDocument/2006/relationships/tags" Target="../tags/tag1612.xml"/><Relationship Id="rId151" Type="http://schemas.openxmlformats.org/officeDocument/2006/relationships/tags" Target="../tags/tag1611.xml"/><Relationship Id="rId150" Type="http://schemas.openxmlformats.org/officeDocument/2006/relationships/tags" Target="../tags/tag1610.xml"/><Relationship Id="rId15" Type="http://schemas.openxmlformats.org/officeDocument/2006/relationships/tags" Target="../tags/tag1475.xml"/><Relationship Id="rId149" Type="http://schemas.openxmlformats.org/officeDocument/2006/relationships/tags" Target="../tags/tag1609.xml"/><Relationship Id="rId148" Type="http://schemas.openxmlformats.org/officeDocument/2006/relationships/tags" Target="../tags/tag1608.xml"/><Relationship Id="rId147" Type="http://schemas.openxmlformats.org/officeDocument/2006/relationships/tags" Target="../tags/tag1607.xml"/><Relationship Id="rId146" Type="http://schemas.openxmlformats.org/officeDocument/2006/relationships/tags" Target="../tags/tag1606.xml"/><Relationship Id="rId145" Type="http://schemas.openxmlformats.org/officeDocument/2006/relationships/tags" Target="../tags/tag1605.xml"/><Relationship Id="rId144" Type="http://schemas.openxmlformats.org/officeDocument/2006/relationships/tags" Target="../tags/tag1604.xml"/><Relationship Id="rId143" Type="http://schemas.openxmlformats.org/officeDocument/2006/relationships/tags" Target="../tags/tag1603.xml"/><Relationship Id="rId142" Type="http://schemas.openxmlformats.org/officeDocument/2006/relationships/tags" Target="../tags/tag1602.xml"/><Relationship Id="rId141" Type="http://schemas.openxmlformats.org/officeDocument/2006/relationships/tags" Target="../tags/tag1601.xml"/><Relationship Id="rId140" Type="http://schemas.openxmlformats.org/officeDocument/2006/relationships/tags" Target="../tags/tag1600.xml"/><Relationship Id="rId14" Type="http://schemas.openxmlformats.org/officeDocument/2006/relationships/tags" Target="../tags/tag1474.xml"/><Relationship Id="rId139" Type="http://schemas.openxmlformats.org/officeDocument/2006/relationships/tags" Target="../tags/tag1599.xml"/><Relationship Id="rId138" Type="http://schemas.openxmlformats.org/officeDocument/2006/relationships/tags" Target="../tags/tag1598.xml"/><Relationship Id="rId137" Type="http://schemas.openxmlformats.org/officeDocument/2006/relationships/tags" Target="../tags/tag1597.xml"/><Relationship Id="rId136" Type="http://schemas.openxmlformats.org/officeDocument/2006/relationships/tags" Target="../tags/tag1596.xml"/><Relationship Id="rId135" Type="http://schemas.openxmlformats.org/officeDocument/2006/relationships/tags" Target="../tags/tag1595.xml"/><Relationship Id="rId134" Type="http://schemas.openxmlformats.org/officeDocument/2006/relationships/tags" Target="../tags/tag1594.xml"/><Relationship Id="rId133" Type="http://schemas.openxmlformats.org/officeDocument/2006/relationships/tags" Target="../tags/tag1593.xml"/><Relationship Id="rId132" Type="http://schemas.openxmlformats.org/officeDocument/2006/relationships/tags" Target="../tags/tag1592.xml"/><Relationship Id="rId131" Type="http://schemas.openxmlformats.org/officeDocument/2006/relationships/tags" Target="../tags/tag1591.xml"/><Relationship Id="rId130" Type="http://schemas.openxmlformats.org/officeDocument/2006/relationships/tags" Target="../tags/tag1590.xml"/><Relationship Id="rId13" Type="http://schemas.openxmlformats.org/officeDocument/2006/relationships/tags" Target="../tags/tag1473.xml"/><Relationship Id="rId129" Type="http://schemas.openxmlformats.org/officeDocument/2006/relationships/tags" Target="../tags/tag1589.xml"/><Relationship Id="rId128" Type="http://schemas.openxmlformats.org/officeDocument/2006/relationships/tags" Target="../tags/tag1588.xml"/><Relationship Id="rId127" Type="http://schemas.openxmlformats.org/officeDocument/2006/relationships/tags" Target="../tags/tag1587.xml"/><Relationship Id="rId126" Type="http://schemas.openxmlformats.org/officeDocument/2006/relationships/tags" Target="../tags/tag1586.xml"/><Relationship Id="rId125" Type="http://schemas.openxmlformats.org/officeDocument/2006/relationships/tags" Target="../tags/tag1585.xml"/><Relationship Id="rId124" Type="http://schemas.openxmlformats.org/officeDocument/2006/relationships/tags" Target="../tags/tag1584.xml"/><Relationship Id="rId123" Type="http://schemas.openxmlformats.org/officeDocument/2006/relationships/tags" Target="../tags/tag1583.xml"/><Relationship Id="rId122" Type="http://schemas.openxmlformats.org/officeDocument/2006/relationships/tags" Target="../tags/tag1582.xml"/><Relationship Id="rId121" Type="http://schemas.openxmlformats.org/officeDocument/2006/relationships/tags" Target="../tags/tag1581.xml"/><Relationship Id="rId120" Type="http://schemas.openxmlformats.org/officeDocument/2006/relationships/tags" Target="../tags/tag1580.xml"/><Relationship Id="rId12" Type="http://schemas.openxmlformats.org/officeDocument/2006/relationships/tags" Target="../tags/tag1472.xml"/><Relationship Id="rId119" Type="http://schemas.openxmlformats.org/officeDocument/2006/relationships/tags" Target="../tags/tag1579.xml"/><Relationship Id="rId118" Type="http://schemas.openxmlformats.org/officeDocument/2006/relationships/tags" Target="../tags/tag1578.xml"/><Relationship Id="rId117" Type="http://schemas.openxmlformats.org/officeDocument/2006/relationships/tags" Target="../tags/tag1577.xml"/><Relationship Id="rId116" Type="http://schemas.openxmlformats.org/officeDocument/2006/relationships/tags" Target="../tags/tag1576.xml"/><Relationship Id="rId115" Type="http://schemas.openxmlformats.org/officeDocument/2006/relationships/tags" Target="../tags/tag1575.xml"/><Relationship Id="rId114" Type="http://schemas.openxmlformats.org/officeDocument/2006/relationships/tags" Target="../tags/tag1574.xml"/><Relationship Id="rId113" Type="http://schemas.openxmlformats.org/officeDocument/2006/relationships/tags" Target="../tags/tag1573.xml"/><Relationship Id="rId112" Type="http://schemas.openxmlformats.org/officeDocument/2006/relationships/tags" Target="../tags/tag1572.xml"/><Relationship Id="rId111" Type="http://schemas.openxmlformats.org/officeDocument/2006/relationships/tags" Target="../tags/tag1571.xml"/><Relationship Id="rId110" Type="http://schemas.openxmlformats.org/officeDocument/2006/relationships/tags" Target="../tags/tag1570.xml"/><Relationship Id="rId11" Type="http://schemas.openxmlformats.org/officeDocument/2006/relationships/tags" Target="../tags/tag1471.xml"/><Relationship Id="rId109" Type="http://schemas.openxmlformats.org/officeDocument/2006/relationships/tags" Target="../tags/tag1569.xml"/><Relationship Id="rId108" Type="http://schemas.openxmlformats.org/officeDocument/2006/relationships/tags" Target="../tags/tag1568.xml"/><Relationship Id="rId107" Type="http://schemas.openxmlformats.org/officeDocument/2006/relationships/tags" Target="../tags/tag1567.xml"/><Relationship Id="rId106" Type="http://schemas.openxmlformats.org/officeDocument/2006/relationships/tags" Target="../tags/tag1566.xml"/><Relationship Id="rId105" Type="http://schemas.openxmlformats.org/officeDocument/2006/relationships/tags" Target="../tags/tag1565.xml"/><Relationship Id="rId104" Type="http://schemas.openxmlformats.org/officeDocument/2006/relationships/tags" Target="../tags/tag1564.xml"/><Relationship Id="rId103" Type="http://schemas.openxmlformats.org/officeDocument/2006/relationships/tags" Target="../tags/tag1563.xml"/><Relationship Id="rId102" Type="http://schemas.openxmlformats.org/officeDocument/2006/relationships/tags" Target="../tags/tag1562.xml"/><Relationship Id="rId101" Type="http://schemas.openxmlformats.org/officeDocument/2006/relationships/tags" Target="../tags/tag1561.xml"/><Relationship Id="rId100" Type="http://schemas.openxmlformats.org/officeDocument/2006/relationships/tags" Target="../tags/tag1560.xml"/><Relationship Id="rId10" Type="http://schemas.openxmlformats.org/officeDocument/2006/relationships/tags" Target="../tags/tag1470.xml"/><Relationship Id="rId1" Type="http://schemas.openxmlformats.org/officeDocument/2006/relationships/tags" Target="../tags/tag146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tags" Target="../tags/tag1627.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99" Type="http://schemas.openxmlformats.org/officeDocument/2006/relationships/tags" Target="../tags/tag1726.xml"/><Relationship Id="rId98" Type="http://schemas.openxmlformats.org/officeDocument/2006/relationships/tags" Target="../tags/tag1725.xml"/><Relationship Id="rId97" Type="http://schemas.openxmlformats.org/officeDocument/2006/relationships/tags" Target="../tags/tag1724.xml"/><Relationship Id="rId96" Type="http://schemas.openxmlformats.org/officeDocument/2006/relationships/tags" Target="../tags/tag1723.xml"/><Relationship Id="rId95" Type="http://schemas.openxmlformats.org/officeDocument/2006/relationships/tags" Target="../tags/tag1722.xml"/><Relationship Id="rId94" Type="http://schemas.openxmlformats.org/officeDocument/2006/relationships/tags" Target="../tags/tag1721.xml"/><Relationship Id="rId93" Type="http://schemas.openxmlformats.org/officeDocument/2006/relationships/tags" Target="../tags/tag1720.xml"/><Relationship Id="rId92" Type="http://schemas.openxmlformats.org/officeDocument/2006/relationships/tags" Target="../tags/tag1719.xml"/><Relationship Id="rId91" Type="http://schemas.openxmlformats.org/officeDocument/2006/relationships/tags" Target="../tags/tag1718.xml"/><Relationship Id="rId90" Type="http://schemas.openxmlformats.org/officeDocument/2006/relationships/tags" Target="../tags/tag1717.xml"/><Relationship Id="rId9" Type="http://schemas.openxmlformats.org/officeDocument/2006/relationships/tags" Target="../tags/tag1636.xml"/><Relationship Id="rId89" Type="http://schemas.openxmlformats.org/officeDocument/2006/relationships/tags" Target="../tags/tag1716.xml"/><Relationship Id="rId88" Type="http://schemas.openxmlformats.org/officeDocument/2006/relationships/tags" Target="../tags/tag1715.xml"/><Relationship Id="rId87" Type="http://schemas.openxmlformats.org/officeDocument/2006/relationships/tags" Target="../tags/tag1714.xml"/><Relationship Id="rId86" Type="http://schemas.openxmlformats.org/officeDocument/2006/relationships/tags" Target="../tags/tag1713.xml"/><Relationship Id="rId85" Type="http://schemas.openxmlformats.org/officeDocument/2006/relationships/tags" Target="../tags/tag1712.xml"/><Relationship Id="rId84" Type="http://schemas.openxmlformats.org/officeDocument/2006/relationships/tags" Target="../tags/tag1711.xml"/><Relationship Id="rId83" Type="http://schemas.openxmlformats.org/officeDocument/2006/relationships/tags" Target="../tags/tag1710.xml"/><Relationship Id="rId82" Type="http://schemas.openxmlformats.org/officeDocument/2006/relationships/tags" Target="../tags/tag1709.xml"/><Relationship Id="rId81" Type="http://schemas.openxmlformats.org/officeDocument/2006/relationships/tags" Target="../tags/tag1708.xml"/><Relationship Id="rId80" Type="http://schemas.openxmlformats.org/officeDocument/2006/relationships/tags" Target="../tags/tag1707.xml"/><Relationship Id="rId8" Type="http://schemas.openxmlformats.org/officeDocument/2006/relationships/tags" Target="../tags/tag1635.xml"/><Relationship Id="rId79" Type="http://schemas.openxmlformats.org/officeDocument/2006/relationships/tags" Target="../tags/tag1706.xml"/><Relationship Id="rId78" Type="http://schemas.openxmlformats.org/officeDocument/2006/relationships/tags" Target="../tags/tag1705.xml"/><Relationship Id="rId77" Type="http://schemas.openxmlformats.org/officeDocument/2006/relationships/tags" Target="../tags/tag1704.xml"/><Relationship Id="rId76" Type="http://schemas.openxmlformats.org/officeDocument/2006/relationships/tags" Target="../tags/tag1703.xml"/><Relationship Id="rId75" Type="http://schemas.openxmlformats.org/officeDocument/2006/relationships/tags" Target="../tags/tag1702.xml"/><Relationship Id="rId74" Type="http://schemas.openxmlformats.org/officeDocument/2006/relationships/tags" Target="../tags/tag1701.xml"/><Relationship Id="rId73" Type="http://schemas.openxmlformats.org/officeDocument/2006/relationships/tags" Target="../tags/tag1700.xml"/><Relationship Id="rId72" Type="http://schemas.openxmlformats.org/officeDocument/2006/relationships/tags" Target="../tags/tag1699.xml"/><Relationship Id="rId71" Type="http://schemas.openxmlformats.org/officeDocument/2006/relationships/tags" Target="../tags/tag1698.xml"/><Relationship Id="rId70" Type="http://schemas.openxmlformats.org/officeDocument/2006/relationships/tags" Target="../tags/tag1697.xml"/><Relationship Id="rId7" Type="http://schemas.openxmlformats.org/officeDocument/2006/relationships/tags" Target="../tags/tag1634.xml"/><Relationship Id="rId69" Type="http://schemas.openxmlformats.org/officeDocument/2006/relationships/tags" Target="../tags/tag1696.xml"/><Relationship Id="rId68" Type="http://schemas.openxmlformats.org/officeDocument/2006/relationships/tags" Target="../tags/tag1695.xml"/><Relationship Id="rId67" Type="http://schemas.openxmlformats.org/officeDocument/2006/relationships/tags" Target="../tags/tag1694.xml"/><Relationship Id="rId66" Type="http://schemas.openxmlformats.org/officeDocument/2006/relationships/tags" Target="../tags/tag1693.xml"/><Relationship Id="rId65" Type="http://schemas.openxmlformats.org/officeDocument/2006/relationships/tags" Target="../tags/tag1692.xml"/><Relationship Id="rId64" Type="http://schemas.openxmlformats.org/officeDocument/2006/relationships/tags" Target="../tags/tag1691.xml"/><Relationship Id="rId63" Type="http://schemas.openxmlformats.org/officeDocument/2006/relationships/tags" Target="../tags/tag1690.xml"/><Relationship Id="rId62" Type="http://schemas.openxmlformats.org/officeDocument/2006/relationships/tags" Target="../tags/tag1689.xml"/><Relationship Id="rId61" Type="http://schemas.openxmlformats.org/officeDocument/2006/relationships/tags" Target="../tags/tag1688.xml"/><Relationship Id="rId60" Type="http://schemas.openxmlformats.org/officeDocument/2006/relationships/tags" Target="../tags/tag1687.xml"/><Relationship Id="rId6" Type="http://schemas.openxmlformats.org/officeDocument/2006/relationships/tags" Target="../tags/tag1633.xml"/><Relationship Id="rId59" Type="http://schemas.openxmlformats.org/officeDocument/2006/relationships/tags" Target="../tags/tag1686.xml"/><Relationship Id="rId58" Type="http://schemas.openxmlformats.org/officeDocument/2006/relationships/tags" Target="../tags/tag1685.xml"/><Relationship Id="rId57" Type="http://schemas.openxmlformats.org/officeDocument/2006/relationships/tags" Target="../tags/tag1684.xml"/><Relationship Id="rId56" Type="http://schemas.openxmlformats.org/officeDocument/2006/relationships/tags" Target="../tags/tag1683.xml"/><Relationship Id="rId55" Type="http://schemas.openxmlformats.org/officeDocument/2006/relationships/tags" Target="../tags/tag1682.xml"/><Relationship Id="rId54" Type="http://schemas.openxmlformats.org/officeDocument/2006/relationships/tags" Target="../tags/tag1681.xml"/><Relationship Id="rId53" Type="http://schemas.openxmlformats.org/officeDocument/2006/relationships/tags" Target="../tags/tag1680.xml"/><Relationship Id="rId52" Type="http://schemas.openxmlformats.org/officeDocument/2006/relationships/tags" Target="../tags/tag1679.xml"/><Relationship Id="rId51" Type="http://schemas.openxmlformats.org/officeDocument/2006/relationships/tags" Target="../tags/tag1678.xml"/><Relationship Id="rId50" Type="http://schemas.openxmlformats.org/officeDocument/2006/relationships/tags" Target="../tags/tag1677.xml"/><Relationship Id="rId5" Type="http://schemas.openxmlformats.org/officeDocument/2006/relationships/tags" Target="../tags/tag1632.xml"/><Relationship Id="rId49" Type="http://schemas.openxmlformats.org/officeDocument/2006/relationships/tags" Target="../tags/tag1676.xml"/><Relationship Id="rId48" Type="http://schemas.openxmlformats.org/officeDocument/2006/relationships/tags" Target="../tags/tag1675.xml"/><Relationship Id="rId47" Type="http://schemas.openxmlformats.org/officeDocument/2006/relationships/tags" Target="../tags/tag1674.xml"/><Relationship Id="rId46" Type="http://schemas.openxmlformats.org/officeDocument/2006/relationships/tags" Target="../tags/tag1673.xml"/><Relationship Id="rId45" Type="http://schemas.openxmlformats.org/officeDocument/2006/relationships/tags" Target="../tags/tag1672.xml"/><Relationship Id="rId44" Type="http://schemas.openxmlformats.org/officeDocument/2006/relationships/tags" Target="../tags/tag1671.xml"/><Relationship Id="rId43" Type="http://schemas.openxmlformats.org/officeDocument/2006/relationships/tags" Target="../tags/tag1670.xml"/><Relationship Id="rId42" Type="http://schemas.openxmlformats.org/officeDocument/2006/relationships/tags" Target="../tags/tag1669.xml"/><Relationship Id="rId41" Type="http://schemas.openxmlformats.org/officeDocument/2006/relationships/tags" Target="../tags/tag1668.xml"/><Relationship Id="rId40" Type="http://schemas.openxmlformats.org/officeDocument/2006/relationships/tags" Target="../tags/tag1667.xml"/><Relationship Id="rId4" Type="http://schemas.openxmlformats.org/officeDocument/2006/relationships/tags" Target="../tags/tag1631.xml"/><Relationship Id="rId39" Type="http://schemas.openxmlformats.org/officeDocument/2006/relationships/tags" Target="../tags/tag1666.xml"/><Relationship Id="rId38" Type="http://schemas.openxmlformats.org/officeDocument/2006/relationships/tags" Target="../tags/tag1665.xml"/><Relationship Id="rId37" Type="http://schemas.openxmlformats.org/officeDocument/2006/relationships/tags" Target="../tags/tag1664.xml"/><Relationship Id="rId36" Type="http://schemas.openxmlformats.org/officeDocument/2006/relationships/tags" Target="../tags/tag1663.xml"/><Relationship Id="rId35" Type="http://schemas.openxmlformats.org/officeDocument/2006/relationships/tags" Target="../tags/tag1662.xml"/><Relationship Id="rId34" Type="http://schemas.openxmlformats.org/officeDocument/2006/relationships/tags" Target="../tags/tag1661.xml"/><Relationship Id="rId33" Type="http://schemas.openxmlformats.org/officeDocument/2006/relationships/tags" Target="../tags/tag1660.xml"/><Relationship Id="rId32" Type="http://schemas.openxmlformats.org/officeDocument/2006/relationships/tags" Target="../tags/tag1659.xml"/><Relationship Id="rId31" Type="http://schemas.openxmlformats.org/officeDocument/2006/relationships/tags" Target="../tags/tag1658.xml"/><Relationship Id="rId30" Type="http://schemas.openxmlformats.org/officeDocument/2006/relationships/tags" Target="../tags/tag1657.xml"/><Relationship Id="rId3" Type="http://schemas.openxmlformats.org/officeDocument/2006/relationships/tags" Target="../tags/tag1630.xml"/><Relationship Id="rId29" Type="http://schemas.openxmlformats.org/officeDocument/2006/relationships/tags" Target="../tags/tag1656.xml"/><Relationship Id="rId28" Type="http://schemas.openxmlformats.org/officeDocument/2006/relationships/tags" Target="../tags/tag1655.xml"/><Relationship Id="rId27" Type="http://schemas.openxmlformats.org/officeDocument/2006/relationships/tags" Target="../tags/tag1654.xml"/><Relationship Id="rId26" Type="http://schemas.openxmlformats.org/officeDocument/2006/relationships/tags" Target="../tags/tag1653.xml"/><Relationship Id="rId25" Type="http://schemas.openxmlformats.org/officeDocument/2006/relationships/tags" Target="../tags/tag1652.xml"/><Relationship Id="rId24" Type="http://schemas.openxmlformats.org/officeDocument/2006/relationships/tags" Target="../tags/tag1651.xml"/><Relationship Id="rId23" Type="http://schemas.openxmlformats.org/officeDocument/2006/relationships/tags" Target="../tags/tag1650.xml"/><Relationship Id="rId22" Type="http://schemas.openxmlformats.org/officeDocument/2006/relationships/tags" Target="../tags/tag1649.xml"/><Relationship Id="rId21" Type="http://schemas.openxmlformats.org/officeDocument/2006/relationships/tags" Target="../tags/tag1648.xml"/><Relationship Id="rId20" Type="http://schemas.openxmlformats.org/officeDocument/2006/relationships/tags" Target="../tags/tag1647.xml"/><Relationship Id="rId2" Type="http://schemas.openxmlformats.org/officeDocument/2006/relationships/tags" Target="../tags/tag1629.xml"/><Relationship Id="rId19" Type="http://schemas.openxmlformats.org/officeDocument/2006/relationships/tags" Target="../tags/tag1646.xml"/><Relationship Id="rId18" Type="http://schemas.openxmlformats.org/officeDocument/2006/relationships/tags" Target="../tags/tag1645.xml"/><Relationship Id="rId17" Type="http://schemas.openxmlformats.org/officeDocument/2006/relationships/tags" Target="../tags/tag1644.xml"/><Relationship Id="rId16" Type="http://schemas.openxmlformats.org/officeDocument/2006/relationships/tags" Target="../tags/tag1643.xml"/><Relationship Id="rId157" Type="http://schemas.openxmlformats.org/officeDocument/2006/relationships/notesSlide" Target="../notesSlides/notesSlide16.xml"/><Relationship Id="rId156" Type="http://schemas.openxmlformats.org/officeDocument/2006/relationships/slideLayout" Target="../slideLayouts/slideLayout1.xml"/><Relationship Id="rId155" Type="http://schemas.openxmlformats.org/officeDocument/2006/relationships/tags" Target="../tags/tag1781.xml"/><Relationship Id="rId154" Type="http://schemas.openxmlformats.org/officeDocument/2006/relationships/image" Target="../media/image2.png"/><Relationship Id="rId153" Type="http://schemas.openxmlformats.org/officeDocument/2006/relationships/tags" Target="../tags/tag1780.xml"/><Relationship Id="rId152" Type="http://schemas.openxmlformats.org/officeDocument/2006/relationships/tags" Target="../tags/tag1779.xml"/><Relationship Id="rId151" Type="http://schemas.openxmlformats.org/officeDocument/2006/relationships/tags" Target="../tags/tag1778.xml"/><Relationship Id="rId150" Type="http://schemas.openxmlformats.org/officeDocument/2006/relationships/tags" Target="../tags/tag1777.xml"/><Relationship Id="rId15" Type="http://schemas.openxmlformats.org/officeDocument/2006/relationships/tags" Target="../tags/tag1642.xml"/><Relationship Id="rId149" Type="http://schemas.openxmlformats.org/officeDocument/2006/relationships/tags" Target="../tags/tag1776.xml"/><Relationship Id="rId148" Type="http://schemas.openxmlformats.org/officeDocument/2006/relationships/tags" Target="../tags/tag1775.xml"/><Relationship Id="rId147" Type="http://schemas.openxmlformats.org/officeDocument/2006/relationships/tags" Target="../tags/tag1774.xml"/><Relationship Id="rId146" Type="http://schemas.openxmlformats.org/officeDocument/2006/relationships/tags" Target="../tags/tag1773.xml"/><Relationship Id="rId145" Type="http://schemas.openxmlformats.org/officeDocument/2006/relationships/tags" Target="../tags/tag1772.xml"/><Relationship Id="rId144" Type="http://schemas.openxmlformats.org/officeDocument/2006/relationships/tags" Target="../tags/tag1771.xml"/><Relationship Id="rId143" Type="http://schemas.openxmlformats.org/officeDocument/2006/relationships/tags" Target="../tags/tag1770.xml"/><Relationship Id="rId142" Type="http://schemas.openxmlformats.org/officeDocument/2006/relationships/tags" Target="../tags/tag1769.xml"/><Relationship Id="rId141" Type="http://schemas.openxmlformats.org/officeDocument/2006/relationships/tags" Target="../tags/tag1768.xml"/><Relationship Id="rId140" Type="http://schemas.openxmlformats.org/officeDocument/2006/relationships/tags" Target="../tags/tag1767.xml"/><Relationship Id="rId14" Type="http://schemas.openxmlformats.org/officeDocument/2006/relationships/tags" Target="../tags/tag1641.xml"/><Relationship Id="rId139" Type="http://schemas.openxmlformats.org/officeDocument/2006/relationships/tags" Target="../tags/tag1766.xml"/><Relationship Id="rId138" Type="http://schemas.openxmlformats.org/officeDocument/2006/relationships/tags" Target="../tags/tag1765.xml"/><Relationship Id="rId137" Type="http://schemas.openxmlformats.org/officeDocument/2006/relationships/tags" Target="../tags/tag1764.xml"/><Relationship Id="rId136" Type="http://schemas.openxmlformats.org/officeDocument/2006/relationships/tags" Target="../tags/tag1763.xml"/><Relationship Id="rId135" Type="http://schemas.openxmlformats.org/officeDocument/2006/relationships/tags" Target="../tags/tag1762.xml"/><Relationship Id="rId134" Type="http://schemas.openxmlformats.org/officeDocument/2006/relationships/tags" Target="../tags/tag1761.xml"/><Relationship Id="rId133" Type="http://schemas.openxmlformats.org/officeDocument/2006/relationships/tags" Target="../tags/tag1760.xml"/><Relationship Id="rId132" Type="http://schemas.openxmlformats.org/officeDocument/2006/relationships/tags" Target="../tags/tag1759.xml"/><Relationship Id="rId131" Type="http://schemas.openxmlformats.org/officeDocument/2006/relationships/tags" Target="../tags/tag1758.xml"/><Relationship Id="rId130" Type="http://schemas.openxmlformats.org/officeDocument/2006/relationships/tags" Target="../tags/tag1757.xml"/><Relationship Id="rId13" Type="http://schemas.openxmlformats.org/officeDocument/2006/relationships/tags" Target="../tags/tag1640.xml"/><Relationship Id="rId129" Type="http://schemas.openxmlformats.org/officeDocument/2006/relationships/tags" Target="../tags/tag1756.xml"/><Relationship Id="rId128" Type="http://schemas.openxmlformats.org/officeDocument/2006/relationships/tags" Target="../tags/tag1755.xml"/><Relationship Id="rId127" Type="http://schemas.openxmlformats.org/officeDocument/2006/relationships/tags" Target="../tags/tag1754.xml"/><Relationship Id="rId126" Type="http://schemas.openxmlformats.org/officeDocument/2006/relationships/tags" Target="../tags/tag1753.xml"/><Relationship Id="rId125" Type="http://schemas.openxmlformats.org/officeDocument/2006/relationships/tags" Target="../tags/tag1752.xml"/><Relationship Id="rId124" Type="http://schemas.openxmlformats.org/officeDocument/2006/relationships/tags" Target="../tags/tag1751.xml"/><Relationship Id="rId123" Type="http://schemas.openxmlformats.org/officeDocument/2006/relationships/tags" Target="../tags/tag1750.xml"/><Relationship Id="rId122" Type="http://schemas.openxmlformats.org/officeDocument/2006/relationships/tags" Target="../tags/tag1749.xml"/><Relationship Id="rId121" Type="http://schemas.openxmlformats.org/officeDocument/2006/relationships/tags" Target="../tags/tag1748.xml"/><Relationship Id="rId120" Type="http://schemas.openxmlformats.org/officeDocument/2006/relationships/tags" Target="../tags/tag1747.xml"/><Relationship Id="rId12" Type="http://schemas.openxmlformats.org/officeDocument/2006/relationships/tags" Target="../tags/tag1639.xml"/><Relationship Id="rId119" Type="http://schemas.openxmlformats.org/officeDocument/2006/relationships/tags" Target="../tags/tag1746.xml"/><Relationship Id="rId118" Type="http://schemas.openxmlformats.org/officeDocument/2006/relationships/tags" Target="../tags/tag1745.xml"/><Relationship Id="rId117" Type="http://schemas.openxmlformats.org/officeDocument/2006/relationships/tags" Target="../tags/tag1744.xml"/><Relationship Id="rId116" Type="http://schemas.openxmlformats.org/officeDocument/2006/relationships/tags" Target="../tags/tag1743.xml"/><Relationship Id="rId115" Type="http://schemas.openxmlformats.org/officeDocument/2006/relationships/tags" Target="../tags/tag1742.xml"/><Relationship Id="rId114" Type="http://schemas.openxmlformats.org/officeDocument/2006/relationships/tags" Target="../tags/tag1741.xml"/><Relationship Id="rId113" Type="http://schemas.openxmlformats.org/officeDocument/2006/relationships/tags" Target="../tags/tag1740.xml"/><Relationship Id="rId112" Type="http://schemas.openxmlformats.org/officeDocument/2006/relationships/tags" Target="../tags/tag1739.xml"/><Relationship Id="rId111" Type="http://schemas.openxmlformats.org/officeDocument/2006/relationships/tags" Target="../tags/tag1738.xml"/><Relationship Id="rId110" Type="http://schemas.openxmlformats.org/officeDocument/2006/relationships/tags" Target="../tags/tag1737.xml"/><Relationship Id="rId11" Type="http://schemas.openxmlformats.org/officeDocument/2006/relationships/tags" Target="../tags/tag1638.xml"/><Relationship Id="rId109" Type="http://schemas.openxmlformats.org/officeDocument/2006/relationships/tags" Target="../tags/tag1736.xml"/><Relationship Id="rId108" Type="http://schemas.openxmlformats.org/officeDocument/2006/relationships/tags" Target="../tags/tag1735.xml"/><Relationship Id="rId107" Type="http://schemas.openxmlformats.org/officeDocument/2006/relationships/tags" Target="../tags/tag1734.xml"/><Relationship Id="rId106" Type="http://schemas.openxmlformats.org/officeDocument/2006/relationships/tags" Target="../tags/tag1733.xml"/><Relationship Id="rId105" Type="http://schemas.openxmlformats.org/officeDocument/2006/relationships/tags" Target="../tags/tag1732.xml"/><Relationship Id="rId104" Type="http://schemas.openxmlformats.org/officeDocument/2006/relationships/tags" Target="../tags/tag1731.xml"/><Relationship Id="rId103" Type="http://schemas.openxmlformats.org/officeDocument/2006/relationships/tags" Target="../tags/tag1730.xml"/><Relationship Id="rId102" Type="http://schemas.openxmlformats.org/officeDocument/2006/relationships/tags" Target="../tags/tag1729.xml"/><Relationship Id="rId101" Type="http://schemas.openxmlformats.org/officeDocument/2006/relationships/tags" Target="../tags/tag1728.xml"/><Relationship Id="rId100" Type="http://schemas.openxmlformats.org/officeDocument/2006/relationships/tags" Target="../tags/tag1727.xml"/><Relationship Id="rId10" Type="http://schemas.openxmlformats.org/officeDocument/2006/relationships/tags" Target="../tags/tag1637.xml"/><Relationship Id="rId1" Type="http://schemas.openxmlformats.org/officeDocument/2006/relationships/tags" Target="../tags/tag1628.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8.xml.rels><?xml version="1.0" encoding="UTF-8" standalone="yes"?>
<Relationships xmlns="http://schemas.openxmlformats.org/package/2006/relationships"><Relationship Id="rId9" Type="http://schemas.openxmlformats.org/officeDocument/2006/relationships/tags" Target="../tags/tag1786.xml"/><Relationship Id="rId8" Type="http://schemas.openxmlformats.org/officeDocument/2006/relationships/tags" Target="../tags/tag1785.xml"/><Relationship Id="rId7" Type="http://schemas.openxmlformats.org/officeDocument/2006/relationships/tags" Target="../tags/tag1784.xml"/><Relationship Id="rId6" Type="http://schemas.openxmlformats.org/officeDocument/2006/relationships/tags" Target="../tags/tag1783.xml"/><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0" Type="http://schemas.openxmlformats.org/officeDocument/2006/relationships/slideLayout" Target="../slideLayouts/slideLayout5.xml"/><Relationship Id="rId1" Type="http://schemas.openxmlformats.org/officeDocument/2006/relationships/tags" Target="../tags/tag1782.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1790.xml"/><Relationship Id="rId7" Type="http://schemas.openxmlformats.org/officeDocument/2006/relationships/tags" Target="../tags/tag1789.xml"/><Relationship Id="rId6" Type="http://schemas.openxmlformats.org/officeDocument/2006/relationships/tags" Target="../tags/tag1788.xml"/><Relationship Id="rId5" Type="http://schemas.openxmlformats.org/officeDocument/2006/relationships/tags" Target="../tags/tag1787.xml"/><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46.png"/><Relationship Id="rId1" Type="http://schemas.openxmlformats.org/officeDocument/2006/relationships/tags" Target="../tags/tag179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47.png"/><Relationship Id="rId1" Type="http://schemas.openxmlformats.org/officeDocument/2006/relationships/tags" Target="../tags/tag1792.xml"/></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tags" Target="../tags/tag1795.xml"/><Relationship Id="rId4" Type="http://schemas.openxmlformats.org/officeDocument/2006/relationships/image" Target="../media/image49.png"/><Relationship Id="rId3" Type="http://schemas.openxmlformats.org/officeDocument/2006/relationships/tags" Target="../tags/tag1794.xml"/><Relationship Id="rId2" Type="http://schemas.openxmlformats.org/officeDocument/2006/relationships/image" Target="../media/image48.png"/><Relationship Id="rId1" Type="http://schemas.openxmlformats.org/officeDocument/2006/relationships/tags" Target="../tags/tag1793.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5.xml"/><Relationship Id="rId7" Type="http://schemas.openxmlformats.org/officeDocument/2006/relationships/tags" Target="../tags/tag1799.xml"/><Relationship Id="rId6" Type="http://schemas.openxmlformats.org/officeDocument/2006/relationships/image" Target="../media/image53.png"/><Relationship Id="rId5" Type="http://schemas.openxmlformats.org/officeDocument/2006/relationships/tags" Target="../tags/tag1798.xml"/><Relationship Id="rId4" Type="http://schemas.openxmlformats.org/officeDocument/2006/relationships/image" Target="../media/image52.png"/><Relationship Id="rId3" Type="http://schemas.openxmlformats.org/officeDocument/2006/relationships/tags" Target="../tags/tag1797.xml"/><Relationship Id="rId2" Type="http://schemas.openxmlformats.org/officeDocument/2006/relationships/image" Target="../media/image51.png"/><Relationship Id="rId1" Type="http://schemas.openxmlformats.org/officeDocument/2006/relationships/tags" Target="../tags/tag1796.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1800.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tags" Target="../tags/tag1802.xml"/><Relationship Id="rId3" Type="http://schemas.openxmlformats.org/officeDocument/2006/relationships/tags" Target="../tags/tag1801.xml"/><Relationship Id="rId2" Type="http://schemas.openxmlformats.org/officeDocument/2006/relationships/image" Target="../media/image18.jpeg"/><Relationship Id="rId1" Type="http://schemas.openxmlformats.org/officeDocument/2006/relationships/image" Target="../media/image1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1804.xml"/><Relationship Id="rId5" Type="http://schemas.openxmlformats.org/officeDocument/2006/relationships/tags" Target="../tags/tag1803.xml"/><Relationship Id="rId4" Type="http://schemas.openxmlformats.org/officeDocument/2006/relationships/image" Target="../media/image57.jpeg"/><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54.jpeg"/></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1806.xml"/><Relationship Id="rId5" Type="http://schemas.openxmlformats.org/officeDocument/2006/relationships/tags" Target="../tags/tag1805.xml"/><Relationship Id="rId4" Type="http://schemas.openxmlformats.org/officeDocument/2006/relationships/image" Target="../media/image61.jpeg"/><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image" Target="../media/image58.jpeg"/></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1808.xml"/><Relationship Id="rId5" Type="http://schemas.openxmlformats.org/officeDocument/2006/relationships/tags" Target="../tags/tag1807.xml"/><Relationship Id="rId4" Type="http://schemas.openxmlformats.org/officeDocument/2006/relationships/image" Target="../media/image65.jpeg"/><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image" Target="../media/image62.jpeg"/></Relationships>
</file>

<file path=ppt/slides/_rels/slide32.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1810.xml"/><Relationship Id="rId5" Type="http://schemas.openxmlformats.org/officeDocument/2006/relationships/tags" Target="../tags/tag1809.xml"/><Relationship Id="rId4" Type="http://schemas.openxmlformats.org/officeDocument/2006/relationships/image" Target="../media/image69.jpeg"/><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image" Target="../media/image66.jpeg"/></Relationships>
</file>

<file path=ppt/slides/_rels/slide33.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1812.xml"/><Relationship Id="rId5" Type="http://schemas.openxmlformats.org/officeDocument/2006/relationships/tags" Target="../tags/tag1811.xml"/><Relationship Id="rId4" Type="http://schemas.openxmlformats.org/officeDocument/2006/relationships/image" Target="../media/image73.jpeg"/><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image" Target="../media/image70.jpeg"/></Relationships>
</file>

<file path=ppt/slides/_rels/slide34.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1814.xml"/><Relationship Id="rId5" Type="http://schemas.openxmlformats.org/officeDocument/2006/relationships/tags" Target="../tags/tag1813.xml"/><Relationship Id="rId4" Type="http://schemas.openxmlformats.org/officeDocument/2006/relationships/image" Target="../media/image77.jpeg"/><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image" Target="../media/image74.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1.png"/><Relationship Id="rId1" Type="http://schemas.openxmlformats.org/officeDocument/2006/relationships/tags" Target="../tags/tag18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78.png"/><Relationship Id="rId1" Type="http://schemas.openxmlformats.org/officeDocument/2006/relationships/tags" Target="../tags/tag1816.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819.xml"/><Relationship Id="rId2" Type="http://schemas.openxmlformats.org/officeDocument/2006/relationships/tags" Target="../tags/tag1818.xml"/><Relationship Id="rId1" Type="http://schemas.openxmlformats.org/officeDocument/2006/relationships/tags" Target="../tags/tag181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8.png"/><Relationship Id="rId1" Type="http://schemas.openxmlformats.org/officeDocument/2006/relationships/tags" Target="../tags/tag1820.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79.png"/><Relationship Id="rId1" Type="http://schemas.openxmlformats.org/officeDocument/2006/relationships/tags" Target="../tags/tag18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80.png"/><Relationship Id="rId1" Type="http://schemas.openxmlformats.org/officeDocument/2006/relationships/tags" Target="../tags/tag182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81.png"/><Relationship Id="rId1" Type="http://schemas.openxmlformats.org/officeDocument/2006/relationships/tags" Target="../tags/tag182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
              <a:schemeClr val="accent3">
                <a:alpha val="0"/>
                <a:lumMod val="0"/>
                <a:lumOff val="100000"/>
              </a:schemeClr>
            </a:gs>
            <a:gs pos="100000">
              <a:schemeClr val="bg1">
                <a:lumMod val="85000"/>
              </a:schemeClr>
            </a:gs>
            <a:gs pos="100000">
              <a:schemeClr val="bg1">
                <a:lumMod val="85000"/>
              </a:schemeClr>
            </a:gs>
          </a:gsLst>
          <a:lin ang="5400000" scaled="0"/>
        </a:gradFill>
        <a:effectLst/>
      </p:bgPr>
    </p:bg>
    <p:spTree>
      <p:nvGrpSpPr>
        <p:cNvPr id="1" name=""/>
        <p:cNvGrpSpPr/>
        <p:nvPr/>
      </p:nvGrpSpPr>
      <p:grpSpPr>
        <a:xfrm>
          <a:off x="0" y="0"/>
          <a:ext cx="0" cy="0"/>
          <a:chOff x="0" y="0"/>
          <a:chExt cx="0" cy="0"/>
        </a:xfrm>
      </p:grpSpPr>
      <p:grpSp>
        <p:nvGrpSpPr>
          <p:cNvPr id="7" name="组合 6"/>
          <p:cNvGrpSpPr/>
          <p:nvPr/>
        </p:nvGrpSpPr>
        <p:grpSpPr>
          <a:xfrm>
            <a:off x="1479550" y="1489710"/>
            <a:ext cx="9282430" cy="5116195"/>
            <a:chOff x="833990" y="2092248"/>
            <a:chExt cx="7565435" cy="4003744"/>
          </a:xfrm>
          <a:solidFill>
            <a:schemeClr val="accent3">
              <a:lumMod val="40000"/>
              <a:lumOff val="60000"/>
              <a:alpha val="37000"/>
            </a:schemeClr>
          </a:solidFill>
        </p:grpSpPr>
        <p:sp>
          <p:nvSpPr>
            <p:cNvPr id="9"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9"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0"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1"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2"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3"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4"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5"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9"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0"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1"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3"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4"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5"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3" name="文本占位符 2"/>
          <p:cNvSpPr>
            <a:spLocks noGrp="1"/>
          </p:cNvSpPr>
          <p:nvPr>
            <p:ph type="body" sz="quarter" idx="11"/>
          </p:nvPr>
        </p:nvSpPr>
        <p:spPr>
          <a:xfrm>
            <a:off x="313690" y="1662430"/>
            <a:ext cx="11565255" cy="873125"/>
          </a:xfrm>
        </p:spPr>
        <p:txBody>
          <a:bodyPr/>
          <a:lstStyle/>
          <a:p>
            <a:pPr algn="ctr"/>
            <a:r>
              <a:rPr lang="zh-CN" altLang="en-US" b="1" dirty="0">
                <a:latin typeface="黑体" panose="02010609060101010101" charset="-122"/>
                <a:ea typeface="黑体" panose="02010609060101010101" charset="-122"/>
                <a:sym typeface="Segoe UI Italic" panose="020B0502040204090203" pitchFamily="34" charset="0"/>
              </a:rPr>
              <a:t>地震活动性分布与地震波速度关系</a:t>
            </a:r>
            <a:endParaRPr lang="zh-CN" altLang="en-US" b="1" dirty="0">
              <a:latin typeface="黑体" panose="02010609060101010101" charset="-122"/>
              <a:ea typeface="黑体" panose="02010609060101010101" charset="-122"/>
              <a:sym typeface="Segoe UI Italic" panose="020B0502040204090203" pitchFamily="34" charset="0"/>
            </a:endParaRPr>
          </a:p>
          <a:p>
            <a:pPr algn="ctr"/>
            <a:r>
              <a:rPr lang="zh-CN" altLang="en-US" b="1" dirty="0">
                <a:latin typeface="黑体" panose="02010609060101010101" charset="-122"/>
                <a:ea typeface="黑体" panose="02010609060101010101" charset="-122"/>
                <a:sym typeface="Segoe UI Italic" panose="020B0502040204090203" pitchFamily="34" charset="0"/>
              </a:rPr>
              <a:t>的初步统计研究</a:t>
            </a:r>
            <a:endParaRPr lang="en-US" altLang="zh-CN" b="1" dirty="0">
              <a:latin typeface="黑体" panose="02010609060101010101" charset="-122"/>
              <a:ea typeface="黑体" panose="02010609060101010101" charset="-122"/>
              <a:sym typeface="Segoe UI Italic" panose="020B0502040204090203" pitchFamily="34" charset="0"/>
            </a:endParaRPr>
          </a:p>
        </p:txBody>
      </p:sp>
      <p:sp>
        <p:nvSpPr>
          <p:cNvPr id="8" name="矩形 7"/>
          <p:cNvSpPr/>
          <p:nvPr/>
        </p:nvSpPr>
        <p:spPr>
          <a:xfrm>
            <a:off x="2519680" y="5186680"/>
            <a:ext cx="2439670" cy="406400"/>
          </a:xfrm>
          <a:prstGeom prst="rect">
            <a:avLst/>
          </a:prstGeom>
        </p:spPr>
        <p:txBody>
          <a:bodyPr wrap="square" lIns="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dirty="0">
                <a:solidFill>
                  <a:schemeClr val="accent3">
                    <a:lumMod val="50000"/>
                  </a:schemeClr>
                </a:solidFill>
                <a:latin typeface="微软雅黑" panose="020B0503020204020204" charset="-122"/>
                <a:ea typeface="微软雅黑" panose="020B0503020204020204" charset="-122"/>
                <a:cs typeface="+mn-ea"/>
                <a:sym typeface="Segoe UI Italic" panose="020B0502040204090203" pitchFamily="34" charset="0"/>
              </a:rPr>
              <a:t>答辩</a:t>
            </a:r>
            <a:r>
              <a:rPr kumimoji="0" lang="zh-CN" altLang="en-US" sz="2000" b="1" i="0" u="none" strike="noStrike" kern="1200" cap="none" spc="0" normalizeH="0" baseline="0" noProof="0" dirty="0">
                <a:ln>
                  <a:noFill/>
                </a:ln>
                <a:solidFill>
                  <a:schemeClr val="accent3">
                    <a:lumMod val="50000"/>
                  </a:schemeClr>
                </a:solidFill>
                <a:effectLst/>
                <a:uLnTx/>
                <a:uFillTx/>
                <a:latin typeface="微软雅黑" panose="020B0503020204020204" charset="-122"/>
                <a:ea typeface="微软雅黑" panose="020B0503020204020204" charset="-122"/>
                <a:cs typeface="+mn-ea"/>
                <a:sym typeface="Segoe UI Italic" panose="020B0502040204090203" pitchFamily="34" charset="0"/>
              </a:rPr>
              <a:t>人：翟英杰</a:t>
            </a:r>
            <a:endParaRPr kumimoji="0" lang="zh-CN" altLang="en-US" sz="2000" b="1"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Segoe UI Italic" panose="020B0502040204090203"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Segoe UI Italic" panose="020B0502040204090203" pitchFamily="34" charset="0"/>
            </a:endParaRPr>
          </a:p>
        </p:txBody>
      </p:sp>
      <p:pic>
        <p:nvPicPr>
          <p:cNvPr id="6" name="图片 5"/>
          <p:cNvPicPr>
            <a:picLocks noChangeAspect="1"/>
          </p:cNvPicPr>
          <p:nvPr/>
        </p:nvPicPr>
        <p:blipFill>
          <a:blip r:embed="rId154"/>
          <a:stretch>
            <a:fillRect/>
          </a:stretch>
        </p:blipFill>
        <p:spPr>
          <a:xfrm>
            <a:off x="453469" y="271336"/>
            <a:ext cx="2647969" cy="847731"/>
          </a:xfrm>
          <a:prstGeom prst="rect">
            <a:avLst/>
          </a:prstGeom>
        </p:spPr>
      </p:pic>
      <p:sp>
        <p:nvSpPr>
          <p:cNvPr id="2" name="文本框 1"/>
          <p:cNvSpPr txBox="1"/>
          <p:nvPr/>
        </p:nvSpPr>
        <p:spPr>
          <a:xfrm>
            <a:off x="7285355" y="5186680"/>
            <a:ext cx="2337435" cy="398780"/>
          </a:xfrm>
          <a:prstGeom prst="rect">
            <a:avLst/>
          </a:prstGeom>
          <a:noFill/>
        </p:spPr>
        <p:txBody>
          <a:bodyPr wrap="square" rtlCol="0" anchor="t">
            <a:spAutoFit/>
          </a:bodyPr>
          <a:lstStyle/>
          <a:p>
            <a:pPr algn="ctr"/>
            <a:r>
              <a:rPr lang="zh-CN" altLang="en-US" sz="2000" b="1" noProof="0" dirty="0">
                <a:ln>
                  <a:noFill/>
                </a:ln>
                <a:solidFill>
                  <a:schemeClr val="tx2">
                    <a:lumMod val="75000"/>
                  </a:schemeClr>
                </a:solidFill>
                <a:effectLst/>
                <a:uLnTx/>
                <a:uFillTx/>
                <a:latin typeface="微软雅黑" panose="020B0503020204020204" charset="-122"/>
                <a:ea typeface="微软雅黑" panose="020B0503020204020204" charset="-122"/>
                <a:cs typeface="+mn-ea"/>
                <a:sym typeface="Segoe UI Italic" panose="020B0502040204090203" pitchFamily="34" charset="0"/>
              </a:rPr>
              <a:t>专业：地球物理学</a:t>
            </a:r>
            <a:endParaRPr lang="zh-CN" altLang="en-US" sz="2000" b="1" noProof="0" dirty="0">
              <a:ln>
                <a:noFill/>
              </a:ln>
              <a:solidFill>
                <a:schemeClr val="tx2">
                  <a:lumMod val="75000"/>
                </a:schemeClr>
              </a:solidFill>
              <a:effectLst/>
              <a:uLnTx/>
              <a:uFillTx/>
              <a:latin typeface="微软雅黑" panose="020B0503020204020204" charset="-122"/>
              <a:ea typeface="微软雅黑" panose="020B0503020204020204" charset="-122"/>
              <a:cs typeface="+mn-ea"/>
              <a:sym typeface="Segoe UI Italic" panose="020B0502040204090203" pitchFamily="34" charset="0"/>
            </a:endParaRPr>
          </a:p>
        </p:txBody>
      </p:sp>
      <p:cxnSp>
        <p:nvCxnSpPr>
          <p:cNvPr id="4" name="直接连接符 3"/>
          <p:cNvCxnSpPr/>
          <p:nvPr/>
        </p:nvCxnSpPr>
        <p:spPr>
          <a:xfrm flipH="1">
            <a:off x="721471" y="3703439"/>
            <a:ext cx="105638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076190" y="3954780"/>
            <a:ext cx="2041525" cy="460375"/>
          </a:xfrm>
          <a:prstGeom prst="rect">
            <a:avLst/>
          </a:prstGeom>
          <a:noFill/>
        </p:spPr>
        <p:txBody>
          <a:bodyPr wrap="square" rtlCol="0">
            <a:spAutoFit/>
          </a:bodyPr>
          <a:lstStyle/>
          <a:p>
            <a:r>
              <a:rPr lang="zh-CN" altLang="en-US" sz="2400" b="1">
                <a:solidFill>
                  <a:schemeClr val="accent3">
                    <a:lumMod val="50000"/>
                  </a:schemeClr>
                </a:solidFill>
              </a:rPr>
              <a:t>中期答辩汇报</a:t>
            </a:r>
            <a:endParaRPr lang="zh-CN" altLang="en-US" sz="2400" b="1">
              <a:solidFill>
                <a:schemeClr val="accent3">
                  <a:lumMod val="50000"/>
                </a:schemeClr>
              </a:solidFill>
            </a:endParaRPr>
          </a:p>
        </p:txBody>
      </p:sp>
    </p:spTree>
    <p:custDataLst>
      <p:tags r:id="rId15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479550" y="1489710"/>
            <a:ext cx="9282430" cy="5116195"/>
            <a:chOff x="833990" y="2092248"/>
            <a:chExt cx="7565435" cy="4003744"/>
          </a:xfrm>
          <a:solidFill>
            <a:schemeClr val="accent3">
              <a:lumMod val="40000"/>
              <a:lumOff val="60000"/>
              <a:alpha val="37000"/>
            </a:schemeClr>
          </a:solidFill>
        </p:grpSpPr>
        <p:sp>
          <p:nvSpPr>
            <p:cNvPr id="7"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4"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9"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0"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1"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1"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2"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63" name="文本框 62"/>
          <p:cNvSpPr txBox="1"/>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研究背景</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54"/>
          <a:stretch>
            <a:fillRect/>
          </a:stretch>
        </p:blipFill>
        <p:spPr>
          <a:xfrm>
            <a:off x="9396174" y="473266"/>
            <a:ext cx="2647969" cy="847731"/>
          </a:xfrm>
          <a:prstGeom prst="rect">
            <a:avLst/>
          </a:prstGeom>
        </p:spPr>
      </p:pic>
      <p:sp>
        <p:nvSpPr>
          <p:cNvPr id="23" name="文本框 22"/>
          <p:cNvSpPr txBox="1"/>
          <p:nvPr>
            <p:custDataLst>
              <p:tags r:id="rId155"/>
            </p:custDataLst>
          </p:nvPr>
        </p:nvSpPr>
        <p:spPr>
          <a:xfrm>
            <a:off x="1134110" y="1532890"/>
            <a:ext cx="9923145" cy="5077460"/>
          </a:xfrm>
          <a:prstGeom prst="rect">
            <a:avLst/>
          </a:prstGeom>
          <a:noFill/>
          <a:ln w="9525">
            <a:noFill/>
          </a:ln>
        </p:spPr>
        <p:txBody>
          <a:bodyPr wrap="square">
            <a:spAutoFit/>
          </a:bodyPr>
          <a:p>
            <a:pPr indent="457200" fontAlgn="auto">
              <a:lnSpc>
                <a:spcPct val="150000"/>
              </a:lnSpc>
              <a:extLst>
                <a:ext uri="{35155182-B16C-46BC-9424-99874614C6A1}">
                  <wpsdc:indentchars xmlns:wpsdc="http://www.wps.cn/officeDocument/2017/drawingmlCustomData" val="200" checksum="59296752"/>
                </a:ext>
              </a:extLst>
            </a:pPr>
            <a:r>
              <a:rPr lang="zh-CN" b="0">
                <a:latin typeface="黑体" panose="02010609060101010101" charset="-122"/>
                <a:ea typeface="黑体" panose="02010609060101010101" charset="-122"/>
                <a:cs typeface="黑体" panose="02010609060101010101" charset="-122"/>
              </a:rPr>
              <a:t>地震是一种会给人类社会带来巨大灾难的自然现象，特别是在人员伤亡方面，</a:t>
            </a:r>
            <a:r>
              <a:rPr lang="zh-CN" b="0">
                <a:solidFill>
                  <a:srgbClr val="FF0000"/>
                </a:solidFill>
                <a:latin typeface="黑体" panose="02010609060101010101" charset="-122"/>
                <a:ea typeface="黑体" panose="02010609060101010101" charset="-122"/>
                <a:cs typeface="黑体" panose="02010609060101010101" charset="-122"/>
              </a:rPr>
              <a:t>全球地震灾害造成的死亡人数占全球各类自然灾害死亡人数的54%</a:t>
            </a:r>
            <a:r>
              <a:rPr lang="zh-CN" b="0">
                <a:latin typeface="黑体" panose="02010609060101010101" charset="-122"/>
                <a:ea typeface="黑体" panose="02010609060101010101" charset="-122"/>
                <a:cs typeface="黑体" panose="02010609060101010101" charset="-122"/>
              </a:rPr>
              <a:t>。在20世纪，全球有180万人死于地震灾害，平均一年造成1.8万余人的人员死亡和数千亿美元的经济损失。尤其是近期土耳其连续发生两次7.8级地震，更是引起了全世界对于大地震危害的重视及其成因和预测的探索。</a:t>
            </a:r>
            <a:r>
              <a:rPr lang="en-US" altLang="zh-CN" b="0">
                <a:latin typeface="黑体" panose="02010609060101010101" charset="-122"/>
                <a:ea typeface="黑体" panose="02010609060101010101" charset="-122"/>
                <a:cs typeface="黑体" panose="02010609060101010101" charset="-122"/>
              </a:rPr>
              <a:t>    </a:t>
            </a:r>
            <a:r>
              <a:rPr lang="zh-CN" b="0">
                <a:latin typeface="黑体" panose="02010609060101010101" charset="-122"/>
                <a:ea typeface="黑体" panose="02010609060101010101" charset="-122"/>
                <a:cs typeface="黑体" panose="02010609060101010101" charset="-122"/>
              </a:rPr>
              <a:t>自地震学创立以来，地震预测一直是地震学研究的主要问题之一，地质调查可以证实，地球在整个地质时期都在不停发生地震，如果能够同时准确地</a:t>
            </a:r>
            <a:r>
              <a:rPr lang="zh-CN" b="0">
                <a:solidFill>
                  <a:srgbClr val="FF0000"/>
                </a:solidFill>
                <a:latin typeface="黑体" panose="02010609060101010101" charset="-122"/>
                <a:ea typeface="黑体" panose="02010609060101010101" charset="-122"/>
                <a:cs typeface="黑体" panose="02010609060101010101" charset="-122"/>
              </a:rPr>
              <a:t>预测出未来发生地震的时间、地点和震级</a:t>
            </a:r>
            <a:r>
              <a:rPr lang="zh-CN" b="0">
                <a:latin typeface="黑体" panose="02010609060101010101" charset="-122"/>
                <a:ea typeface="黑体" panose="02010609060101010101" charset="-122"/>
                <a:cs typeface="黑体" panose="02010609060101010101" charset="-122"/>
              </a:rPr>
              <a:t>，那无疑可以最大限度地减少地震发生时造成的人员伤亡和经济损失。地震预测方法主要可以分为三类：</a:t>
            </a:r>
            <a:r>
              <a:rPr lang="zh-CN" b="0">
                <a:solidFill>
                  <a:srgbClr val="FF0000"/>
                </a:solidFill>
                <a:latin typeface="黑体" panose="02010609060101010101" charset="-122"/>
                <a:ea typeface="黑体" panose="02010609060101010101" charset="-122"/>
                <a:cs typeface="黑体" panose="02010609060101010101" charset="-122"/>
              </a:rPr>
              <a:t>地质方法</a:t>
            </a:r>
            <a:r>
              <a:rPr lang="zh-CN" b="0">
                <a:solidFill>
                  <a:schemeClr val="tx1"/>
                </a:solidFill>
                <a:latin typeface="黑体" panose="02010609060101010101" charset="-122"/>
                <a:ea typeface="黑体" panose="02010609060101010101" charset="-122"/>
                <a:cs typeface="黑体" panose="02010609060101010101" charset="-122"/>
              </a:rPr>
              <a:t>、</a:t>
            </a:r>
            <a:r>
              <a:rPr lang="zh-CN" b="0">
                <a:solidFill>
                  <a:srgbClr val="FF0000"/>
                </a:solidFill>
                <a:latin typeface="黑体" panose="02010609060101010101" charset="-122"/>
                <a:ea typeface="黑体" panose="02010609060101010101" charset="-122"/>
                <a:cs typeface="黑体" panose="02010609060101010101" charset="-122"/>
              </a:rPr>
              <a:t>统计方法</a:t>
            </a:r>
            <a:r>
              <a:rPr lang="zh-CN" b="0">
                <a:solidFill>
                  <a:schemeClr val="tx1"/>
                </a:solidFill>
                <a:latin typeface="黑体" panose="02010609060101010101" charset="-122"/>
                <a:ea typeface="黑体" panose="02010609060101010101" charset="-122"/>
                <a:cs typeface="黑体" panose="02010609060101010101" charset="-122"/>
              </a:rPr>
              <a:t>、</a:t>
            </a:r>
            <a:r>
              <a:rPr lang="zh-CN" b="0">
                <a:solidFill>
                  <a:srgbClr val="FF0000"/>
                </a:solidFill>
                <a:latin typeface="黑体" panose="02010609060101010101" charset="-122"/>
                <a:ea typeface="黑体" panose="02010609060101010101" charset="-122"/>
                <a:cs typeface="黑体" panose="02010609060101010101" charset="-122"/>
              </a:rPr>
              <a:t>前兆方法</a:t>
            </a:r>
            <a:r>
              <a:rPr lang="zh-CN" b="0">
                <a:latin typeface="黑体" panose="02010609060101010101" charset="-122"/>
                <a:ea typeface="黑体" panose="02010609060101010101" charset="-122"/>
                <a:cs typeface="黑体" panose="02010609060101010101" charset="-122"/>
              </a:rPr>
              <a:t>。而论文选题所采用的地震活动性方法就属于其中统计方法的范围。它是通过研究一定区域一定时期内的地震活动特征，包括地震时间、空间分布特征和地震频度、地震强度的变化，利用相关的统计方法来处理历史资料中记载的地震目录参数以及这些参数间的相互关系，从统计数学的角度判断当地地震发生的概率，从而为地震预测提供参考。</a:t>
            </a:r>
            <a:endParaRPr lang="zh-CN" altLang="en-US" b="0">
              <a:latin typeface="黑体" panose="02010609060101010101" charset="-122"/>
              <a:ea typeface="黑体" panose="02010609060101010101" charset="-122"/>
              <a:cs typeface="黑体" panose="02010609060101010101" charset="-122"/>
            </a:endParaRPr>
          </a:p>
        </p:txBody>
      </p:sp>
    </p:spTree>
    <p:custDataLst>
      <p:tags r:id="rId15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479550" y="1489710"/>
            <a:ext cx="9282430" cy="5116195"/>
            <a:chOff x="833990" y="2092248"/>
            <a:chExt cx="7565435" cy="4003744"/>
          </a:xfrm>
          <a:solidFill>
            <a:schemeClr val="accent3">
              <a:lumMod val="40000"/>
              <a:lumOff val="60000"/>
              <a:alpha val="37000"/>
            </a:schemeClr>
          </a:solidFill>
        </p:grpSpPr>
        <p:sp>
          <p:nvSpPr>
            <p:cNvPr id="7"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4"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9"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0"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1"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1"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2"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63" name="文本框 62"/>
          <p:cNvSpPr txBox="1"/>
          <p:nvPr/>
        </p:nvSpPr>
        <p:spPr>
          <a:xfrm>
            <a:off x="621665" y="469900"/>
            <a:ext cx="4394835" cy="850900"/>
          </a:xfrm>
          <a:prstGeom prst="rect">
            <a:avLst/>
          </a:prstGeom>
          <a:noFill/>
        </p:spPr>
        <p:txBody>
          <a:bodyPr wrap="square" rtlCol="0" anchor="t">
            <a:noAutofit/>
          </a:bodyPr>
          <a:lstStyle/>
          <a:p>
            <a:r>
              <a:rPr lang="zh-CN" altLang="en-US" sz="4400" b="1">
                <a:solidFill>
                  <a:srgbClr val="002060"/>
                </a:solidFill>
                <a:sym typeface="+mn-ea"/>
              </a:rPr>
              <a:t>研究意义</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54"/>
          <a:stretch>
            <a:fillRect/>
          </a:stretch>
        </p:blipFill>
        <p:spPr>
          <a:xfrm>
            <a:off x="9396174" y="473266"/>
            <a:ext cx="2647969" cy="847731"/>
          </a:xfrm>
          <a:prstGeom prst="rect">
            <a:avLst/>
          </a:prstGeom>
        </p:spPr>
      </p:pic>
      <p:sp>
        <p:nvSpPr>
          <p:cNvPr id="3" name="文本框 2"/>
          <p:cNvSpPr txBox="1"/>
          <p:nvPr/>
        </p:nvSpPr>
        <p:spPr>
          <a:xfrm>
            <a:off x="3574415" y="1193165"/>
            <a:ext cx="9796145" cy="5077460"/>
          </a:xfrm>
          <a:prstGeom prst="rect">
            <a:avLst/>
          </a:prstGeom>
          <a:noFill/>
        </p:spPr>
        <p:txBody>
          <a:bodyPr wrap="square" rtlCol="0" anchor="t">
            <a:spAutoFit/>
          </a:bodyPr>
          <a:lstStyle/>
          <a:p>
            <a:pPr indent="304800" fontAlgn="auto">
              <a:lnSpc>
                <a:spcPct val="150000"/>
              </a:lnSpc>
              <a:buClrTx/>
              <a:buSzTx/>
              <a:buNone/>
            </a:pPr>
            <a:r>
              <a:rPr lang="zh-CN" sz="2400" b="1">
                <a:latin typeface="微软雅黑" panose="020B0503020204020204" charset="-122"/>
                <a:ea typeface="微软雅黑" panose="020B0503020204020204" charset="-122"/>
                <a:cs typeface="黑体" panose="02010609060101010101" charset="-122"/>
                <a:sym typeface="+mn-ea"/>
              </a:rPr>
              <a:t>从统计学的角度探究</a:t>
            </a:r>
            <a:endParaRPr lang="zh-CN" sz="2400" b="1">
              <a:latin typeface="微软雅黑" panose="020B0503020204020204" charset="-122"/>
              <a:ea typeface="微软雅黑" panose="020B0503020204020204" charset="-122"/>
              <a:cs typeface="黑体" panose="02010609060101010101" charset="-122"/>
              <a:sym typeface="+mn-ea"/>
            </a:endParaRPr>
          </a:p>
          <a:p>
            <a:pPr indent="304800" fontAlgn="auto">
              <a:lnSpc>
                <a:spcPct val="150000"/>
              </a:lnSpc>
              <a:buClrTx/>
              <a:buSzTx/>
              <a:buNone/>
            </a:pPr>
            <a:endParaRPr lang="zh-CN" sz="2400" b="1">
              <a:latin typeface="微软雅黑" panose="020B0503020204020204" charset="-122"/>
              <a:ea typeface="微软雅黑" panose="020B0503020204020204" charset="-122"/>
              <a:cs typeface="黑体" panose="02010609060101010101" charset="-122"/>
            </a:endParaRPr>
          </a:p>
          <a:p>
            <a:pPr indent="304800" fontAlgn="auto">
              <a:lnSpc>
                <a:spcPct val="150000"/>
              </a:lnSpc>
              <a:buClrTx/>
              <a:buSzTx/>
              <a:buNone/>
            </a:pPr>
            <a:r>
              <a:rPr lang="zh-CN" sz="2400" b="1">
                <a:latin typeface="微软雅黑" panose="020B0503020204020204" charset="-122"/>
                <a:ea typeface="微软雅黑" panose="020B0503020204020204" charset="-122"/>
                <a:cs typeface="黑体" panose="02010609060101010101" charset="-122"/>
                <a:sym typeface="+mn-ea"/>
              </a:rPr>
              <a:t>地震活动性的影响因素</a:t>
            </a:r>
            <a:endParaRPr lang="zh-CN" sz="2400" b="1">
              <a:latin typeface="微软雅黑" panose="020B0503020204020204" charset="-122"/>
              <a:ea typeface="微软雅黑" panose="020B0503020204020204" charset="-122"/>
              <a:cs typeface="黑体" panose="02010609060101010101" charset="-122"/>
              <a:sym typeface="+mn-ea"/>
            </a:endParaRPr>
          </a:p>
          <a:p>
            <a:pPr indent="304800" fontAlgn="auto">
              <a:lnSpc>
                <a:spcPct val="150000"/>
              </a:lnSpc>
              <a:buClrTx/>
              <a:buSzTx/>
              <a:buNone/>
            </a:pPr>
            <a:endParaRPr lang="zh-CN" sz="2400" b="1">
              <a:latin typeface="微软雅黑" panose="020B0503020204020204" charset="-122"/>
              <a:ea typeface="微软雅黑" panose="020B0503020204020204" charset="-122"/>
              <a:cs typeface="黑体" panose="02010609060101010101" charset="-122"/>
              <a:sym typeface="+mn-ea"/>
            </a:endParaRPr>
          </a:p>
          <a:p>
            <a:pPr indent="304800" fontAlgn="auto">
              <a:lnSpc>
                <a:spcPct val="150000"/>
              </a:lnSpc>
              <a:buClrTx/>
              <a:buSzTx/>
              <a:buNone/>
            </a:pPr>
            <a:r>
              <a:rPr lang="zh-CN" sz="2400" b="1">
                <a:latin typeface="微软雅黑" panose="020B0503020204020204" charset="-122"/>
                <a:ea typeface="微软雅黑" panose="020B0503020204020204" charset="-122"/>
                <a:cs typeface="黑体" panose="02010609060101010101" charset="-122"/>
                <a:sym typeface="+mn-ea"/>
              </a:rPr>
              <a:t>验证原本对规律的猜想</a:t>
            </a:r>
            <a:endParaRPr lang="zh-CN" sz="2400" b="1">
              <a:latin typeface="微软雅黑" panose="020B0503020204020204" charset="-122"/>
              <a:ea typeface="微软雅黑" panose="020B0503020204020204" charset="-122"/>
              <a:cs typeface="黑体" panose="02010609060101010101" charset="-122"/>
              <a:sym typeface="+mn-ea"/>
            </a:endParaRPr>
          </a:p>
          <a:p>
            <a:pPr indent="304800" fontAlgn="auto">
              <a:lnSpc>
                <a:spcPct val="150000"/>
              </a:lnSpc>
              <a:buClrTx/>
              <a:buSzTx/>
              <a:buNone/>
            </a:pPr>
            <a:endParaRPr lang="zh-CN" sz="2400" b="1">
              <a:latin typeface="微软雅黑" panose="020B0503020204020204" charset="-122"/>
              <a:ea typeface="微软雅黑" panose="020B0503020204020204" charset="-122"/>
              <a:cs typeface="黑体" panose="02010609060101010101" charset="-122"/>
            </a:endParaRPr>
          </a:p>
          <a:p>
            <a:pPr indent="304800" fontAlgn="auto">
              <a:lnSpc>
                <a:spcPct val="150000"/>
              </a:lnSpc>
              <a:buClrTx/>
              <a:buSzTx/>
              <a:buNone/>
            </a:pPr>
            <a:r>
              <a:rPr lang="zh-CN" sz="2400" b="1">
                <a:latin typeface="微软雅黑" panose="020B0503020204020204" charset="-122"/>
                <a:ea typeface="微软雅黑" panose="020B0503020204020204" charset="-122"/>
                <a:cs typeface="黑体" panose="02010609060101010101" charset="-122"/>
                <a:sym typeface="+mn-ea"/>
              </a:rPr>
              <a:t>发现规律并寻找构造解释</a:t>
            </a:r>
            <a:endParaRPr lang="zh-CN" sz="2400" b="1">
              <a:latin typeface="微软雅黑" panose="020B0503020204020204" charset="-122"/>
              <a:ea typeface="微软雅黑" panose="020B0503020204020204" charset="-122"/>
              <a:cs typeface="黑体" panose="02010609060101010101" charset="-122"/>
              <a:sym typeface="+mn-ea"/>
            </a:endParaRPr>
          </a:p>
          <a:p>
            <a:pPr indent="304800" fontAlgn="auto">
              <a:lnSpc>
                <a:spcPct val="150000"/>
              </a:lnSpc>
              <a:buClrTx/>
              <a:buSzTx/>
              <a:buNone/>
            </a:pPr>
            <a:endParaRPr lang="zh-CN" sz="2400" b="1">
              <a:latin typeface="微软雅黑" panose="020B0503020204020204" charset="-122"/>
              <a:ea typeface="微软雅黑" panose="020B0503020204020204" charset="-122"/>
              <a:cs typeface="黑体" panose="02010609060101010101" charset="-122"/>
            </a:endParaRPr>
          </a:p>
          <a:p>
            <a:pPr indent="304800" fontAlgn="auto">
              <a:lnSpc>
                <a:spcPct val="150000"/>
              </a:lnSpc>
              <a:buClrTx/>
              <a:buSzTx/>
              <a:buNone/>
            </a:pPr>
            <a:r>
              <a:rPr lang="zh-CN" sz="2400" b="1">
                <a:latin typeface="微软雅黑" panose="020B0503020204020204" charset="-122"/>
                <a:ea typeface="微软雅黑" panose="020B0503020204020204" charset="-122"/>
                <a:cs typeface="黑体" panose="02010609060101010101" charset="-122"/>
                <a:sym typeface="+mn-ea"/>
              </a:rPr>
              <a:t>总结对地震预测的启示</a:t>
            </a:r>
            <a:endParaRPr lang="zh-CN" sz="2400" b="1">
              <a:latin typeface="微软雅黑" panose="020B0503020204020204" charset="-122"/>
              <a:ea typeface="微软雅黑" panose="020B0503020204020204" charset="-122"/>
              <a:cs typeface="黑体" panose="02010609060101010101" charset="-122"/>
              <a:sym typeface="+mn-ea"/>
            </a:endParaRPr>
          </a:p>
        </p:txBody>
      </p:sp>
      <p:sp>
        <p:nvSpPr>
          <p:cNvPr id="2" name="Freeform 5"/>
          <p:cNvSpPr/>
          <p:nvPr>
            <p:custDataLst>
              <p:tags r:id="rId155"/>
            </p:custDataLst>
          </p:nvPr>
        </p:nvSpPr>
        <p:spPr bwMode="auto">
          <a:xfrm>
            <a:off x="2897505" y="1489710"/>
            <a:ext cx="730250" cy="4674235"/>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gradFill>
            <a:gsLst>
              <a:gs pos="0">
                <a:srgbClr val="007BD3"/>
              </a:gs>
              <a:gs pos="100000">
                <a:srgbClr val="034373"/>
              </a:gs>
            </a:gsLst>
            <a:lin ang="5400000" scaled="0"/>
          </a:gradFill>
          <a:ln>
            <a:noFill/>
          </a:ln>
        </p:spPr>
        <p:txBody>
          <a:bodyPr vert="horz" wrap="square" lIns="121920" tIns="60960" rIns="121920" bIns="60960" numCol="1" anchor="t" anchorCtr="0" compatLnSpc="1"/>
          <a:p>
            <a:endParaRPr lang="zh-CN" altLang="en-US" sz="2400"/>
          </a:p>
        </p:txBody>
      </p:sp>
      <p:grpSp>
        <p:nvGrpSpPr>
          <p:cNvPr id="42" name="组合 41"/>
          <p:cNvGrpSpPr/>
          <p:nvPr/>
        </p:nvGrpSpPr>
        <p:grpSpPr>
          <a:xfrm>
            <a:off x="1682221" y="3259735"/>
            <a:ext cx="999564" cy="1001763"/>
            <a:chOff x="3437020" y="5246272"/>
            <a:chExt cx="863676" cy="865576"/>
          </a:xfrm>
        </p:grpSpPr>
        <p:sp>
          <p:nvSpPr>
            <p:cNvPr id="43" name="椭圆 21"/>
            <p:cNvSpPr>
              <a:spLocks noChangeArrowheads="1"/>
            </p:cNvSpPr>
            <p:nvPr>
              <p:custDataLst>
                <p:tags r:id="rId156"/>
              </p:custDataLst>
            </p:nvPr>
          </p:nvSpPr>
          <p:spPr bwMode="auto">
            <a:xfrm>
              <a:off x="3437020" y="5246272"/>
              <a:ext cx="863676" cy="865576"/>
            </a:xfrm>
            <a:prstGeom prst="ellipse">
              <a:avLst/>
            </a:prstGeom>
            <a:gradFill>
              <a:gsLst>
                <a:gs pos="0">
                  <a:srgbClr val="007BD3"/>
                </a:gs>
                <a:gs pos="100000">
                  <a:srgbClr val="034373"/>
                </a:gs>
              </a:gsLst>
              <a:lin scaled="0"/>
            </a:grad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
          <p:nvSpPr>
            <p:cNvPr id="45" name="Freeform 9"/>
            <p:cNvSpPr>
              <a:spLocks noEditPoints="1"/>
            </p:cNvSpPr>
            <p:nvPr>
              <p:custDataLst>
                <p:tags r:id="rId157"/>
              </p:custDataLst>
            </p:nvPr>
          </p:nvSpPr>
          <p:spPr bwMode="auto">
            <a:xfrm>
              <a:off x="3564624" y="5446833"/>
              <a:ext cx="605440" cy="464249"/>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spTree>
    <p:custDataLst>
      <p:tags r:id="rId158"/>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
              <a:schemeClr val="accent3">
                <a:alpha val="0"/>
                <a:lumMod val="0"/>
                <a:lumOff val="100000"/>
              </a:schemeClr>
            </a:gs>
            <a:gs pos="100000">
              <a:schemeClr val="bg1">
                <a:lumMod val="85000"/>
              </a:schemeClr>
            </a:gs>
            <a:gs pos="100000">
              <a:schemeClr val="bg1">
                <a:lumMod val="85000"/>
              </a:schemeClr>
            </a:gs>
          </a:gsLst>
          <a:lin ang="5400000" scaled="0"/>
        </a:gradFill>
        <a:effectLst/>
      </p:bgPr>
    </p:bg>
    <p:spTree>
      <p:nvGrpSpPr>
        <p:cNvPr id="1" name=""/>
        <p:cNvGrpSpPr/>
        <p:nvPr/>
      </p:nvGrpSpPr>
      <p:grpSpPr>
        <a:xfrm>
          <a:off x="0" y="0"/>
          <a:ext cx="0" cy="0"/>
          <a:chOff x="0" y="0"/>
          <a:chExt cx="0" cy="0"/>
        </a:xfrm>
      </p:grpSpPr>
      <p:grpSp>
        <p:nvGrpSpPr>
          <p:cNvPr id="67" name="组合 66"/>
          <p:cNvGrpSpPr/>
          <p:nvPr/>
        </p:nvGrpSpPr>
        <p:grpSpPr>
          <a:xfrm>
            <a:off x="1479550" y="1489710"/>
            <a:ext cx="9282430" cy="5116195"/>
            <a:chOff x="833990" y="2092248"/>
            <a:chExt cx="7565435" cy="4003744"/>
          </a:xfrm>
          <a:solidFill>
            <a:schemeClr val="accent3">
              <a:lumMod val="40000"/>
              <a:lumOff val="60000"/>
              <a:alpha val="37000"/>
            </a:schemeClr>
          </a:solidFill>
        </p:grpSpPr>
        <p:sp>
          <p:nvSpPr>
            <p:cNvPr id="68"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1"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2"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3"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4"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5"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6"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7"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8"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9"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0"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1"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2"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3"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4"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5"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6"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7"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8"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9"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0"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1"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2"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3"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4"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5"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6"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7"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8"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9"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0"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1"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2"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3"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4"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5"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6"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7"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8"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9"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0"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1"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2"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3"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23" name="Freeform 5"/>
          <p:cNvSpPr/>
          <p:nvPr/>
        </p:nvSpPr>
        <p:spPr bwMode="auto">
          <a:xfrm>
            <a:off x="3176" y="2693185"/>
            <a:ext cx="12188825" cy="1446568"/>
          </a:xfrm>
          <a:custGeom>
            <a:avLst/>
            <a:gdLst>
              <a:gd name="T0" fmla="*/ 0 w 2601"/>
              <a:gd name="T1" fmla="*/ 139 h 306"/>
              <a:gd name="T2" fmla="*/ 647 w 2601"/>
              <a:gd name="T3" fmla="*/ 304 h 306"/>
              <a:gd name="T4" fmla="*/ 1863 w 2601"/>
              <a:gd name="T5" fmla="*/ 11 h 306"/>
              <a:gd name="T6" fmla="*/ 2601 w 2601"/>
              <a:gd name="T7" fmla="*/ 259 h 306"/>
            </a:gdLst>
            <a:ahLst/>
            <a:cxnLst>
              <a:cxn ang="0">
                <a:pos x="T0" y="T1"/>
              </a:cxn>
              <a:cxn ang="0">
                <a:pos x="T2" y="T3"/>
              </a:cxn>
              <a:cxn ang="0">
                <a:pos x="T4" y="T5"/>
              </a:cxn>
              <a:cxn ang="0">
                <a:pos x="T6" y="T7"/>
              </a:cxn>
            </a:cxnLst>
            <a:rect l="0" t="0" r="r" b="b"/>
            <a:pathLst>
              <a:path w="2601" h="306">
                <a:moveTo>
                  <a:pt x="0" y="139"/>
                </a:moveTo>
                <a:cubicBezTo>
                  <a:pt x="0" y="139"/>
                  <a:pt x="179" y="301"/>
                  <a:pt x="647" y="304"/>
                </a:cubicBezTo>
                <a:cubicBezTo>
                  <a:pt x="1090" y="306"/>
                  <a:pt x="1474" y="0"/>
                  <a:pt x="1863" y="11"/>
                </a:cubicBezTo>
                <a:cubicBezTo>
                  <a:pt x="2253" y="21"/>
                  <a:pt x="2601" y="259"/>
                  <a:pt x="2601" y="259"/>
                </a:cubicBezTo>
              </a:path>
            </a:pathLst>
          </a:custGeom>
          <a:noFill/>
          <a:ln w="22225" cap="flat">
            <a:gradFill>
              <a:gsLst>
                <a:gs pos="0">
                  <a:srgbClr val="007BD3"/>
                </a:gs>
                <a:gs pos="100000">
                  <a:srgbClr val="034373"/>
                </a:gs>
              </a:gsLst>
            </a:gra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sp>
        <p:nvSpPr>
          <p:cNvPr id="24" name="矩形 30"/>
          <p:cNvSpPr>
            <a:spLocks noChangeArrowheads="1"/>
          </p:cNvSpPr>
          <p:nvPr/>
        </p:nvSpPr>
        <p:spPr bwMode="auto">
          <a:xfrm>
            <a:off x="618490" y="4509135"/>
            <a:ext cx="1939290" cy="42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000" b="1" dirty="0">
                <a:solidFill>
                  <a:srgbClr val="0070C0"/>
                </a:solidFill>
                <a:sym typeface="微软雅黑" panose="020B0503020204020204" charset="-122"/>
              </a:rPr>
              <a:t>主要工作内容</a:t>
            </a:r>
            <a:endParaRPr lang="zh-CN" altLang="en-US" sz="2000" b="1" dirty="0">
              <a:solidFill>
                <a:srgbClr val="0070C0"/>
              </a:solidFill>
              <a:sym typeface="微软雅黑" panose="020B0503020204020204" charset="-122"/>
            </a:endParaRPr>
          </a:p>
        </p:txBody>
      </p:sp>
      <p:sp>
        <p:nvSpPr>
          <p:cNvPr id="25" name="矩形 64"/>
          <p:cNvSpPr>
            <a:spLocks noChangeArrowheads="1"/>
          </p:cNvSpPr>
          <p:nvPr/>
        </p:nvSpPr>
        <p:spPr bwMode="auto">
          <a:xfrm>
            <a:off x="3499053" y="4508953"/>
            <a:ext cx="2068801" cy="42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000" b="1" dirty="0">
                <a:solidFill>
                  <a:srgbClr val="0070C0"/>
                </a:solidFill>
                <a:sym typeface="微软雅黑" panose="020B0503020204020204" charset="-122"/>
              </a:rPr>
              <a:t>当前工作进展</a:t>
            </a:r>
            <a:endParaRPr lang="zh-CN" altLang="en-US" sz="2000" b="1" dirty="0">
              <a:solidFill>
                <a:srgbClr val="0070C0"/>
              </a:solidFill>
              <a:sym typeface="微软雅黑" panose="020B0503020204020204" charset="-122"/>
            </a:endParaRPr>
          </a:p>
        </p:txBody>
      </p:sp>
      <p:sp>
        <p:nvSpPr>
          <p:cNvPr id="26" name="矩形 66"/>
          <p:cNvSpPr>
            <a:spLocks noChangeArrowheads="1"/>
          </p:cNvSpPr>
          <p:nvPr/>
        </p:nvSpPr>
        <p:spPr bwMode="auto">
          <a:xfrm>
            <a:off x="6119570" y="3509606"/>
            <a:ext cx="2700245" cy="42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000" b="1" dirty="0">
                <a:solidFill>
                  <a:srgbClr val="0070C0"/>
                </a:solidFill>
                <a:sym typeface="微软雅黑" panose="020B0503020204020204" charset="-122"/>
              </a:rPr>
              <a:t>目前存在问题</a:t>
            </a:r>
            <a:endParaRPr lang="zh-CN" altLang="en-US" sz="2000" b="1" dirty="0">
              <a:solidFill>
                <a:srgbClr val="0070C0"/>
              </a:solidFill>
              <a:sym typeface="微软雅黑" panose="020B0503020204020204" charset="-122"/>
            </a:endParaRPr>
          </a:p>
        </p:txBody>
      </p:sp>
      <p:grpSp>
        <p:nvGrpSpPr>
          <p:cNvPr id="27" name="组合 26"/>
          <p:cNvGrpSpPr/>
          <p:nvPr/>
        </p:nvGrpSpPr>
        <p:grpSpPr>
          <a:xfrm>
            <a:off x="1088011" y="3351869"/>
            <a:ext cx="999564" cy="1001764"/>
            <a:chOff x="3437020" y="1033173"/>
            <a:chExt cx="863676" cy="865577"/>
          </a:xfrm>
          <a:gradFill>
            <a:gsLst>
              <a:gs pos="0">
                <a:srgbClr val="007BD3"/>
              </a:gs>
              <a:gs pos="100000">
                <a:srgbClr val="034373"/>
              </a:gs>
            </a:gsLst>
            <a:lin scaled="0"/>
          </a:gradFill>
        </p:grpSpPr>
        <p:sp>
          <p:nvSpPr>
            <p:cNvPr id="28" name="椭圆 18"/>
            <p:cNvSpPr>
              <a:spLocks noChangeArrowheads="1"/>
            </p:cNvSpPr>
            <p:nvPr>
              <p:custDataLst>
                <p:tags r:id="rId154"/>
              </p:custDataLst>
            </p:nvPr>
          </p:nvSpPr>
          <p:spPr bwMode="auto">
            <a:xfrm>
              <a:off x="3437020" y="1033173"/>
              <a:ext cx="863676" cy="865577"/>
            </a:xfrm>
            <a:prstGeom prst="ellipse">
              <a:avLst/>
            </a:prstGeom>
            <a:grp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pic>
          <p:nvPicPr>
            <p:cNvPr id="29" name="图片 28"/>
            <p:cNvPicPr>
              <a:picLocks noChangeAspect="1"/>
            </p:cNvPicPr>
            <p:nvPr>
              <p:custDataLst>
                <p:tags r:id="rId155"/>
              </p:custDataLst>
            </p:nvPr>
          </p:nvPicPr>
          <p:blipFill>
            <a:blip r:embed="rId156" cstate="print">
              <a:biLevel thresh="25000"/>
              <a:extLst>
                <a:ext uri="{28A0092B-C50C-407E-A947-70E740481C1C}">
                  <a14:useLocalDpi xmlns:a14="http://schemas.microsoft.com/office/drawing/2010/main" val="0"/>
                </a:ext>
              </a:extLst>
            </a:blip>
            <a:stretch>
              <a:fillRect/>
            </a:stretch>
          </p:blipFill>
          <p:spPr>
            <a:xfrm>
              <a:off x="3587275" y="1169757"/>
              <a:ext cx="552644" cy="566109"/>
            </a:xfrm>
            <a:prstGeom prst="rect">
              <a:avLst/>
            </a:prstGeom>
            <a:grpFill/>
          </p:spPr>
        </p:pic>
      </p:grpSp>
      <p:sp>
        <p:nvSpPr>
          <p:cNvPr id="30" name="矩形 68"/>
          <p:cNvSpPr>
            <a:spLocks noChangeArrowheads="1"/>
          </p:cNvSpPr>
          <p:nvPr/>
        </p:nvSpPr>
        <p:spPr bwMode="auto">
          <a:xfrm>
            <a:off x="9032194" y="3815499"/>
            <a:ext cx="2651547" cy="427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000" b="1" dirty="0">
                <a:solidFill>
                  <a:srgbClr val="0070C0"/>
                </a:solidFill>
                <a:sym typeface="微软雅黑" panose="020B0503020204020204" charset="-122"/>
              </a:rPr>
              <a:t>未来工作计划</a:t>
            </a:r>
            <a:endParaRPr lang="zh-CN" altLang="en-US" sz="2000" b="1" dirty="0">
              <a:solidFill>
                <a:srgbClr val="0070C0"/>
              </a:solidFill>
              <a:sym typeface="微软雅黑" panose="020B0503020204020204" charset="-122"/>
            </a:endParaRPr>
          </a:p>
        </p:txBody>
      </p:sp>
      <p:grpSp>
        <p:nvGrpSpPr>
          <p:cNvPr id="31" name="组合 30"/>
          <p:cNvGrpSpPr/>
          <p:nvPr/>
        </p:nvGrpSpPr>
        <p:grpSpPr>
          <a:xfrm>
            <a:off x="4028091" y="3327817"/>
            <a:ext cx="999564" cy="1001764"/>
            <a:chOff x="3437020" y="2074814"/>
            <a:chExt cx="863676" cy="865577"/>
          </a:xfrm>
          <a:gradFill>
            <a:gsLst>
              <a:gs pos="0">
                <a:srgbClr val="007BD3"/>
              </a:gs>
              <a:gs pos="100000">
                <a:srgbClr val="034373"/>
              </a:gs>
            </a:gsLst>
            <a:lin scaled="0"/>
          </a:gradFill>
        </p:grpSpPr>
        <p:sp>
          <p:nvSpPr>
            <p:cNvPr id="32" name="椭圆 19"/>
            <p:cNvSpPr>
              <a:spLocks noChangeArrowheads="1"/>
            </p:cNvSpPr>
            <p:nvPr>
              <p:custDataLst>
                <p:tags r:id="rId157"/>
              </p:custDataLst>
            </p:nvPr>
          </p:nvSpPr>
          <p:spPr bwMode="auto">
            <a:xfrm>
              <a:off x="3437020" y="2074814"/>
              <a:ext cx="863676" cy="865577"/>
            </a:xfrm>
            <a:prstGeom prst="ellipse">
              <a:avLst/>
            </a:prstGeom>
            <a:grp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pic>
          <p:nvPicPr>
            <p:cNvPr id="33" name="图片 32"/>
            <p:cNvPicPr>
              <a:picLocks noChangeAspect="1"/>
            </p:cNvPicPr>
            <p:nvPr>
              <p:custDataLst>
                <p:tags r:id="rId158"/>
              </p:custDataLst>
            </p:nvPr>
          </p:nvPicPr>
          <p:blipFill>
            <a:blip r:embed="rId159" cstate="print">
              <a:biLevel thresh="25000"/>
              <a:extLst>
                <a:ext uri="{28A0092B-C50C-407E-A947-70E740481C1C}">
                  <a14:useLocalDpi xmlns:a14="http://schemas.microsoft.com/office/drawing/2010/main" val="0"/>
                </a:ext>
              </a:extLst>
            </a:blip>
            <a:stretch>
              <a:fillRect/>
            </a:stretch>
          </p:blipFill>
          <p:spPr>
            <a:xfrm>
              <a:off x="3596360" y="2243692"/>
              <a:ext cx="553608" cy="567096"/>
            </a:xfrm>
            <a:prstGeom prst="rect">
              <a:avLst/>
            </a:prstGeom>
            <a:grpFill/>
          </p:spPr>
        </p:pic>
      </p:grpSp>
      <p:grpSp>
        <p:nvGrpSpPr>
          <p:cNvPr id="34" name="组合 33"/>
          <p:cNvGrpSpPr/>
          <p:nvPr/>
        </p:nvGrpSpPr>
        <p:grpSpPr>
          <a:xfrm>
            <a:off x="6969565" y="2351385"/>
            <a:ext cx="999564" cy="999925"/>
            <a:chOff x="3437020" y="3157655"/>
            <a:chExt cx="863676" cy="863988"/>
          </a:xfrm>
        </p:grpSpPr>
        <p:sp>
          <p:nvSpPr>
            <p:cNvPr id="35" name="椭圆 20"/>
            <p:cNvSpPr>
              <a:spLocks noChangeArrowheads="1"/>
            </p:cNvSpPr>
            <p:nvPr>
              <p:custDataLst>
                <p:tags r:id="rId160"/>
              </p:custDataLst>
            </p:nvPr>
          </p:nvSpPr>
          <p:spPr bwMode="auto">
            <a:xfrm>
              <a:off x="3437020" y="3157655"/>
              <a:ext cx="863676" cy="863988"/>
            </a:xfrm>
            <a:prstGeom prst="ellipse">
              <a:avLst/>
            </a:prstGeom>
            <a:gradFill>
              <a:gsLst>
                <a:gs pos="0">
                  <a:srgbClr val="007BD3"/>
                </a:gs>
                <a:gs pos="100000">
                  <a:srgbClr val="034373"/>
                </a:gs>
              </a:gsLst>
              <a:lin scaled="0"/>
            </a:grad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grpSp>
          <p:nvGrpSpPr>
            <p:cNvPr id="36" name="组合 35"/>
            <p:cNvGrpSpPr/>
            <p:nvPr/>
          </p:nvGrpSpPr>
          <p:grpSpPr>
            <a:xfrm>
              <a:off x="3603965" y="3301680"/>
              <a:ext cx="519264" cy="531742"/>
              <a:chOff x="9901114" y="2870043"/>
              <a:chExt cx="1094967" cy="1121279"/>
            </a:xfrm>
          </p:grpSpPr>
          <p:sp>
            <p:nvSpPr>
              <p:cNvPr id="37" name="Freeform 5"/>
              <p:cNvSpPr/>
              <p:nvPr>
                <p:custDataLst>
                  <p:tags r:id="rId161"/>
                </p:custDataLst>
              </p:nvPr>
            </p:nvSpPr>
            <p:spPr bwMode="auto">
              <a:xfrm>
                <a:off x="10585467" y="2870043"/>
                <a:ext cx="234963" cy="800500"/>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38" name="Freeform 6"/>
              <p:cNvSpPr/>
              <p:nvPr>
                <p:custDataLst>
                  <p:tags r:id="rId162"/>
                </p:custDataLst>
              </p:nvPr>
            </p:nvSpPr>
            <p:spPr bwMode="auto">
              <a:xfrm>
                <a:off x="10044830" y="3280407"/>
                <a:ext cx="289711" cy="34679"/>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39" name="Freeform 7"/>
              <p:cNvSpPr/>
              <p:nvPr>
                <p:custDataLst>
                  <p:tags r:id="rId163"/>
                </p:custDataLst>
              </p:nvPr>
            </p:nvSpPr>
            <p:spPr bwMode="auto">
              <a:xfrm>
                <a:off x="10044830" y="3442241"/>
                <a:ext cx="289711" cy="34679"/>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40" name="Freeform 8"/>
              <p:cNvSpPr/>
              <p:nvPr>
                <p:custDataLst>
                  <p:tags r:id="rId164"/>
                </p:custDataLst>
              </p:nvPr>
            </p:nvSpPr>
            <p:spPr bwMode="auto">
              <a:xfrm>
                <a:off x="10044830" y="3601186"/>
                <a:ext cx="289711" cy="34679"/>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41" name="Freeform 9"/>
              <p:cNvSpPr>
                <a:spLocks noEditPoints="1"/>
              </p:cNvSpPr>
              <p:nvPr>
                <p:custDataLst>
                  <p:tags r:id="rId165"/>
                </p:custDataLst>
              </p:nvPr>
            </p:nvSpPr>
            <p:spPr bwMode="auto">
              <a:xfrm>
                <a:off x="9901114" y="2953851"/>
                <a:ext cx="1094967" cy="1037471"/>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42" name="组合 41"/>
          <p:cNvGrpSpPr/>
          <p:nvPr/>
        </p:nvGrpSpPr>
        <p:grpSpPr>
          <a:xfrm>
            <a:off x="9858481" y="2558695"/>
            <a:ext cx="999564" cy="1001763"/>
            <a:chOff x="3437020" y="5246272"/>
            <a:chExt cx="863676" cy="865576"/>
          </a:xfrm>
        </p:grpSpPr>
        <p:sp>
          <p:nvSpPr>
            <p:cNvPr id="43" name="椭圆 21"/>
            <p:cNvSpPr>
              <a:spLocks noChangeArrowheads="1"/>
            </p:cNvSpPr>
            <p:nvPr>
              <p:custDataLst>
                <p:tags r:id="rId166"/>
              </p:custDataLst>
            </p:nvPr>
          </p:nvSpPr>
          <p:spPr bwMode="auto">
            <a:xfrm>
              <a:off x="3437020" y="5246272"/>
              <a:ext cx="863676" cy="865576"/>
            </a:xfrm>
            <a:prstGeom prst="ellipse">
              <a:avLst/>
            </a:prstGeom>
            <a:gradFill>
              <a:gsLst>
                <a:gs pos="0">
                  <a:srgbClr val="007BD3"/>
                </a:gs>
                <a:gs pos="100000">
                  <a:srgbClr val="034373"/>
                </a:gs>
              </a:gsLst>
              <a:lin scaled="0"/>
            </a:grad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
          <p:nvSpPr>
            <p:cNvPr id="45" name="Freeform 9"/>
            <p:cNvSpPr>
              <a:spLocks noEditPoints="1"/>
            </p:cNvSpPr>
            <p:nvPr>
              <p:custDataLst>
                <p:tags r:id="rId167"/>
              </p:custDataLst>
            </p:nvPr>
          </p:nvSpPr>
          <p:spPr bwMode="auto">
            <a:xfrm>
              <a:off x="3564624" y="5446833"/>
              <a:ext cx="605440" cy="464249"/>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sp>
        <p:nvSpPr>
          <p:cNvPr id="63" name="文本框 62"/>
          <p:cNvSpPr txBox="1"/>
          <p:nvPr/>
        </p:nvSpPr>
        <p:spPr>
          <a:xfrm>
            <a:off x="621665" y="469900"/>
            <a:ext cx="3451860" cy="850900"/>
          </a:xfrm>
          <a:prstGeom prst="rect">
            <a:avLst/>
          </a:prstGeom>
          <a:noFill/>
        </p:spPr>
        <p:txBody>
          <a:bodyPr wrap="square" rtlCol="0" anchor="t">
            <a:noAutofit/>
          </a:bodyPr>
          <a:lstStyle/>
          <a:p>
            <a:pPr algn="l"/>
            <a:r>
              <a:rPr lang="zh-CN" altLang="en-US" sz="4400" b="1">
                <a:solidFill>
                  <a:srgbClr val="002060"/>
                </a:solidFill>
                <a:sym typeface="+mn-ea"/>
              </a:rPr>
              <a:t>目录</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68"/>
          <a:stretch>
            <a:fillRect/>
          </a:stretch>
        </p:blipFill>
        <p:spPr>
          <a:xfrm>
            <a:off x="9396174" y="473266"/>
            <a:ext cx="2647969" cy="847731"/>
          </a:xfrm>
          <a:prstGeom prst="rect">
            <a:avLst/>
          </a:prstGeom>
        </p:spPr>
      </p:pic>
    </p:spTree>
    <p:custDataLst>
      <p:tags r:id="rId169"/>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479550" y="1489710"/>
            <a:ext cx="9282430" cy="5116195"/>
            <a:chOff x="833990" y="2092248"/>
            <a:chExt cx="7565435" cy="4003744"/>
          </a:xfrm>
          <a:solidFill>
            <a:schemeClr val="accent3">
              <a:lumMod val="40000"/>
              <a:lumOff val="60000"/>
              <a:alpha val="37000"/>
            </a:schemeClr>
          </a:solidFill>
        </p:grpSpPr>
        <p:sp>
          <p:nvSpPr>
            <p:cNvPr id="7"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4"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9"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0"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1"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1"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2"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63" name="文本框 62"/>
          <p:cNvSpPr txBox="1"/>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主要工作内容</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54"/>
          <a:stretch>
            <a:fillRect/>
          </a:stretch>
        </p:blipFill>
        <p:spPr>
          <a:xfrm>
            <a:off x="9396174" y="473266"/>
            <a:ext cx="2647969" cy="847731"/>
          </a:xfrm>
          <a:prstGeom prst="rect">
            <a:avLst/>
          </a:prstGeom>
        </p:spPr>
      </p:pic>
      <p:sp>
        <p:nvSpPr>
          <p:cNvPr id="3" name="文本框 2"/>
          <p:cNvSpPr txBox="1"/>
          <p:nvPr/>
        </p:nvSpPr>
        <p:spPr>
          <a:xfrm>
            <a:off x="898525" y="1320800"/>
            <a:ext cx="9796145" cy="5492750"/>
          </a:xfrm>
          <a:prstGeom prst="rect">
            <a:avLst/>
          </a:prstGeom>
          <a:noFill/>
        </p:spPr>
        <p:txBody>
          <a:bodyPr wrap="square" rtlCol="0" anchor="t">
            <a:spAutoFit/>
          </a:bodyPr>
          <a:lstStyle/>
          <a:p>
            <a:pPr indent="304800" fontAlgn="auto">
              <a:lnSpc>
                <a:spcPct val="150000"/>
              </a:lnSpc>
            </a:pPr>
            <a:r>
              <a:rPr lang="en-US" altLang="zh-CN" b="1">
                <a:latin typeface="黑体" panose="02010609060101010101" charset="-122"/>
                <a:ea typeface="黑体" panose="02010609060101010101" charset="-122"/>
                <a:cs typeface="黑体" panose="02010609060101010101" charset="-122"/>
                <a:sym typeface="+mn-ea"/>
              </a:rPr>
              <a:t>1</a:t>
            </a:r>
            <a:r>
              <a:rPr lang="zh-CN" altLang="en-US" b="1">
                <a:latin typeface="黑体" panose="02010609060101010101" charset="-122"/>
                <a:ea typeface="黑体" panose="02010609060101010101" charset="-122"/>
                <a:cs typeface="黑体" panose="02010609060101010101" charset="-122"/>
                <a:sym typeface="+mn-ea"/>
              </a:rPr>
              <a:t>、</a:t>
            </a:r>
            <a:r>
              <a:rPr lang="zh-CN" b="1">
                <a:latin typeface="黑体" panose="02010609060101010101" charset="-122"/>
                <a:ea typeface="黑体" panose="02010609060101010101" charset="-122"/>
                <a:cs typeface="黑体" panose="02010609060101010101" charset="-122"/>
                <a:sym typeface="+mn-ea"/>
              </a:rPr>
              <a:t>搜集下载各个大陆的</a:t>
            </a:r>
            <a:r>
              <a:rPr lang="zh-CN" b="1">
                <a:solidFill>
                  <a:srgbClr val="FF0000"/>
                </a:solidFill>
                <a:latin typeface="黑体" panose="02010609060101010101" charset="-122"/>
                <a:ea typeface="黑体" panose="02010609060101010101" charset="-122"/>
                <a:cs typeface="黑体" panose="02010609060101010101" charset="-122"/>
                <a:sym typeface="+mn-ea"/>
              </a:rPr>
              <a:t>地震波速度模型</a:t>
            </a:r>
            <a:r>
              <a:rPr lang="zh-CN" b="1">
                <a:latin typeface="黑体" panose="02010609060101010101" charset="-122"/>
                <a:ea typeface="黑体" panose="02010609060101010101" charset="-122"/>
                <a:cs typeface="黑体" panose="02010609060101010101" charset="-122"/>
                <a:sym typeface="+mn-ea"/>
              </a:rPr>
              <a:t>，包括大区域的和小区域高精度的，综合评价选出较为可靠的速度模型库；</a:t>
            </a:r>
            <a:endParaRPr lang="zh-CN" b="1">
              <a:latin typeface="黑体" panose="02010609060101010101" charset="-122"/>
              <a:ea typeface="黑体" panose="02010609060101010101" charset="-122"/>
              <a:cs typeface="黑体" panose="02010609060101010101" charset="-122"/>
              <a:sym typeface="+mn-ea"/>
            </a:endParaRPr>
          </a:p>
          <a:p>
            <a:pPr indent="304800" fontAlgn="auto">
              <a:lnSpc>
                <a:spcPct val="150000"/>
              </a:lnSpc>
            </a:pPr>
            <a:r>
              <a:rPr lang="en-US" altLang="zh-CN" b="1">
                <a:latin typeface="黑体" panose="02010609060101010101" charset="-122"/>
                <a:ea typeface="黑体" panose="02010609060101010101" charset="-122"/>
                <a:cs typeface="黑体" panose="02010609060101010101" charset="-122"/>
                <a:sym typeface="+mn-ea"/>
              </a:rPr>
              <a:t>2</a:t>
            </a:r>
            <a:r>
              <a:rPr lang="zh-CN" b="1">
                <a:latin typeface="黑体" panose="02010609060101010101" charset="-122"/>
                <a:ea typeface="黑体" panose="02010609060101010101" charset="-122"/>
                <a:cs typeface="黑体" panose="02010609060101010101" charset="-122"/>
                <a:sym typeface="+mn-ea"/>
              </a:rPr>
              <a:t>、搜集下载各个大陆的地震目录，包括</a:t>
            </a:r>
            <a:r>
              <a:rPr lang="zh-CN" b="1">
                <a:solidFill>
                  <a:srgbClr val="FF0000"/>
                </a:solidFill>
                <a:latin typeface="黑体" panose="02010609060101010101" charset="-122"/>
                <a:ea typeface="黑体" panose="02010609060101010101" charset="-122"/>
                <a:cs typeface="黑体" panose="02010609060101010101" charset="-122"/>
                <a:sym typeface="+mn-ea"/>
              </a:rPr>
              <a:t>全球目录和区域目录</a:t>
            </a:r>
            <a:r>
              <a:rPr lang="zh-CN" b="1">
                <a:latin typeface="黑体" panose="02010609060101010101" charset="-122"/>
                <a:ea typeface="黑体" panose="02010609060101010101" charset="-122"/>
                <a:cs typeface="黑体" panose="02010609060101010101" charset="-122"/>
                <a:sym typeface="+mn-ea"/>
              </a:rPr>
              <a:t>，使用</a:t>
            </a:r>
            <a:r>
              <a:rPr lang="zh-CN" b="1">
                <a:solidFill>
                  <a:srgbClr val="FF0000"/>
                </a:solidFill>
                <a:latin typeface="黑体" panose="02010609060101010101" charset="-122"/>
                <a:ea typeface="黑体" panose="02010609060101010101" charset="-122"/>
                <a:cs typeface="黑体" panose="02010609060101010101" charset="-122"/>
                <a:sym typeface="+mn-ea"/>
              </a:rPr>
              <a:t>ZMAP软件</a:t>
            </a:r>
            <a:r>
              <a:rPr lang="zh-CN" b="1">
                <a:latin typeface="黑体" panose="02010609060101010101" charset="-122"/>
                <a:ea typeface="黑体" panose="02010609060101010101" charset="-122"/>
                <a:cs typeface="黑体" panose="02010609060101010101" charset="-122"/>
                <a:sym typeface="+mn-ea"/>
              </a:rPr>
              <a:t>对地震目录进行一些初步分析和评价；</a:t>
            </a:r>
            <a:endParaRPr lang="zh-CN" b="1">
              <a:latin typeface="黑体" panose="02010609060101010101" charset="-122"/>
              <a:ea typeface="黑体" panose="02010609060101010101" charset="-122"/>
              <a:cs typeface="黑体" panose="02010609060101010101" charset="-122"/>
              <a:sym typeface="+mn-ea"/>
            </a:endParaRPr>
          </a:p>
          <a:p>
            <a:pPr indent="304800" fontAlgn="auto">
              <a:lnSpc>
                <a:spcPct val="150000"/>
              </a:lnSpc>
            </a:pPr>
            <a:r>
              <a:rPr lang="en-US" altLang="zh-CN" b="1">
                <a:latin typeface="黑体" panose="02010609060101010101" charset="-122"/>
                <a:ea typeface="黑体" panose="02010609060101010101" charset="-122"/>
                <a:cs typeface="黑体" panose="02010609060101010101" charset="-122"/>
                <a:sym typeface="+mn-ea"/>
              </a:rPr>
              <a:t>3</a:t>
            </a:r>
            <a:r>
              <a:rPr lang="zh-CN" b="1">
                <a:latin typeface="黑体" panose="02010609060101010101" charset="-122"/>
                <a:ea typeface="黑体" panose="02010609060101010101" charset="-122"/>
                <a:cs typeface="黑体" panose="02010609060101010101" charset="-122"/>
                <a:sym typeface="+mn-ea"/>
              </a:rPr>
              <a:t>、对地震目录进行多种统计分析，包括各个震级的</a:t>
            </a:r>
            <a:r>
              <a:rPr lang="zh-CN" b="1">
                <a:solidFill>
                  <a:srgbClr val="FF0000"/>
                </a:solidFill>
                <a:latin typeface="黑体" panose="02010609060101010101" charset="-122"/>
                <a:ea typeface="黑体" panose="02010609060101010101" charset="-122"/>
                <a:cs typeface="黑体" panose="02010609060101010101" charset="-122"/>
                <a:sym typeface="+mn-ea"/>
              </a:rPr>
              <a:t>地震数量、地震b值分布</a:t>
            </a:r>
            <a:r>
              <a:rPr lang="zh-CN" b="1">
                <a:latin typeface="黑体" panose="02010609060101010101" charset="-122"/>
                <a:ea typeface="黑体" panose="02010609060101010101" charset="-122"/>
                <a:cs typeface="黑体" panose="02010609060101010101" charset="-122"/>
                <a:sym typeface="+mn-ea"/>
              </a:rPr>
              <a:t>及其他类似的参数，分网格进行统计；对于部分经过了精定位的目录，还可以对不同</a:t>
            </a:r>
            <a:r>
              <a:rPr lang="zh-CN" b="1">
                <a:solidFill>
                  <a:srgbClr val="FF0000"/>
                </a:solidFill>
                <a:latin typeface="黑体" panose="02010609060101010101" charset="-122"/>
                <a:ea typeface="黑体" panose="02010609060101010101" charset="-122"/>
                <a:cs typeface="黑体" panose="02010609060101010101" charset="-122"/>
                <a:sym typeface="+mn-ea"/>
              </a:rPr>
              <a:t>深度</a:t>
            </a:r>
            <a:r>
              <a:rPr lang="zh-CN" b="1">
                <a:latin typeface="黑体" panose="02010609060101010101" charset="-122"/>
                <a:ea typeface="黑体" panose="02010609060101010101" charset="-122"/>
                <a:cs typeface="黑体" panose="02010609060101010101" charset="-122"/>
                <a:sym typeface="+mn-ea"/>
              </a:rPr>
              <a:t>的地震进行统计；</a:t>
            </a:r>
            <a:endParaRPr lang="zh-CN" b="1">
              <a:latin typeface="黑体" panose="02010609060101010101" charset="-122"/>
              <a:ea typeface="黑体" panose="02010609060101010101" charset="-122"/>
              <a:cs typeface="黑体" panose="02010609060101010101" charset="-122"/>
              <a:sym typeface="+mn-ea"/>
            </a:endParaRPr>
          </a:p>
          <a:p>
            <a:pPr indent="304800" fontAlgn="auto">
              <a:lnSpc>
                <a:spcPct val="150000"/>
              </a:lnSpc>
            </a:pPr>
            <a:r>
              <a:rPr lang="en-US" altLang="zh-CN" b="1">
                <a:latin typeface="黑体" panose="02010609060101010101" charset="-122"/>
                <a:ea typeface="黑体" panose="02010609060101010101" charset="-122"/>
                <a:cs typeface="黑体" panose="02010609060101010101" charset="-122"/>
                <a:sym typeface="+mn-ea"/>
              </a:rPr>
              <a:t>4</a:t>
            </a:r>
            <a:r>
              <a:rPr lang="zh-CN" b="1">
                <a:latin typeface="黑体" panose="02010609060101010101" charset="-122"/>
                <a:ea typeface="黑体" panose="02010609060101010101" charset="-122"/>
                <a:cs typeface="黑体" panose="02010609060101010101" charset="-122"/>
                <a:sym typeface="+mn-ea"/>
              </a:rPr>
              <a:t>、将地震波速度模型与上述地震活动性参数进行比较，速度模型包括</a:t>
            </a:r>
            <a:r>
              <a:rPr lang="zh-CN" b="1">
                <a:solidFill>
                  <a:srgbClr val="FF0000"/>
                </a:solidFill>
                <a:latin typeface="黑体" panose="02010609060101010101" charset="-122"/>
                <a:ea typeface="黑体" panose="02010609060101010101" charset="-122"/>
                <a:cs typeface="黑体" panose="02010609060101010101" charset="-122"/>
                <a:sym typeface="+mn-ea"/>
              </a:rPr>
              <a:t>网格内不同深度、地壳/地幔的Vp、Vs、Vp/Vs等，乃至衰减、电导率</a:t>
            </a:r>
            <a:r>
              <a:rPr lang="zh-CN" b="1">
                <a:latin typeface="黑体" panose="02010609060101010101" charset="-122"/>
                <a:ea typeface="黑体" panose="02010609060101010101" charset="-122"/>
                <a:cs typeface="黑体" panose="02010609060101010101" charset="-122"/>
                <a:sym typeface="+mn-ea"/>
              </a:rPr>
              <a:t>等其他参数；</a:t>
            </a:r>
            <a:endParaRPr lang="zh-CN" b="1">
              <a:latin typeface="黑体" panose="02010609060101010101" charset="-122"/>
              <a:ea typeface="黑体" panose="02010609060101010101" charset="-122"/>
              <a:cs typeface="黑体" panose="02010609060101010101" charset="-122"/>
              <a:sym typeface="+mn-ea"/>
            </a:endParaRPr>
          </a:p>
          <a:p>
            <a:pPr indent="304800" fontAlgn="auto">
              <a:lnSpc>
                <a:spcPct val="150000"/>
              </a:lnSpc>
            </a:pPr>
            <a:r>
              <a:rPr lang="en-US" altLang="zh-CN" b="1">
                <a:latin typeface="黑体" panose="02010609060101010101" charset="-122"/>
                <a:ea typeface="黑体" panose="02010609060101010101" charset="-122"/>
                <a:cs typeface="黑体" panose="02010609060101010101" charset="-122"/>
                <a:sym typeface="+mn-ea"/>
              </a:rPr>
              <a:t>5</a:t>
            </a:r>
            <a:r>
              <a:rPr lang="zh-CN" b="1">
                <a:latin typeface="黑体" panose="02010609060101010101" charset="-122"/>
                <a:ea typeface="黑体" panose="02010609060101010101" charset="-122"/>
                <a:cs typeface="黑体" panose="02010609060101010101" charset="-122"/>
                <a:sym typeface="+mn-ea"/>
              </a:rPr>
              <a:t>、绘制地震活动性与速度模型参数的各种关系图，找出其中可能的规律，并与前人研究成果进行比较，看能否得出一些定量结论；</a:t>
            </a:r>
            <a:endParaRPr lang="zh-CN" b="1">
              <a:latin typeface="黑体" panose="02010609060101010101" charset="-122"/>
              <a:ea typeface="黑体" panose="02010609060101010101" charset="-122"/>
              <a:cs typeface="黑体" panose="02010609060101010101" charset="-122"/>
              <a:sym typeface="+mn-ea"/>
            </a:endParaRPr>
          </a:p>
          <a:p>
            <a:pPr indent="304800" fontAlgn="auto">
              <a:lnSpc>
                <a:spcPct val="150000"/>
              </a:lnSpc>
            </a:pPr>
            <a:r>
              <a:rPr lang="en-US" altLang="zh-CN" b="1">
                <a:latin typeface="黑体" panose="02010609060101010101" charset="-122"/>
                <a:ea typeface="黑体" panose="02010609060101010101" charset="-122"/>
                <a:cs typeface="黑体" panose="02010609060101010101" charset="-122"/>
                <a:sym typeface="+mn-ea"/>
              </a:rPr>
              <a:t>6</a:t>
            </a:r>
            <a:r>
              <a:rPr lang="zh-CN" b="1">
                <a:latin typeface="黑体" panose="02010609060101010101" charset="-122"/>
                <a:ea typeface="黑体" panose="02010609060101010101" charset="-122"/>
                <a:cs typeface="黑体" panose="02010609060101010101" charset="-122"/>
                <a:sym typeface="+mn-ea"/>
              </a:rPr>
              <a:t>、特别考虑</a:t>
            </a:r>
            <a:r>
              <a:rPr lang="zh-CN" b="1">
                <a:solidFill>
                  <a:srgbClr val="FF0000"/>
                </a:solidFill>
                <a:latin typeface="黑体" panose="02010609060101010101" charset="-122"/>
                <a:ea typeface="黑体" panose="02010609060101010101" charset="-122"/>
                <a:cs typeface="黑体" panose="02010609060101010101" charset="-122"/>
                <a:sym typeface="+mn-ea"/>
              </a:rPr>
              <a:t>高低速转换带</a:t>
            </a:r>
            <a:r>
              <a:rPr lang="zh-CN" b="1">
                <a:latin typeface="黑体" panose="02010609060101010101" charset="-122"/>
                <a:ea typeface="黑体" panose="02010609060101010101" charset="-122"/>
                <a:cs typeface="黑体" panose="02010609060101010101" charset="-122"/>
                <a:sym typeface="+mn-ea"/>
              </a:rPr>
              <a:t>的计算，统计地震活动性与速度梯度的关系；</a:t>
            </a:r>
            <a:endParaRPr lang="zh-CN" b="1">
              <a:latin typeface="黑体" panose="02010609060101010101" charset="-122"/>
              <a:ea typeface="黑体" panose="02010609060101010101" charset="-122"/>
              <a:cs typeface="黑体" panose="02010609060101010101" charset="-122"/>
              <a:sym typeface="+mn-ea"/>
            </a:endParaRPr>
          </a:p>
          <a:p>
            <a:pPr indent="304800" fontAlgn="auto">
              <a:lnSpc>
                <a:spcPct val="150000"/>
              </a:lnSpc>
            </a:pPr>
            <a:r>
              <a:rPr lang="en-US" altLang="zh-CN" b="1">
                <a:latin typeface="黑体" panose="02010609060101010101" charset="-122"/>
                <a:ea typeface="黑体" panose="02010609060101010101" charset="-122"/>
                <a:cs typeface="黑体" panose="02010609060101010101" charset="-122"/>
                <a:sym typeface="+mn-ea"/>
              </a:rPr>
              <a:t>7</a:t>
            </a:r>
            <a:r>
              <a:rPr lang="zh-CN" b="1">
                <a:latin typeface="黑体" panose="02010609060101010101" charset="-122"/>
                <a:ea typeface="黑体" panose="02010609060101010101" charset="-122"/>
                <a:cs typeface="黑体" panose="02010609060101010101" charset="-122"/>
                <a:sym typeface="+mn-ea"/>
              </a:rPr>
              <a:t>、总结以上统计结果，由大及小或由小及大进行归纳，</a:t>
            </a:r>
            <a:r>
              <a:rPr lang="zh-CN" b="1">
                <a:solidFill>
                  <a:srgbClr val="FF0000"/>
                </a:solidFill>
                <a:latin typeface="黑体" panose="02010609060101010101" charset="-122"/>
                <a:ea typeface="黑体" panose="02010609060101010101" charset="-122"/>
                <a:cs typeface="黑体" panose="02010609060101010101" charset="-122"/>
                <a:sym typeface="+mn-ea"/>
              </a:rPr>
              <a:t>总结对未来地震灾害的启示</a:t>
            </a:r>
            <a:r>
              <a:rPr lang="zh-CN" b="1">
                <a:latin typeface="黑体" panose="02010609060101010101" charset="-122"/>
                <a:ea typeface="黑体" panose="02010609060101010101" charset="-122"/>
                <a:cs typeface="黑体" panose="02010609060101010101" charset="-122"/>
                <a:sym typeface="+mn-ea"/>
              </a:rPr>
              <a:t>，完成论文</a:t>
            </a:r>
            <a:endParaRPr lang="zh-CN" altLang="en-US" b="1">
              <a:latin typeface="黑体" panose="02010609060101010101" charset="-122"/>
              <a:ea typeface="黑体" panose="02010609060101010101" charset="-122"/>
              <a:cs typeface="黑体" panose="02010609060101010101" charset="-122"/>
              <a:sym typeface="+mn-ea"/>
            </a:endParaRPr>
          </a:p>
        </p:txBody>
      </p:sp>
      <p:pic>
        <p:nvPicPr>
          <p:cNvPr id="2" name="图片 1"/>
          <p:cNvPicPr>
            <a:picLocks noChangeAspect="1"/>
          </p:cNvPicPr>
          <p:nvPr>
            <p:custDataLst>
              <p:tags r:id="rId155"/>
            </p:custDataLst>
          </p:nvPr>
        </p:nvPicPr>
        <p:blipFill>
          <a:blip r:embed="rId156"/>
          <a:stretch>
            <a:fillRect/>
          </a:stretch>
        </p:blipFill>
        <p:spPr>
          <a:xfrm>
            <a:off x="3387725" y="2079625"/>
            <a:ext cx="5416550" cy="2698750"/>
          </a:xfrm>
          <a:prstGeom prst="rect">
            <a:avLst/>
          </a:prstGeom>
        </p:spPr>
      </p:pic>
    </p:spTree>
    <p:custDataLst>
      <p:tags r:id="rId157"/>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
              <a:schemeClr val="accent3">
                <a:alpha val="0"/>
                <a:lumMod val="0"/>
                <a:lumOff val="100000"/>
              </a:schemeClr>
            </a:gs>
            <a:gs pos="100000">
              <a:schemeClr val="bg1">
                <a:lumMod val="85000"/>
              </a:schemeClr>
            </a:gs>
            <a:gs pos="100000">
              <a:schemeClr val="bg1">
                <a:lumMod val="85000"/>
              </a:schemeClr>
            </a:gs>
          </a:gsLst>
          <a:lin ang="5400000" scaled="0"/>
        </a:gradFill>
        <a:effectLst/>
      </p:bgPr>
    </p:bg>
    <p:spTree>
      <p:nvGrpSpPr>
        <p:cNvPr id="1" name=""/>
        <p:cNvGrpSpPr/>
        <p:nvPr/>
      </p:nvGrpSpPr>
      <p:grpSpPr>
        <a:xfrm>
          <a:off x="0" y="0"/>
          <a:ext cx="0" cy="0"/>
          <a:chOff x="0" y="0"/>
          <a:chExt cx="0" cy="0"/>
        </a:xfrm>
      </p:grpSpPr>
      <p:grpSp>
        <p:nvGrpSpPr>
          <p:cNvPr id="6" name="组合 5"/>
          <p:cNvGrpSpPr/>
          <p:nvPr/>
        </p:nvGrpSpPr>
        <p:grpSpPr>
          <a:xfrm>
            <a:off x="1479550" y="1489710"/>
            <a:ext cx="9282430" cy="5116195"/>
            <a:chOff x="833990" y="2092248"/>
            <a:chExt cx="7565435" cy="4003744"/>
          </a:xfrm>
          <a:solidFill>
            <a:schemeClr val="accent3">
              <a:lumMod val="40000"/>
              <a:lumOff val="60000"/>
              <a:alpha val="37000"/>
            </a:schemeClr>
          </a:solidFill>
        </p:grpSpPr>
        <p:sp>
          <p:nvSpPr>
            <p:cNvPr id="3"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3"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4"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9"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0"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1"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1"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2"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3"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4"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5"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6"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7"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8"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9"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0"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1"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2"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3"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4"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63" name="文本框 62"/>
          <p:cNvSpPr txBox="1"/>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主要工作内容</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54"/>
          <a:stretch>
            <a:fillRect/>
          </a:stretch>
        </p:blipFill>
        <p:spPr>
          <a:xfrm>
            <a:off x="9396174" y="473266"/>
            <a:ext cx="2647969" cy="847731"/>
          </a:xfrm>
          <a:prstGeom prst="rect">
            <a:avLst/>
          </a:prstGeom>
        </p:spPr>
      </p:pic>
      <p:grpSp>
        <p:nvGrpSpPr>
          <p:cNvPr id="2" name="组合 1"/>
          <p:cNvGrpSpPr/>
          <p:nvPr/>
        </p:nvGrpSpPr>
        <p:grpSpPr>
          <a:xfrm>
            <a:off x="787191" y="3110758"/>
            <a:ext cx="10612856" cy="1608455"/>
            <a:chOff x="787171" y="3057750"/>
            <a:chExt cx="10612880" cy="1608455"/>
          </a:xfrm>
        </p:grpSpPr>
        <p:sp>
          <p:nvSpPr>
            <p:cNvPr id="7" name="椭圆 6"/>
            <p:cNvSpPr/>
            <p:nvPr>
              <p:custDataLst>
                <p:tags r:id="rId155"/>
              </p:custDataLst>
            </p:nvPr>
          </p:nvSpPr>
          <p:spPr>
            <a:xfrm>
              <a:off x="787171" y="3378470"/>
              <a:ext cx="939802" cy="939800"/>
            </a:xfrm>
            <a:prstGeom prst="ellipse">
              <a:avLst/>
            </a:prstGeom>
            <a:gradFill>
              <a:gsLst>
                <a:gs pos="0">
                  <a:srgbClr val="007BD3"/>
                </a:gs>
                <a:gs pos="100000">
                  <a:srgbClr val="034373"/>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数据</a:t>
              </a:r>
              <a:endParaRPr lang="zh-CN" altLang="en-US" sz="2400" dirty="0">
                <a:latin typeface="微软雅黑" panose="020B0503020204020204" charset="-122"/>
                <a:ea typeface="微软雅黑" panose="020B0503020204020204" charset="-122"/>
              </a:endParaRPr>
            </a:p>
          </p:txBody>
        </p:sp>
        <p:sp>
          <p:nvSpPr>
            <p:cNvPr id="8" name="虚尾箭头 7"/>
            <p:cNvSpPr/>
            <p:nvPr>
              <p:custDataLst>
                <p:tags r:id="rId156"/>
              </p:custDataLst>
            </p:nvPr>
          </p:nvSpPr>
          <p:spPr>
            <a:xfrm>
              <a:off x="1975573" y="3670570"/>
              <a:ext cx="546101" cy="355600"/>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latin typeface="微软雅黑" panose="020B0503020204020204" charset="-122"/>
                <a:ea typeface="微软雅黑" panose="020B0503020204020204" charset="-122"/>
              </a:endParaRPr>
            </a:p>
          </p:txBody>
        </p:sp>
        <p:sp>
          <p:nvSpPr>
            <p:cNvPr id="9" name="椭圆 8"/>
            <p:cNvSpPr/>
            <p:nvPr>
              <p:custDataLst>
                <p:tags r:id="rId157"/>
              </p:custDataLst>
            </p:nvPr>
          </p:nvSpPr>
          <p:spPr>
            <a:xfrm>
              <a:off x="2664243" y="3378470"/>
              <a:ext cx="939800" cy="939800"/>
            </a:xfrm>
            <a:prstGeom prst="ellipse">
              <a:avLst/>
            </a:prstGeom>
            <a:gradFill>
              <a:gsLst>
                <a:gs pos="0">
                  <a:srgbClr val="007BD3"/>
                </a:gs>
                <a:gs pos="100000">
                  <a:srgbClr val="034373"/>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模型</a:t>
              </a:r>
              <a:endParaRPr lang="zh-CN" altLang="en-US" sz="2400" dirty="0">
                <a:latin typeface="微软雅黑" panose="020B0503020204020204" charset="-122"/>
                <a:ea typeface="微软雅黑" panose="020B0503020204020204" charset="-122"/>
              </a:endParaRPr>
            </a:p>
          </p:txBody>
        </p:sp>
        <p:sp>
          <p:nvSpPr>
            <p:cNvPr id="10" name="虚尾箭头 9"/>
            <p:cNvSpPr/>
            <p:nvPr>
              <p:custDataLst>
                <p:tags r:id="rId158"/>
              </p:custDataLst>
            </p:nvPr>
          </p:nvSpPr>
          <p:spPr>
            <a:xfrm>
              <a:off x="3736008" y="3670570"/>
              <a:ext cx="546101" cy="355600"/>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latin typeface="微软雅黑" panose="020B0503020204020204" charset="-122"/>
                <a:ea typeface="微软雅黑" panose="020B0503020204020204" charset="-122"/>
              </a:endParaRPr>
            </a:p>
          </p:txBody>
        </p:sp>
        <p:sp>
          <p:nvSpPr>
            <p:cNvPr id="11" name="椭圆 10"/>
            <p:cNvSpPr/>
            <p:nvPr>
              <p:custDataLst>
                <p:tags r:id="rId159"/>
              </p:custDataLst>
            </p:nvPr>
          </p:nvSpPr>
          <p:spPr>
            <a:xfrm>
              <a:off x="4445879" y="3378470"/>
              <a:ext cx="939800" cy="939800"/>
            </a:xfrm>
            <a:prstGeom prst="ellipse">
              <a:avLst/>
            </a:prstGeom>
            <a:gradFill>
              <a:gsLst>
                <a:gs pos="0">
                  <a:srgbClr val="007BD3"/>
                </a:gs>
                <a:gs pos="100000">
                  <a:srgbClr val="034373"/>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参考</a:t>
              </a:r>
              <a:endParaRPr lang="zh-CN" altLang="en-US" sz="2400" dirty="0">
                <a:latin typeface="微软雅黑" panose="020B0503020204020204" charset="-122"/>
                <a:ea typeface="微软雅黑" panose="020B0503020204020204" charset="-122"/>
              </a:endParaRPr>
            </a:p>
          </p:txBody>
        </p:sp>
        <p:sp>
          <p:nvSpPr>
            <p:cNvPr id="12" name="虚尾箭头 11"/>
            <p:cNvSpPr/>
            <p:nvPr>
              <p:custDataLst>
                <p:tags r:id="rId160"/>
              </p:custDataLst>
            </p:nvPr>
          </p:nvSpPr>
          <p:spPr>
            <a:xfrm>
              <a:off x="5496443" y="3670570"/>
              <a:ext cx="546101" cy="355600"/>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latin typeface="微软雅黑" panose="020B0503020204020204" charset="-122"/>
                <a:ea typeface="微软雅黑" panose="020B0503020204020204" charset="-122"/>
              </a:endParaRPr>
            </a:p>
          </p:txBody>
        </p:sp>
        <p:sp>
          <p:nvSpPr>
            <p:cNvPr id="13" name="椭圆 12"/>
            <p:cNvSpPr/>
            <p:nvPr>
              <p:custDataLst>
                <p:tags r:id="rId161"/>
              </p:custDataLst>
            </p:nvPr>
          </p:nvSpPr>
          <p:spPr>
            <a:xfrm>
              <a:off x="6156108" y="3057750"/>
              <a:ext cx="1629414" cy="1608455"/>
            </a:xfrm>
            <a:prstGeom prst="ellipse">
              <a:avLst/>
            </a:prstGeom>
            <a:gradFill>
              <a:gsLst>
                <a:gs pos="0">
                  <a:srgbClr val="007BD3"/>
                </a:gs>
                <a:gs pos="100000">
                  <a:srgbClr val="034373"/>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latin typeface="微软雅黑" panose="020B0503020204020204" charset="-122"/>
                  <a:ea typeface="微软雅黑" panose="020B0503020204020204" charset="-122"/>
                </a:rPr>
                <a:t>处理分析</a:t>
              </a:r>
              <a:endParaRPr lang="zh-CN" altLang="en-US" sz="3600" dirty="0">
                <a:latin typeface="微软雅黑" panose="020B0503020204020204" charset="-122"/>
                <a:ea typeface="微软雅黑" panose="020B0503020204020204" charset="-122"/>
              </a:endParaRPr>
            </a:p>
          </p:txBody>
        </p:sp>
        <p:sp>
          <p:nvSpPr>
            <p:cNvPr id="14" name="椭圆 13"/>
            <p:cNvSpPr/>
            <p:nvPr>
              <p:custDataLst>
                <p:tags r:id="rId162"/>
              </p:custDataLst>
            </p:nvPr>
          </p:nvSpPr>
          <p:spPr>
            <a:xfrm>
              <a:off x="8619402" y="3378470"/>
              <a:ext cx="939800" cy="939800"/>
            </a:xfrm>
            <a:prstGeom prst="ellipse">
              <a:avLst/>
            </a:prstGeom>
            <a:gradFill>
              <a:gsLst>
                <a:gs pos="0">
                  <a:srgbClr val="007BD3"/>
                </a:gs>
                <a:gs pos="100000">
                  <a:srgbClr val="034373"/>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结论</a:t>
              </a:r>
              <a:endParaRPr lang="zh-CN" altLang="en-US" sz="2400" dirty="0">
                <a:latin typeface="微软雅黑" panose="020B0503020204020204" charset="-122"/>
                <a:ea typeface="微软雅黑" panose="020B0503020204020204" charset="-122"/>
              </a:endParaRPr>
            </a:p>
          </p:txBody>
        </p:sp>
        <p:sp>
          <p:nvSpPr>
            <p:cNvPr id="15" name="虚尾箭头 14"/>
            <p:cNvSpPr/>
            <p:nvPr>
              <p:custDataLst>
                <p:tags r:id="rId163"/>
              </p:custDataLst>
            </p:nvPr>
          </p:nvSpPr>
          <p:spPr>
            <a:xfrm>
              <a:off x="7983741" y="3670570"/>
              <a:ext cx="546100" cy="355600"/>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latin typeface="微软雅黑" panose="020B0503020204020204" charset="-122"/>
                <a:ea typeface="微软雅黑" panose="020B0503020204020204" charset="-122"/>
              </a:endParaRPr>
            </a:p>
          </p:txBody>
        </p:sp>
        <p:sp>
          <p:nvSpPr>
            <p:cNvPr id="16" name="虚尾箭头 15"/>
            <p:cNvSpPr/>
            <p:nvPr>
              <p:custDataLst>
                <p:tags r:id="rId164"/>
              </p:custDataLst>
            </p:nvPr>
          </p:nvSpPr>
          <p:spPr>
            <a:xfrm>
              <a:off x="9659366" y="3670570"/>
              <a:ext cx="546100" cy="355600"/>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latin typeface="微软雅黑" panose="020B0503020204020204" charset="-122"/>
                <a:ea typeface="微软雅黑" panose="020B0503020204020204" charset="-122"/>
              </a:endParaRPr>
            </a:p>
          </p:txBody>
        </p:sp>
        <p:sp>
          <p:nvSpPr>
            <p:cNvPr id="17" name="椭圆 16"/>
            <p:cNvSpPr/>
            <p:nvPr>
              <p:custDataLst>
                <p:tags r:id="rId165"/>
              </p:custDataLst>
            </p:nvPr>
          </p:nvSpPr>
          <p:spPr>
            <a:xfrm>
              <a:off x="10316234" y="3306462"/>
              <a:ext cx="1083817" cy="1083816"/>
            </a:xfrm>
            <a:prstGeom prst="ellipse">
              <a:avLst/>
            </a:prstGeom>
            <a:gradFill>
              <a:gsLst>
                <a:gs pos="0">
                  <a:srgbClr val="007BD3"/>
                </a:gs>
                <a:gs pos="100000">
                  <a:srgbClr val="034373"/>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charset="-122"/>
                  <a:ea typeface="微软雅黑" panose="020B0503020204020204" charset="-122"/>
                </a:rPr>
                <a:t>启示</a:t>
              </a:r>
              <a:endParaRPr lang="zh-CN" altLang="en-US" sz="2000" b="1" dirty="0">
                <a:latin typeface="微软雅黑" panose="020B0503020204020204" charset="-122"/>
                <a:ea typeface="微软雅黑" panose="020B0503020204020204" charset="-122"/>
              </a:endParaRPr>
            </a:p>
          </p:txBody>
        </p:sp>
      </p:grpSp>
      <p:grpSp>
        <p:nvGrpSpPr>
          <p:cNvPr id="18" name="组合 17"/>
          <p:cNvGrpSpPr/>
          <p:nvPr/>
        </p:nvGrpSpPr>
        <p:grpSpPr>
          <a:xfrm>
            <a:off x="1187780" y="1442645"/>
            <a:ext cx="1833880" cy="1852387"/>
            <a:chOff x="895845" y="1030514"/>
            <a:chExt cx="1833880" cy="1852386"/>
          </a:xfrm>
        </p:grpSpPr>
        <p:sp>
          <p:nvSpPr>
            <p:cNvPr id="31" name="椭圆 30"/>
            <p:cNvSpPr/>
            <p:nvPr>
              <p:custDataLst>
                <p:tags r:id="rId166"/>
              </p:custDataLst>
            </p:nvPr>
          </p:nvSpPr>
          <p:spPr>
            <a:xfrm>
              <a:off x="895845" y="2755900"/>
              <a:ext cx="127000" cy="127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cxnSp>
          <p:nvCxnSpPr>
            <p:cNvPr id="32" name="直接连接符 31"/>
            <p:cNvCxnSpPr>
              <a:stCxn id="31" idx="0"/>
            </p:cNvCxnSpPr>
            <p:nvPr>
              <p:custDataLst>
                <p:tags r:id="rId167"/>
              </p:custDataLst>
            </p:nvPr>
          </p:nvCxnSpPr>
          <p:spPr>
            <a:xfrm flipV="1">
              <a:off x="959345" y="1030514"/>
              <a:ext cx="0" cy="17253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文本框 3"/>
            <p:cNvSpPr txBox="1"/>
            <p:nvPr>
              <p:custDataLst>
                <p:tags r:id="rId168"/>
              </p:custDataLst>
            </p:nvPr>
          </p:nvSpPr>
          <p:spPr>
            <a:xfrm>
              <a:off x="1022845" y="1054578"/>
              <a:ext cx="1706880" cy="1630044"/>
            </a:xfrm>
            <a:prstGeom prst="rect">
              <a:avLst/>
            </a:prstGeom>
            <a:noFill/>
          </p:spPr>
          <p:txBody>
            <a:bodyPr wrap="none" rtlCol="0">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rPr>
                <a:t>数据来源</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a:p>
              <a:r>
                <a:rPr lang="en-US" altLang="zh-CN" sz="2000" dirty="0">
                  <a:solidFill>
                    <a:schemeClr val="tx1">
                      <a:lumMod val="75000"/>
                      <a:lumOff val="25000"/>
                    </a:schemeClr>
                  </a:solidFill>
                  <a:latin typeface="微软雅黑" panose="020B0503020204020204" charset="-122"/>
                  <a:ea typeface="微软雅黑" panose="020B0503020204020204" charset="-122"/>
                </a:rPr>
                <a:t>ISC</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a:p>
              <a:r>
                <a:rPr lang="en-US" altLang="zh-CN" sz="2000" dirty="0">
                  <a:solidFill>
                    <a:schemeClr val="tx1">
                      <a:lumMod val="75000"/>
                      <a:lumOff val="25000"/>
                    </a:schemeClr>
                  </a:solidFill>
                  <a:latin typeface="微软雅黑" panose="020B0503020204020204" charset="-122"/>
                  <a:ea typeface="微软雅黑" panose="020B0503020204020204" charset="-122"/>
                </a:rPr>
                <a:t>USGS</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a:p>
              <a:r>
                <a:rPr lang="en-US" altLang="zh-CN" sz="2000" dirty="0">
                  <a:solidFill>
                    <a:schemeClr val="tx1">
                      <a:lumMod val="75000"/>
                      <a:lumOff val="25000"/>
                    </a:schemeClr>
                  </a:solidFill>
                  <a:latin typeface="微软雅黑" panose="020B0503020204020204" charset="-122"/>
                  <a:ea typeface="微软雅黑" panose="020B0503020204020204" charset="-122"/>
                </a:rPr>
                <a:t>EHB</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a:p>
              <a:r>
                <a:rPr lang="zh-CN" altLang="en-US" sz="2000" dirty="0">
                  <a:solidFill>
                    <a:schemeClr val="tx1">
                      <a:lumMod val="75000"/>
                      <a:lumOff val="25000"/>
                    </a:schemeClr>
                  </a:solidFill>
                  <a:latin typeface="微软雅黑" panose="020B0503020204020204" charset="-122"/>
                  <a:ea typeface="微软雅黑" panose="020B0503020204020204" charset="-122"/>
                </a:rPr>
                <a:t>中国地震台网</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9" name="组合 18"/>
          <p:cNvGrpSpPr/>
          <p:nvPr/>
        </p:nvGrpSpPr>
        <p:grpSpPr>
          <a:xfrm>
            <a:off x="96917" y="4481703"/>
            <a:ext cx="3117468" cy="2212975"/>
            <a:chOff x="1535991" y="4214343"/>
            <a:chExt cx="3117468" cy="2212974"/>
          </a:xfrm>
        </p:grpSpPr>
        <p:sp>
          <p:nvSpPr>
            <p:cNvPr id="28" name="椭圆 27"/>
            <p:cNvSpPr/>
            <p:nvPr>
              <p:custDataLst>
                <p:tags r:id="rId169"/>
              </p:custDataLst>
            </p:nvPr>
          </p:nvSpPr>
          <p:spPr>
            <a:xfrm>
              <a:off x="4526459" y="4214343"/>
              <a:ext cx="127000" cy="127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cxnSp>
          <p:nvCxnSpPr>
            <p:cNvPr id="29" name="直接连接符 28"/>
            <p:cNvCxnSpPr/>
            <p:nvPr>
              <p:custDataLst>
                <p:tags r:id="rId170"/>
              </p:custDataLst>
            </p:nvPr>
          </p:nvCxnSpPr>
          <p:spPr>
            <a:xfrm>
              <a:off x="4586152" y="4338634"/>
              <a:ext cx="6350" cy="179323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文本框 3"/>
            <p:cNvSpPr txBox="1"/>
            <p:nvPr>
              <p:custDataLst>
                <p:tags r:id="rId171"/>
              </p:custDataLst>
            </p:nvPr>
          </p:nvSpPr>
          <p:spPr>
            <a:xfrm>
              <a:off x="1535991" y="4341978"/>
              <a:ext cx="2963545" cy="2085339"/>
            </a:xfrm>
            <a:prstGeom prst="rect">
              <a:avLst/>
            </a:prstGeom>
            <a:noFill/>
          </p:spPr>
          <p:txBody>
            <a:bodyPr wrap="square" rtlCol="0">
              <a:noAutofit/>
            </a:bodyPr>
            <a:lstStyle/>
            <a:p>
              <a:pPr algn="r"/>
              <a:r>
                <a:rPr lang="zh-CN" altLang="en-US" sz="2000" b="1" dirty="0">
                  <a:solidFill>
                    <a:schemeClr val="tx1">
                      <a:lumMod val="75000"/>
                      <a:lumOff val="25000"/>
                    </a:schemeClr>
                  </a:solidFill>
                  <a:latin typeface="微软雅黑" panose="020B0503020204020204" charset="-122"/>
                  <a:ea typeface="微软雅黑" panose="020B0503020204020204" charset="-122"/>
                </a:rPr>
                <a:t>模型来源</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a:p>
              <a:pPr algn="r"/>
              <a:r>
                <a:rPr lang="en-US" altLang="zh-CN" sz="2000" dirty="0">
                  <a:solidFill>
                    <a:schemeClr val="tx1"/>
                  </a:solidFill>
                  <a:latin typeface="微软雅黑" panose="020B0503020204020204" charset="-122"/>
                  <a:ea typeface="微软雅黑" panose="020B0503020204020204" charset="-122"/>
                </a:rPr>
                <a:t>surfinv_bxw.res</a:t>
              </a:r>
              <a:endParaRPr lang="en-US" altLang="zh-CN" sz="2000" dirty="0">
                <a:solidFill>
                  <a:schemeClr val="tx1"/>
                </a:solidFill>
                <a:latin typeface="微软雅黑" panose="020B0503020204020204" charset="-122"/>
                <a:ea typeface="微软雅黑" panose="020B0503020204020204" charset="-122"/>
              </a:endParaRPr>
            </a:p>
            <a:p>
              <a:pPr algn="r"/>
              <a:r>
                <a:rPr lang="zh-CN" altLang="en-US" sz="2000" dirty="0">
                  <a:solidFill>
                    <a:schemeClr val="tx1"/>
                  </a:solidFill>
                  <a:latin typeface="微软雅黑" panose="020B0503020204020204" charset="-122"/>
                  <a:ea typeface="微软雅黑" panose="020B0503020204020204" charset="-122"/>
                </a:rPr>
                <a:t>SWChinaCVM-master</a:t>
              </a:r>
              <a:endParaRPr lang="zh-CN" altLang="en-US" sz="2000" dirty="0">
                <a:solidFill>
                  <a:schemeClr val="tx1"/>
                </a:solidFill>
                <a:latin typeface="微软雅黑" panose="020B0503020204020204" charset="-122"/>
                <a:ea typeface="微软雅黑" panose="020B0503020204020204" charset="-122"/>
              </a:endParaRPr>
            </a:p>
            <a:p>
              <a:pPr algn="r"/>
              <a:r>
                <a:rPr lang="zh-CN" altLang="en-US" sz="2000" dirty="0">
                  <a:solidFill>
                    <a:schemeClr val="tx1"/>
                  </a:solidFill>
                  <a:latin typeface="微软雅黑" panose="020B0503020204020204" charset="-122"/>
                  <a:ea typeface="微软雅黑" panose="020B0503020204020204" charset="-122"/>
                </a:rPr>
                <a:t>USTClitho2.0-main</a:t>
              </a:r>
              <a:endParaRPr lang="zh-CN" altLang="en-US" sz="2000" dirty="0">
                <a:solidFill>
                  <a:schemeClr val="tx1"/>
                </a:solidFill>
                <a:latin typeface="微软雅黑" panose="020B0503020204020204" charset="-122"/>
                <a:ea typeface="微软雅黑" panose="020B0503020204020204" charset="-122"/>
              </a:endParaRPr>
            </a:p>
            <a:p>
              <a:pPr algn="r"/>
              <a:r>
                <a:rPr lang="zh-CN" altLang="en-US" sz="2000" dirty="0">
                  <a:solidFill>
                    <a:schemeClr val="tx1"/>
                  </a:solidFill>
                  <a:latin typeface="微软雅黑" panose="020B0503020204020204" charset="-122"/>
                  <a:ea typeface="微软雅黑" panose="020B0503020204020204" charset="-122"/>
                </a:rPr>
                <a:t>CRUST1.0</a:t>
              </a:r>
              <a:endParaRPr lang="zh-CN" altLang="en-US" sz="2000" dirty="0">
                <a:solidFill>
                  <a:schemeClr val="tx1"/>
                </a:solidFill>
                <a:latin typeface="微软雅黑" panose="020B0503020204020204" charset="-122"/>
                <a:ea typeface="微软雅黑" panose="020B0503020204020204" charset="-122"/>
              </a:endParaRPr>
            </a:p>
            <a:p>
              <a:pPr algn="r"/>
              <a:r>
                <a:rPr lang="zh-CN" altLang="en-US" sz="2000" dirty="0">
                  <a:solidFill>
                    <a:schemeClr val="tx1"/>
                  </a:solidFill>
                  <a:latin typeface="微软雅黑" panose="020B0503020204020204" charset="-122"/>
                  <a:ea typeface="微软雅黑" panose="020B0503020204020204" charset="-122"/>
                </a:rPr>
                <a:t>na04</a:t>
              </a:r>
              <a:r>
                <a:rPr lang="en-US" altLang="zh-CN" sz="2000" dirty="0">
                  <a:solidFill>
                    <a:schemeClr val="tx1"/>
                  </a:solidFill>
                  <a:latin typeface="微软雅黑" panose="020B0503020204020204" charset="-122"/>
                  <a:ea typeface="微软雅黑" panose="020B0503020204020204" charset="-122"/>
                </a:rPr>
                <a:t>/07/13</a:t>
              </a:r>
              <a:endParaRPr lang="zh-CN" altLang="en-US" sz="2000" dirty="0">
                <a:solidFill>
                  <a:srgbClr val="FF0000"/>
                </a:solidFill>
                <a:latin typeface="微软雅黑" panose="020B0503020204020204" charset="-122"/>
                <a:ea typeface="微软雅黑" panose="020B0503020204020204" charset="-122"/>
              </a:endParaRPr>
            </a:p>
            <a:p>
              <a:pPr algn="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0" name="组合 19"/>
          <p:cNvGrpSpPr/>
          <p:nvPr/>
        </p:nvGrpSpPr>
        <p:grpSpPr>
          <a:xfrm>
            <a:off x="8989608" y="1480983"/>
            <a:ext cx="3109595" cy="1950720"/>
            <a:chOff x="4831624" y="1054578"/>
            <a:chExt cx="3109597" cy="1950719"/>
          </a:xfrm>
        </p:grpSpPr>
        <p:sp>
          <p:nvSpPr>
            <p:cNvPr id="25" name="椭圆 24"/>
            <p:cNvSpPr/>
            <p:nvPr>
              <p:custDataLst>
                <p:tags r:id="rId172"/>
              </p:custDataLst>
            </p:nvPr>
          </p:nvSpPr>
          <p:spPr>
            <a:xfrm>
              <a:off x="4831624" y="2755900"/>
              <a:ext cx="127000" cy="127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cxnSp>
          <p:nvCxnSpPr>
            <p:cNvPr id="26" name="直接连接符 25"/>
            <p:cNvCxnSpPr/>
            <p:nvPr>
              <p:custDataLst>
                <p:tags r:id="rId173"/>
              </p:custDataLst>
            </p:nvPr>
          </p:nvCxnSpPr>
          <p:spPr>
            <a:xfrm flipV="1">
              <a:off x="4885010" y="1054578"/>
              <a:ext cx="0" cy="17013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文本框 3"/>
            <p:cNvSpPr txBox="1"/>
            <p:nvPr>
              <p:custDataLst>
                <p:tags r:id="rId174"/>
              </p:custDataLst>
            </p:nvPr>
          </p:nvSpPr>
          <p:spPr>
            <a:xfrm>
              <a:off x="4964339" y="1067278"/>
              <a:ext cx="2976882" cy="1938019"/>
            </a:xfrm>
            <a:prstGeom prst="rect">
              <a:avLst/>
            </a:prstGeom>
            <a:noFill/>
          </p:spPr>
          <p:txBody>
            <a:bodyPr wrap="none" rtlCol="0">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rPr>
                <a:t>多角度</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a:p>
              <a:r>
                <a:rPr lang="zh-CN" altLang="en-US" sz="2000" dirty="0">
                  <a:solidFill>
                    <a:schemeClr val="tx1">
                      <a:lumMod val="75000"/>
                      <a:lumOff val="25000"/>
                    </a:schemeClr>
                  </a:solidFill>
                  <a:latin typeface="微软雅黑" panose="020B0503020204020204" charset="-122"/>
                  <a:ea typeface="微软雅黑" panose="020B0503020204020204" charset="-122"/>
                </a:rPr>
                <a:t>模型精度（大小）</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r>
                <a:rPr lang="zh-CN" altLang="en-US" sz="2000" dirty="0">
                  <a:solidFill>
                    <a:schemeClr val="tx1">
                      <a:lumMod val="75000"/>
                      <a:lumOff val="25000"/>
                    </a:schemeClr>
                  </a:solidFill>
                  <a:latin typeface="微软雅黑" panose="020B0503020204020204" charset="-122"/>
                  <a:ea typeface="微软雅黑" panose="020B0503020204020204" charset="-122"/>
                </a:rPr>
                <a:t>模型深度（原因）</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r>
                <a:rPr lang="zh-CN" altLang="en-US" sz="2000" dirty="0">
                  <a:solidFill>
                    <a:schemeClr val="tx1">
                      <a:lumMod val="75000"/>
                      <a:lumOff val="25000"/>
                    </a:schemeClr>
                  </a:solidFill>
                  <a:latin typeface="微软雅黑" panose="020B0503020204020204" charset="-122"/>
                  <a:ea typeface="微软雅黑" panose="020B0503020204020204" charset="-122"/>
                </a:rPr>
                <a:t>区域划分（板块、海陆）</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r>
                <a:rPr lang="zh-CN" altLang="en-US" sz="2000" dirty="0">
                  <a:solidFill>
                    <a:schemeClr val="tx1">
                      <a:lumMod val="75000"/>
                      <a:lumOff val="25000"/>
                    </a:schemeClr>
                  </a:solidFill>
                  <a:latin typeface="微软雅黑" panose="020B0503020204020204" charset="-122"/>
                  <a:ea typeface="微软雅黑" panose="020B0503020204020204" charset="-122"/>
                </a:rPr>
                <a:t>高低速转换带</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4" name="组合 33"/>
          <p:cNvGrpSpPr/>
          <p:nvPr/>
        </p:nvGrpSpPr>
        <p:grpSpPr>
          <a:xfrm>
            <a:off x="4822277" y="1442645"/>
            <a:ext cx="2087880" cy="1852387"/>
            <a:chOff x="895845" y="1030514"/>
            <a:chExt cx="2087880" cy="1852386"/>
          </a:xfrm>
        </p:grpSpPr>
        <p:sp>
          <p:nvSpPr>
            <p:cNvPr id="35" name="椭圆 34"/>
            <p:cNvSpPr/>
            <p:nvPr>
              <p:custDataLst>
                <p:tags r:id="rId175"/>
              </p:custDataLst>
            </p:nvPr>
          </p:nvSpPr>
          <p:spPr>
            <a:xfrm>
              <a:off x="895845" y="2755900"/>
              <a:ext cx="127000" cy="127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cxnSp>
          <p:nvCxnSpPr>
            <p:cNvPr id="36" name="直接连接符 35"/>
            <p:cNvCxnSpPr>
              <a:stCxn id="35" idx="0"/>
            </p:cNvCxnSpPr>
            <p:nvPr>
              <p:custDataLst>
                <p:tags r:id="rId176"/>
              </p:custDataLst>
            </p:nvPr>
          </p:nvCxnSpPr>
          <p:spPr>
            <a:xfrm flipV="1">
              <a:off x="959345" y="1030514"/>
              <a:ext cx="0" cy="17253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7" name="文本框 3"/>
            <p:cNvSpPr txBox="1"/>
            <p:nvPr>
              <p:custDataLst>
                <p:tags r:id="rId177"/>
              </p:custDataLst>
            </p:nvPr>
          </p:nvSpPr>
          <p:spPr>
            <a:xfrm>
              <a:off x="1022845" y="1054578"/>
              <a:ext cx="1960880" cy="1630044"/>
            </a:xfrm>
            <a:prstGeom prst="rect">
              <a:avLst/>
            </a:prstGeom>
            <a:noFill/>
          </p:spPr>
          <p:txBody>
            <a:bodyPr wrap="none" rtlCol="0">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rPr>
                <a:t>参考标准</a:t>
              </a:r>
              <a:endParaRPr lang="en-US" sz="2000" dirty="0">
                <a:solidFill>
                  <a:schemeClr val="tx1">
                    <a:lumMod val="75000"/>
                    <a:lumOff val="25000"/>
                  </a:schemeClr>
                </a:solidFill>
                <a:latin typeface="微软雅黑" panose="020B0503020204020204" charset="-122"/>
                <a:ea typeface="微软雅黑" panose="020B0503020204020204" charset="-122"/>
              </a:endParaRPr>
            </a:p>
            <a:p>
              <a:r>
                <a:rPr lang="en-US" sz="2000" dirty="0">
                  <a:solidFill>
                    <a:schemeClr val="tx1">
                      <a:lumMod val="75000"/>
                      <a:lumOff val="25000"/>
                    </a:schemeClr>
                  </a:solidFill>
                  <a:latin typeface="微软雅黑" panose="020B0503020204020204" charset="-122"/>
                  <a:ea typeface="微软雅黑" panose="020B0503020204020204" charset="-122"/>
                </a:rPr>
                <a:t>ZMAP</a:t>
              </a:r>
              <a:r>
                <a:rPr lang="zh-CN" altLang="en-US" sz="2000" dirty="0">
                  <a:solidFill>
                    <a:schemeClr val="tx1">
                      <a:lumMod val="75000"/>
                      <a:lumOff val="25000"/>
                    </a:schemeClr>
                  </a:solidFill>
                  <a:latin typeface="微软雅黑" panose="020B0503020204020204" charset="-122"/>
                  <a:ea typeface="微软雅黑" panose="020B0503020204020204" charset="-122"/>
                </a:rPr>
                <a:t>程序</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r>
                <a:rPr lang="zh-CN" altLang="en-US" sz="2000" dirty="0">
                  <a:solidFill>
                    <a:schemeClr val="tx1">
                      <a:lumMod val="75000"/>
                      <a:lumOff val="25000"/>
                    </a:schemeClr>
                  </a:solidFill>
                  <a:latin typeface="微软雅黑" panose="020B0503020204020204" charset="-122"/>
                  <a:ea typeface="微软雅黑" panose="020B0503020204020204" charset="-122"/>
                </a:rPr>
                <a:t>模型置信度评价</a:t>
              </a:r>
              <a:endParaRPr lang="en-US" sz="2000" dirty="0">
                <a:solidFill>
                  <a:schemeClr val="tx1">
                    <a:lumMod val="75000"/>
                    <a:lumOff val="25000"/>
                  </a:schemeClr>
                </a:solidFill>
                <a:latin typeface="微软雅黑" panose="020B0503020204020204" charset="-122"/>
                <a:ea typeface="微软雅黑" panose="020B0503020204020204" charset="-122"/>
              </a:endParaRPr>
            </a:p>
            <a:p>
              <a:r>
                <a:rPr lang="en-US" altLang="zh-CN" sz="2000" dirty="0">
                  <a:solidFill>
                    <a:schemeClr val="tx1">
                      <a:lumMod val="75000"/>
                      <a:lumOff val="25000"/>
                    </a:schemeClr>
                  </a:solidFill>
                  <a:latin typeface="微软雅黑" panose="020B0503020204020204" charset="-122"/>
                  <a:ea typeface="微软雅黑" panose="020B0503020204020204" charset="-122"/>
                </a:rPr>
                <a:t>GMT</a:t>
              </a:r>
              <a:r>
                <a:rPr lang="zh-CN" altLang="en-US" sz="2000" dirty="0">
                  <a:solidFill>
                    <a:schemeClr val="tx1">
                      <a:lumMod val="75000"/>
                      <a:lumOff val="25000"/>
                    </a:schemeClr>
                  </a:solidFill>
                  <a:latin typeface="微软雅黑" panose="020B0503020204020204" charset="-122"/>
                  <a:ea typeface="微软雅黑" panose="020B0503020204020204" charset="-122"/>
                </a:rPr>
                <a:t>绘图参考</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r>
                <a:rPr lang="zh-CN" altLang="en-US" sz="2000" dirty="0">
                  <a:solidFill>
                    <a:schemeClr val="tx1">
                      <a:lumMod val="75000"/>
                      <a:lumOff val="25000"/>
                    </a:schemeClr>
                  </a:solidFill>
                  <a:latin typeface="微软雅黑" panose="020B0503020204020204" charset="-122"/>
                  <a:ea typeface="微软雅黑" panose="020B0503020204020204" charset="-122"/>
                </a:rPr>
                <a:t>现有公认模型</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8" name="组合 37"/>
          <p:cNvGrpSpPr/>
          <p:nvPr/>
        </p:nvGrpSpPr>
        <p:grpSpPr>
          <a:xfrm>
            <a:off x="7741853" y="4481703"/>
            <a:ext cx="3207003" cy="2034371"/>
            <a:chOff x="1446456" y="4214343"/>
            <a:chExt cx="3207003" cy="2034370"/>
          </a:xfrm>
        </p:grpSpPr>
        <p:sp>
          <p:nvSpPr>
            <p:cNvPr id="39" name="椭圆 38"/>
            <p:cNvSpPr/>
            <p:nvPr>
              <p:custDataLst>
                <p:tags r:id="rId178"/>
              </p:custDataLst>
            </p:nvPr>
          </p:nvSpPr>
          <p:spPr>
            <a:xfrm>
              <a:off x="4526459" y="4214343"/>
              <a:ext cx="127000" cy="127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cxnSp>
          <p:nvCxnSpPr>
            <p:cNvPr id="40" name="直接连接符 39"/>
            <p:cNvCxnSpPr/>
            <p:nvPr>
              <p:custDataLst>
                <p:tags r:id="rId179"/>
              </p:custDataLst>
            </p:nvPr>
          </p:nvCxnSpPr>
          <p:spPr>
            <a:xfrm>
              <a:off x="4586152" y="4338634"/>
              <a:ext cx="16510" cy="191007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文本框 3"/>
            <p:cNvSpPr txBox="1"/>
            <p:nvPr>
              <p:custDataLst>
                <p:tags r:id="rId180"/>
              </p:custDataLst>
            </p:nvPr>
          </p:nvSpPr>
          <p:spPr>
            <a:xfrm>
              <a:off x="1446456" y="4352773"/>
              <a:ext cx="3079750" cy="1871979"/>
            </a:xfrm>
            <a:prstGeom prst="rect">
              <a:avLst/>
            </a:prstGeom>
            <a:noFill/>
          </p:spPr>
          <p:txBody>
            <a:bodyPr wrap="none" rtlCol="0">
              <a:noAutofit/>
            </a:bodyPr>
            <a:lstStyle/>
            <a:p>
              <a:pPr algn="r"/>
              <a:r>
                <a:rPr lang="zh-CN" altLang="en-US" sz="2000" b="1" dirty="0">
                  <a:solidFill>
                    <a:schemeClr val="tx1">
                      <a:lumMod val="75000"/>
                      <a:lumOff val="25000"/>
                    </a:schemeClr>
                  </a:solidFill>
                  <a:latin typeface="微软雅黑" panose="020B0503020204020204" charset="-122"/>
                  <a:ea typeface="微软雅黑" panose="020B0503020204020204" charset="-122"/>
                </a:rPr>
                <a:t>目的</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a:p>
              <a:pPr algn="r"/>
              <a:r>
                <a:rPr lang="zh-CN" altLang="en-US" sz="2000" dirty="0">
                  <a:solidFill>
                    <a:schemeClr val="tx1">
                      <a:lumMod val="75000"/>
                      <a:lumOff val="25000"/>
                    </a:schemeClr>
                  </a:solidFill>
                  <a:latin typeface="微软雅黑" panose="020B0503020204020204" charset="-122"/>
                  <a:ea typeface="微软雅黑" panose="020B0503020204020204" charset="-122"/>
                </a:rPr>
                <a:t>从统计学的角度探究</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pPr algn="r"/>
              <a:r>
                <a:rPr lang="zh-CN" altLang="en-US" sz="2000" dirty="0">
                  <a:solidFill>
                    <a:schemeClr val="tx1">
                      <a:lumMod val="75000"/>
                      <a:lumOff val="25000"/>
                    </a:schemeClr>
                  </a:solidFill>
                  <a:latin typeface="微软雅黑" panose="020B0503020204020204" charset="-122"/>
                  <a:ea typeface="微软雅黑" panose="020B0503020204020204" charset="-122"/>
                </a:rPr>
                <a:t>地震活动性的影响因素</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pPr algn="r"/>
              <a:r>
                <a:rPr lang="zh-CN" altLang="en-US" sz="2000" dirty="0">
                  <a:solidFill>
                    <a:schemeClr val="tx1">
                      <a:lumMod val="75000"/>
                      <a:lumOff val="25000"/>
                    </a:schemeClr>
                  </a:solidFill>
                  <a:latin typeface="微软雅黑" panose="020B0503020204020204" charset="-122"/>
                  <a:ea typeface="微软雅黑" panose="020B0503020204020204" charset="-122"/>
                </a:rPr>
                <a:t>验证原本对规律的猜想</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pPr algn="r"/>
              <a:r>
                <a:rPr lang="zh-CN" altLang="en-US" sz="2000" dirty="0">
                  <a:solidFill>
                    <a:schemeClr val="tx1">
                      <a:lumMod val="75000"/>
                      <a:lumOff val="25000"/>
                    </a:schemeClr>
                  </a:solidFill>
                  <a:latin typeface="微软雅黑" panose="020B0503020204020204" charset="-122"/>
                  <a:ea typeface="微软雅黑" panose="020B0503020204020204" charset="-122"/>
                </a:rPr>
                <a:t>发现规律并寻找构造解释</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pPr algn="r"/>
              <a:r>
                <a:rPr lang="zh-CN" altLang="en-US" sz="2000" dirty="0">
                  <a:solidFill>
                    <a:schemeClr val="tx1">
                      <a:lumMod val="75000"/>
                      <a:lumOff val="25000"/>
                    </a:schemeClr>
                  </a:solidFill>
                  <a:latin typeface="微软雅黑" panose="020B0503020204020204" charset="-122"/>
                  <a:ea typeface="微软雅黑" panose="020B0503020204020204" charset="-122"/>
                </a:rPr>
                <a:t>总结地震预测的启示</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2" name="组合 41"/>
          <p:cNvGrpSpPr/>
          <p:nvPr/>
        </p:nvGrpSpPr>
        <p:grpSpPr>
          <a:xfrm>
            <a:off x="4536348" y="4856872"/>
            <a:ext cx="2596133" cy="1630564"/>
            <a:chOff x="2057326" y="4214343"/>
            <a:chExt cx="2596133" cy="1630563"/>
          </a:xfrm>
        </p:grpSpPr>
        <p:sp>
          <p:nvSpPr>
            <p:cNvPr id="43" name="椭圆 42"/>
            <p:cNvSpPr/>
            <p:nvPr>
              <p:custDataLst>
                <p:tags r:id="rId181"/>
              </p:custDataLst>
            </p:nvPr>
          </p:nvSpPr>
          <p:spPr>
            <a:xfrm>
              <a:off x="4526459" y="4214343"/>
              <a:ext cx="127000" cy="127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cxnSp>
          <p:nvCxnSpPr>
            <p:cNvPr id="44" name="直接连接符 43"/>
            <p:cNvCxnSpPr/>
            <p:nvPr>
              <p:custDataLst>
                <p:tags r:id="rId182"/>
              </p:custDataLst>
            </p:nvPr>
          </p:nvCxnSpPr>
          <p:spPr>
            <a:xfrm flipH="1">
              <a:off x="4582342" y="4338634"/>
              <a:ext cx="3810" cy="147700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文本框 3"/>
            <p:cNvSpPr txBox="1"/>
            <p:nvPr>
              <p:custDataLst>
                <p:tags r:id="rId183"/>
              </p:custDataLst>
            </p:nvPr>
          </p:nvSpPr>
          <p:spPr>
            <a:xfrm>
              <a:off x="2057326" y="4214862"/>
              <a:ext cx="2468880" cy="1630044"/>
            </a:xfrm>
            <a:prstGeom prst="rect">
              <a:avLst/>
            </a:prstGeom>
            <a:noFill/>
          </p:spPr>
          <p:txBody>
            <a:bodyPr wrap="none" rtlCol="0">
              <a:spAutoFit/>
            </a:bodyPr>
            <a:lstStyle/>
            <a:p>
              <a:pPr algn="r"/>
              <a:r>
                <a:rPr lang="zh-CN" altLang="en-US" sz="2000" b="1" dirty="0">
                  <a:solidFill>
                    <a:schemeClr val="tx1">
                      <a:lumMod val="75000"/>
                      <a:lumOff val="25000"/>
                    </a:schemeClr>
                  </a:solidFill>
                  <a:latin typeface="微软雅黑" panose="020B0503020204020204" charset="-122"/>
                  <a:ea typeface="微软雅黑" panose="020B0503020204020204" charset="-122"/>
                </a:rPr>
                <a:t>基本流程</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a:p>
              <a:pPr algn="r"/>
              <a:r>
                <a:rPr lang="zh-CN" altLang="en-US" sz="2000" dirty="0">
                  <a:solidFill>
                    <a:schemeClr val="tx1">
                      <a:lumMod val="75000"/>
                      <a:lumOff val="25000"/>
                    </a:schemeClr>
                  </a:solidFill>
                  <a:latin typeface="微软雅黑" panose="020B0503020204020204" charset="-122"/>
                  <a:ea typeface="微软雅黑" panose="020B0503020204020204" charset="-122"/>
                </a:rPr>
                <a:t>地震目录数据处理</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pPr algn="r"/>
              <a:r>
                <a:rPr lang="zh-CN" altLang="en-US" sz="2000" dirty="0">
                  <a:solidFill>
                    <a:schemeClr val="tx1">
                      <a:lumMod val="75000"/>
                      <a:lumOff val="25000"/>
                    </a:schemeClr>
                  </a:solidFill>
                  <a:latin typeface="微软雅黑" panose="020B0503020204020204" charset="-122"/>
                  <a:ea typeface="微软雅黑" panose="020B0503020204020204" charset="-122"/>
                </a:rPr>
                <a:t>网格精度确定</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pPr algn="r"/>
              <a:r>
                <a:rPr lang="zh-CN" altLang="en-US" sz="2000" dirty="0">
                  <a:solidFill>
                    <a:schemeClr val="tx1">
                      <a:lumMod val="75000"/>
                      <a:lumOff val="25000"/>
                    </a:schemeClr>
                  </a:solidFill>
                  <a:latin typeface="微软雅黑" panose="020B0503020204020204" charset="-122"/>
                  <a:ea typeface="微软雅黑" panose="020B0503020204020204" charset="-122"/>
                </a:rPr>
                <a:t>速度模型匹配</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a:p>
              <a:pPr algn="r"/>
              <a:r>
                <a:rPr lang="zh-CN" altLang="en-US" sz="2000" dirty="0">
                  <a:solidFill>
                    <a:schemeClr val="tx1">
                      <a:lumMod val="75000"/>
                      <a:lumOff val="25000"/>
                    </a:schemeClr>
                  </a:solidFill>
                  <a:latin typeface="微软雅黑" panose="020B0503020204020204" charset="-122"/>
                  <a:ea typeface="微软雅黑" panose="020B0503020204020204" charset="-122"/>
                </a:rPr>
                <a:t>加权统计处理并制图</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spTree>
    <p:custDataLst>
      <p:tags r:id="rId18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479550" y="1489710"/>
            <a:ext cx="9282430" cy="5116195"/>
            <a:chOff x="833990" y="2092248"/>
            <a:chExt cx="7565435" cy="4003744"/>
          </a:xfrm>
          <a:solidFill>
            <a:schemeClr val="accent3">
              <a:lumMod val="40000"/>
              <a:lumOff val="60000"/>
              <a:alpha val="37000"/>
            </a:schemeClr>
          </a:solidFill>
        </p:grpSpPr>
        <p:sp>
          <p:nvSpPr>
            <p:cNvPr id="7"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4"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9"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0"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1"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1"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2"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63" name="文本框 62"/>
          <p:cNvSpPr txBox="1"/>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主要工作内容</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54"/>
          <a:stretch>
            <a:fillRect/>
          </a:stretch>
        </p:blipFill>
        <p:spPr>
          <a:xfrm>
            <a:off x="9396174" y="473266"/>
            <a:ext cx="2647969" cy="847731"/>
          </a:xfrm>
          <a:prstGeom prst="rect">
            <a:avLst/>
          </a:prstGeom>
        </p:spPr>
      </p:pic>
      <p:pic>
        <p:nvPicPr>
          <p:cNvPr id="2" name="图片 1"/>
          <p:cNvPicPr>
            <a:picLocks noChangeAspect="1"/>
          </p:cNvPicPr>
          <p:nvPr/>
        </p:nvPicPr>
        <p:blipFill>
          <a:blip r:embed="rId155"/>
          <a:stretch>
            <a:fillRect/>
          </a:stretch>
        </p:blipFill>
        <p:spPr>
          <a:xfrm>
            <a:off x="666115" y="1320800"/>
            <a:ext cx="6871335" cy="3423920"/>
          </a:xfrm>
          <a:prstGeom prst="rect">
            <a:avLst/>
          </a:prstGeom>
        </p:spPr>
      </p:pic>
      <p:pic>
        <p:nvPicPr>
          <p:cNvPr id="23" name="图片 22"/>
          <p:cNvPicPr>
            <a:picLocks noChangeAspect="1"/>
          </p:cNvPicPr>
          <p:nvPr/>
        </p:nvPicPr>
        <p:blipFill>
          <a:blip r:embed="rId156"/>
          <a:stretch>
            <a:fillRect/>
          </a:stretch>
        </p:blipFill>
        <p:spPr>
          <a:xfrm>
            <a:off x="1134110" y="1672590"/>
            <a:ext cx="9885680" cy="4613275"/>
          </a:xfrm>
          <a:prstGeom prst="rect">
            <a:avLst/>
          </a:prstGeom>
        </p:spPr>
      </p:pic>
      <p:pic>
        <p:nvPicPr>
          <p:cNvPr id="24" name="图片 23"/>
          <p:cNvPicPr>
            <a:picLocks noChangeAspect="1"/>
          </p:cNvPicPr>
          <p:nvPr/>
        </p:nvPicPr>
        <p:blipFill>
          <a:blip r:embed="rId157"/>
          <a:srcRect t="-414" r="45907"/>
          <a:stretch>
            <a:fillRect/>
          </a:stretch>
        </p:blipFill>
        <p:spPr>
          <a:xfrm>
            <a:off x="4525645" y="398145"/>
            <a:ext cx="4973955" cy="6551930"/>
          </a:xfrm>
          <a:prstGeom prst="rect">
            <a:avLst/>
          </a:prstGeom>
        </p:spPr>
      </p:pic>
    </p:spTree>
    <p:custDataLst>
      <p:tags r:id="rId15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497965" y="1489710"/>
            <a:ext cx="9282430" cy="5116195"/>
            <a:chOff x="833990" y="2092248"/>
            <a:chExt cx="7565435" cy="4003744"/>
          </a:xfrm>
          <a:solidFill>
            <a:schemeClr val="accent3">
              <a:lumMod val="40000"/>
              <a:lumOff val="60000"/>
              <a:alpha val="37000"/>
            </a:schemeClr>
          </a:solidFill>
        </p:grpSpPr>
        <p:sp>
          <p:nvSpPr>
            <p:cNvPr id="7"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4"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9"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0"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1"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1"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2"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63" name="文本框 62"/>
          <p:cNvSpPr txBox="1"/>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主要工作内容</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54"/>
          <a:stretch>
            <a:fillRect/>
          </a:stretch>
        </p:blipFill>
        <p:spPr>
          <a:xfrm>
            <a:off x="9396174" y="473266"/>
            <a:ext cx="2647969" cy="847731"/>
          </a:xfrm>
          <a:prstGeom prst="rect">
            <a:avLst/>
          </a:prstGeom>
        </p:spPr>
      </p:pic>
      <p:pic>
        <p:nvPicPr>
          <p:cNvPr id="3" name="图片 2"/>
          <p:cNvPicPr>
            <a:picLocks noChangeAspect="1"/>
          </p:cNvPicPr>
          <p:nvPr>
            <p:custDataLst>
              <p:tags r:id="rId155"/>
            </p:custDataLst>
          </p:nvPr>
        </p:nvPicPr>
        <p:blipFill>
          <a:blip r:embed="rId156"/>
          <a:srcRect t="74" r="66144"/>
          <a:stretch>
            <a:fillRect/>
          </a:stretch>
        </p:blipFill>
        <p:spPr>
          <a:xfrm>
            <a:off x="6844030" y="601980"/>
            <a:ext cx="2562225" cy="5971540"/>
          </a:xfrm>
          <a:prstGeom prst="rect">
            <a:avLst/>
          </a:prstGeom>
        </p:spPr>
      </p:pic>
      <p:pic>
        <p:nvPicPr>
          <p:cNvPr id="25" name="图片 24"/>
          <p:cNvPicPr>
            <a:picLocks noChangeAspect="1"/>
          </p:cNvPicPr>
          <p:nvPr>
            <p:custDataLst>
              <p:tags r:id="rId157"/>
            </p:custDataLst>
          </p:nvPr>
        </p:nvPicPr>
        <p:blipFill>
          <a:blip r:embed="rId158"/>
          <a:stretch>
            <a:fillRect/>
          </a:stretch>
        </p:blipFill>
        <p:spPr>
          <a:xfrm>
            <a:off x="771525" y="1320800"/>
            <a:ext cx="5938520" cy="4618355"/>
          </a:xfrm>
          <a:prstGeom prst="rect">
            <a:avLst/>
          </a:prstGeom>
        </p:spPr>
      </p:pic>
      <p:sp>
        <p:nvSpPr>
          <p:cNvPr id="26" name="文本框 25"/>
          <p:cNvSpPr txBox="1"/>
          <p:nvPr/>
        </p:nvSpPr>
        <p:spPr>
          <a:xfrm>
            <a:off x="3260725" y="6084570"/>
            <a:ext cx="2049145" cy="368300"/>
          </a:xfrm>
          <a:prstGeom prst="rect">
            <a:avLst/>
          </a:prstGeom>
          <a:noFill/>
        </p:spPr>
        <p:txBody>
          <a:bodyPr wrap="square" rtlCol="0">
            <a:spAutoFit/>
          </a:bodyPr>
          <a:p>
            <a:r>
              <a:rPr lang="en-US" altLang="zh-CN"/>
              <a:t>lc_ISC </a:t>
            </a:r>
            <a:endParaRPr lang="en-US" altLang="zh-CN"/>
          </a:p>
        </p:txBody>
      </p:sp>
    </p:spTree>
    <p:custDataLst>
      <p:tags r:id="rId159"/>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497965" y="1489710"/>
            <a:ext cx="9282430" cy="5116195"/>
            <a:chOff x="833990" y="2092248"/>
            <a:chExt cx="7565435" cy="4003744"/>
          </a:xfrm>
          <a:solidFill>
            <a:schemeClr val="accent3">
              <a:lumMod val="40000"/>
              <a:lumOff val="60000"/>
              <a:alpha val="37000"/>
            </a:schemeClr>
          </a:solidFill>
        </p:grpSpPr>
        <p:sp>
          <p:nvSpPr>
            <p:cNvPr id="7"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4"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9"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0"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1"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1"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2"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63" name="文本框 62"/>
          <p:cNvSpPr txBox="1"/>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主要工作内容</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54"/>
          <a:stretch>
            <a:fillRect/>
          </a:stretch>
        </p:blipFill>
        <p:spPr>
          <a:xfrm>
            <a:off x="9396174" y="473266"/>
            <a:ext cx="2647969" cy="847731"/>
          </a:xfrm>
          <a:prstGeom prst="rect">
            <a:avLst/>
          </a:prstGeom>
        </p:spPr>
      </p:pic>
      <p:pic>
        <p:nvPicPr>
          <p:cNvPr id="2" name="图片 1"/>
          <p:cNvPicPr>
            <a:picLocks noChangeAspect="1"/>
          </p:cNvPicPr>
          <p:nvPr>
            <p:custDataLst>
              <p:tags r:id="rId155"/>
            </p:custDataLst>
          </p:nvPr>
        </p:nvPicPr>
        <p:blipFill>
          <a:blip r:embed="rId156"/>
          <a:srcRect t="3508" r="30045"/>
          <a:stretch>
            <a:fillRect/>
          </a:stretch>
        </p:blipFill>
        <p:spPr>
          <a:xfrm>
            <a:off x="462915" y="1244600"/>
            <a:ext cx="8077835" cy="5309235"/>
          </a:xfrm>
          <a:prstGeom prst="rect">
            <a:avLst/>
          </a:prstGeom>
        </p:spPr>
      </p:pic>
      <p:pic>
        <p:nvPicPr>
          <p:cNvPr id="23" name="图片 22"/>
          <p:cNvPicPr>
            <a:picLocks noChangeAspect="1"/>
          </p:cNvPicPr>
          <p:nvPr/>
        </p:nvPicPr>
        <p:blipFill>
          <a:blip r:embed="rId157"/>
          <a:srcRect l="-338" t="48" r="23602"/>
          <a:stretch>
            <a:fillRect/>
          </a:stretch>
        </p:blipFill>
        <p:spPr>
          <a:xfrm>
            <a:off x="3381375" y="1244600"/>
            <a:ext cx="8280400" cy="5258435"/>
          </a:xfrm>
          <a:prstGeom prst="rect">
            <a:avLst/>
          </a:prstGeom>
        </p:spPr>
      </p:pic>
      <p:pic>
        <p:nvPicPr>
          <p:cNvPr id="24" name="图片 23"/>
          <p:cNvPicPr>
            <a:picLocks noChangeAspect="1"/>
          </p:cNvPicPr>
          <p:nvPr/>
        </p:nvPicPr>
        <p:blipFill>
          <a:blip r:embed="rId158"/>
          <a:stretch>
            <a:fillRect/>
          </a:stretch>
        </p:blipFill>
        <p:spPr>
          <a:xfrm>
            <a:off x="1307465" y="1190625"/>
            <a:ext cx="8995410" cy="5415280"/>
          </a:xfrm>
          <a:prstGeom prst="rect">
            <a:avLst/>
          </a:prstGeom>
        </p:spPr>
      </p:pic>
    </p:spTree>
    <p:custDataLst>
      <p:tags r:id="rId15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000">
              <a:schemeClr val="accent3">
                <a:alpha val="0"/>
                <a:lumMod val="0"/>
                <a:lumOff val="100000"/>
              </a:schemeClr>
            </a:gs>
            <a:gs pos="100000">
              <a:schemeClr val="bg1"/>
            </a:gs>
            <a:gs pos="100000">
              <a:schemeClr val="bg1">
                <a:lumMod val="85000"/>
              </a:schemeClr>
            </a:gs>
          </a:gsLst>
          <a:lin ang="5400000" scaled="0"/>
        </a:gradFill>
        <a:effectLst/>
      </p:bgPr>
    </p:bg>
    <p:spTree>
      <p:nvGrpSpPr>
        <p:cNvPr id="1" name=""/>
        <p:cNvGrpSpPr/>
        <p:nvPr/>
      </p:nvGrpSpPr>
      <p:grpSpPr>
        <a:xfrm>
          <a:off x="0" y="0"/>
          <a:ext cx="0" cy="0"/>
          <a:chOff x="0" y="0"/>
          <a:chExt cx="0" cy="0"/>
        </a:xfrm>
      </p:grpSpPr>
      <p:sp>
        <p:nvSpPr>
          <p:cNvPr id="63" name="文本框 62"/>
          <p:cNvSpPr txBox="1"/>
          <p:nvPr>
            <p:custDataLst>
              <p:tags r:id="rId1"/>
            </p:custDataLst>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当前工作进展</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custDataLst>
              <p:tags r:id="rId2"/>
            </p:custDataLst>
          </p:nvPr>
        </p:nvPicPr>
        <p:blipFill>
          <a:blip r:embed="rId3"/>
          <a:stretch>
            <a:fillRect/>
          </a:stretch>
        </p:blipFill>
        <p:spPr>
          <a:xfrm>
            <a:off x="9396174" y="473266"/>
            <a:ext cx="2647969" cy="847731"/>
          </a:xfrm>
          <a:prstGeom prst="rect">
            <a:avLst/>
          </a:prstGeom>
        </p:spPr>
      </p:pic>
      <p:pic>
        <p:nvPicPr>
          <p:cNvPr id="2" name="图片 1" descr="na04_70km"/>
          <p:cNvPicPr>
            <a:picLocks noChangeAspect="1"/>
          </p:cNvPicPr>
          <p:nvPr>
            <p:custDataLst>
              <p:tags r:id="rId4"/>
            </p:custDataLst>
          </p:nvPr>
        </p:nvPicPr>
        <p:blipFill>
          <a:blip r:embed="rId5"/>
          <a:stretch>
            <a:fillRect/>
          </a:stretch>
        </p:blipFill>
        <p:spPr>
          <a:xfrm>
            <a:off x="2211705" y="1459230"/>
            <a:ext cx="3207385" cy="2378710"/>
          </a:xfrm>
          <a:prstGeom prst="rect">
            <a:avLst/>
          </a:prstGeom>
        </p:spPr>
      </p:pic>
      <p:pic>
        <p:nvPicPr>
          <p:cNvPr id="3" name="图片 2" descr="na04_90km"/>
          <p:cNvPicPr>
            <a:picLocks noChangeAspect="1"/>
          </p:cNvPicPr>
          <p:nvPr>
            <p:custDataLst>
              <p:tags r:id="rId6"/>
            </p:custDataLst>
          </p:nvPr>
        </p:nvPicPr>
        <p:blipFill>
          <a:blip r:embed="rId7"/>
          <a:stretch>
            <a:fillRect/>
          </a:stretch>
        </p:blipFill>
        <p:spPr>
          <a:xfrm>
            <a:off x="2186305" y="3837305"/>
            <a:ext cx="3232785" cy="2407920"/>
          </a:xfrm>
          <a:prstGeom prst="rect">
            <a:avLst/>
          </a:prstGeom>
        </p:spPr>
      </p:pic>
      <p:pic>
        <p:nvPicPr>
          <p:cNvPr id="6" name="图片 5" descr="na07_70km"/>
          <p:cNvPicPr>
            <a:picLocks noChangeAspect="1"/>
          </p:cNvPicPr>
          <p:nvPr>
            <p:custDataLst>
              <p:tags r:id="rId8"/>
            </p:custDataLst>
          </p:nvPr>
        </p:nvPicPr>
        <p:blipFill>
          <a:blip r:embed="rId9"/>
          <a:stretch>
            <a:fillRect/>
          </a:stretch>
        </p:blipFill>
        <p:spPr>
          <a:xfrm>
            <a:off x="5460365" y="1459230"/>
            <a:ext cx="2840990" cy="2378075"/>
          </a:xfrm>
          <a:prstGeom prst="rect">
            <a:avLst/>
          </a:prstGeom>
        </p:spPr>
      </p:pic>
      <p:pic>
        <p:nvPicPr>
          <p:cNvPr id="7" name="图片 6" descr="na07_90km"/>
          <p:cNvPicPr>
            <a:picLocks noChangeAspect="1"/>
          </p:cNvPicPr>
          <p:nvPr>
            <p:custDataLst>
              <p:tags r:id="rId10"/>
            </p:custDataLst>
          </p:nvPr>
        </p:nvPicPr>
        <p:blipFill>
          <a:blip r:embed="rId11"/>
          <a:stretch>
            <a:fillRect/>
          </a:stretch>
        </p:blipFill>
        <p:spPr>
          <a:xfrm>
            <a:off x="5419090" y="3837305"/>
            <a:ext cx="2879725" cy="2407920"/>
          </a:xfrm>
          <a:prstGeom prst="rect">
            <a:avLst/>
          </a:prstGeom>
        </p:spPr>
      </p:pic>
      <p:sp>
        <p:nvSpPr>
          <p:cNvPr id="13" name="文本框 12"/>
          <p:cNvSpPr txBox="1"/>
          <p:nvPr>
            <p:custDataLst>
              <p:tags r:id="rId12"/>
            </p:custDataLst>
          </p:nvPr>
        </p:nvSpPr>
        <p:spPr>
          <a:xfrm>
            <a:off x="234950" y="3305810"/>
            <a:ext cx="2225675" cy="1198880"/>
          </a:xfrm>
          <a:prstGeom prst="rect">
            <a:avLst/>
          </a:prstGeom>
          <a:noFill/>
        </p:spPr>
        <p:txBody>
          <a:bodyPr wrap="square" rtlCol="0">
            <a:spAutoFit/>
          </a:bodyPr>
          <a:lstStyle/>
          <a:p>
            <a:r>
              <a:rPr lang="zh-CN" altLang="en-US" b="1" dirty="0">
                <a:latin typeface="微软雅黑" panose="020B0503020204020204" charset="-122"/>
                <a:ea typeface="微软雅黑" panose="020B0503020204020204" charset="-122"/>
                <a:cs typeface="微软雅黑" panose="020B0503020204020204" charset="-122"/>
              </a:rPr>
              <a:t>北美速度模型</a:t>
            </a:r>
            <a:endParaRPr lang="zh-CN" altLang="en-US" b="1" dirty="0">
              <a:latin typeface="微软雅黑" panose="020B0503020204020204" charset="-122"/>
              <a:ea typeface="微软雅黑" panose="020B0503020204020204" charset="-122"/>
              <a:cs typeface="微软雅黑" panose="020B0503020204020204" charset="-122"/>
            </a:endParaRPr>
          </a:p>
          <a:p>
            <a:r>
              <a:rPr lang="en-US" altLang="zh-CN" b="1" dirty="0">
                <a:latin typeface="微软雅黑" panose="020B0503020204020204" charset="-122"/>
                <a:ea typeface="微软雅黑" panose="020B0503020204020204" charset="-122"/>
                <a:cs typeface="微软雅黑" panose="020B0503020204020204" charset="-122"/>
              </a:rPr>
              <a:t>NA04/07/13</a:t>
            </a:r>
            <a:endParaRPr lang="zh-CN" altLang="en-US" b="1" dirty="0">
              <a:latin typeface="微软雅黑" panose="020B0503020204020204" charset="-122"/>
              <a:ea typeface="微软雅黑" panose="020B0503020204020204" charset="-122"/>
              <a:cs typeface="微软雅黑" panose="020B0503020204020204" charset="-122"/>
            </a:endParaRPr>
          </a:p>
          <a:p>
            <a:r>
              <a:rPr lang="en-US" altLang="zh-CN" b="1" dirty="0">
                <a:latin typeface="微软雅黑" panose="020B0503020204020204" charset="-122"/>
                <a:ea typeface="微软雅黑" panose="020B0503020204020204" charset="-122"/>
                <a:cs typeface="微软雅黑" panose="020B0503020204020204" charset="-122"/>
              </a:rPr>
              <a:t>-120/-155/10/80</a:t>
            </a:r>
            <a:endParaRPr lang="en-US" altLang="zh-CN" b="1" dirty="0">
              <a:latin typeface="微软雅黑" panose="020B0503020204020204" charset="-122"/>
              <a:ea typeface="微软雅黑" panose="020B0503020204020204" charset="-122"/>
              <a:cs typeface="微软雅黑" panose="020B0503020204020204" charset="-122"/>
            </a:endParaRPr>
          </a:p>
          <a:p>
            <a:r>
              <a:rPr lang="zh-CN" altLang="en-US" b="1" dirty="0">
                <a:latin typeface="微软雅黑" panose="020B0503020204020204" charset="-122"/>
                <a:ea typeface="微软雅黑" panose="020B0503020204020204" charset="-122"/>
                <a:cs typeface="微软雅黑" panose="020B0503020204020204" charset="-122"/>
              </a:rPr>
              <a:t>精度</a:t>
            </a:r>
            <a:r>
              <a:rPr lang="en-US" altLang="zh-CN" b="1" dirty="0">
                <a:latin typeface="微软雅黑" panose="020B0503020204020204" charset="-122"/>
                <a:ea typeface="微软雅黑" panose="020B0503020204020204" charset="-122"/>
                <a:cs typeface="微软雅黑" panose="020B0503020204020204" charset="-122"/>
              </a:rPr>
              <a:t>0.25</a:t>
            </a:r>
            <a:r>
              <a:rPr lang="zh-CN" altLang="en-US" b="1" dirty="0">
                <a:latin typeface="微软雅黑" panose="020B0503020204020204" charset="-122"/>
                <a:ea typeface="微软雅黑" panose="020B0503020204020204" charset="-122"/>
                <a:cs typeface="微软雅黑" panose="020B0503020204020204" charset="-122"/>
              </a:rPr>
              <a:t>°</a:t>
            </a:r>
            <a:endParaRPr lang="zh-CN" altLang="en-US" b="1" dirty="0">
              <a:latin typeface="微软雅黑" panose="020B0503020204020204" charset="-122"/>
              <a:ea typeface="微软雅黑" panose="020B0503020204020204" charset="-122"/>
              <a:cs typeface="微软雅黑" panose="020B0503020204020204" charset="-122"/>
            </a:endParaRPr>
          </a:p>
        </p:txBody>
      </p:sp>
      <p:pic>
        <p:nvPicPr>
          <p:cNvPr id="14" name="图片 13" descr="na13_70km"/>
          <p:cNvPicPr>
            <a:picLocks noChangeAspect="1"/>
          </p:cNvPicPr>
          <p:nvPr>
            <p:custDataLst>
              <p:tags r:id="rId13"/>
            </p:custDataLst>
          </p:nvPr>
        </p:nvPicPr>
        <p:blipFill>
          <a:blip r:embed="rId14"/>
          <a:stretch>
            <a:fillRect/>
          </a:stretch>
        </p:blipFill>
        <p:spPr>
          <a:xfrm>
            <a:off x="8298815" y="1459865"/>
            <a:ext cx="2985770" cy="2459990"/>
          </a:xfrm>
          <a:prstGeom prst="rect">
            <a:avLst/>
          </a:prstGeom>
        </p:spPr>
      </p:pic>
      <p:pic>
        <p:nvPicPr>
          <p:cNvPr id="15" name="图片 14" descr="na13_90km"/>
          <p:cNvPicPr>
            <a:picLocks noChangeAspect="1"/>
          </p:cNvPicPr>
          <p:nvPr>
            <p:custDataLst>
              <p:tags r:id="rId15"/>
            </p:custDataLst>
          </p:nvPr>
        </p:nvPicPr>
        <p:blipFill>
          <a:blip r:embed="rId16"/>
          <a:stretch>
            <a:fillRect/>
          </a:stretch>
        </p:blipFill>
        <p:spPr>
          <a:xfrm>
            <a:off x="8298815" y="3919855"/>
            <a:ext cx="2992120" cy="2324735"/>
          </a:xfrm>
          <a:prstGeom prst="rect">
            <a:avLst/>
          </a:prstGeom>
        </p:spPr>
      </p:pic>
      <p:sp>
        <p:nvSpPr>
          <p:cNvPr id="16" name="文本框 15"/>
          <p:cNvSpPr txBox="1"/>
          <p:nvPr/>
        </p:nvSpPr>
        <p:spPr>
          <a:xfrm>
            <a:off x="11174095" y="2505710"/>
            <a:ext cx="869950" cy="368300"/>
          </a:xfrm>
          <a:prstGeom prst="rect">
            <a:avLst/>
          </a:prstGeom>
          <a:noFill/>
        </p:spPr>
        <p:txBody>
          <a:bodyPr wrap="square" rtlCol="0">
            <a:spAutoFit/>
          </a:bodyPr>
          <a:lstStyle/>
          <a:p>
            <a:r>
              <a:rPr lang="en-US" altLang="zh-CN" b="1" dirty="0">
                <a:latin typeface="微软雅黑" panose="020B0503020204020204" charset="-122"/>
                <a:ea typeface="微软雅黑" panose="020B0503020204020204" charset="-122"/>
              </a:rPr>
              <a:t>70km</a:t>
            </a:r>
            <a:endParaRPr lang="en-US" altLang="zh-CN" b="1" dirty="0">
              <a:latin typeface="微软雅黑" panose="020B0503020204020204" charset="-122"/>
              <a:ea typeface="微软雅黑" panose="020B0503020204020204" charset="-122"/>
            </a:endParaRPr>
          </a:p>
        </p:txBody>
      </p:sp>
      <p:sp>
        <p:nvSpPr>
          <p:cNvPr id="17" name="文本框 16"/>
          <p:cNvSpPr txBox="1"/>
          <p:nvPr>
            <p:custDataLst>
              <p:tags r:id="rId17"/>
            </p:custDataLst>
          </p:nvPr>
        </p:nvSpPr>
        <p:spPr>
          <a:xfrm>
            <a:off x="11174095" y="4857115"/>
            <a:ext cx="869950" cy="368300"/>
          </a:xfrm>
          <a:prstGeom prst="rect">
            <a:avLst/>
          </a:prstGeom>
          <a:noFill/>
        </p:spPr>
        <p:txBody>
          <a:bodyPr wrap="square" rtlCol="0">
            <a:spAutoFit/>
          </a:bodyPr>
          <a:lstStyle/>
          <a:p>
            <a:r>
              <a:rPr lang="en-US" altLang="zh-CN" b="1" dirty="0">
                <a:latin typeface="微软雅黑" panose="020B0503020204020204" charset="-122"/>
                <a:ea typeface="微软雅黑" panose="020B0503020204020204" charset="-122"/>
              </a:rPr>
              <a:t>90km</a:t>
            </a:r>
            <a:endParaRPr lang="en-US" altLang="zh-CN" b="1" dirty="0">
              <a:latin typeface="微软雅黑" panose="020B0503020204020204" charset="-122"/>
              <a:ea typeface="微软雅黑" panose="020B0503020204020204" charset="-122"/>
            </a:endParaRPr>
          </a:p>
        </p:txBody>
      </p:sp>
    </p:spTree>
    <p:custDataLst>
      <p:tags r:id="rId18"/>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文本框 62"/>
          <p:cNvSpPr txBox="1"/>
          <p:nvPr>
            <p:custDataLst>
              <p:tags r:id="rId1"/>
            </p:custDataLst>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当前工作进展</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custDataLst>
              <p:tags r:id="rId2"/>
            </p:custDataLst>
          </p:nvPr>
        </p:nvPicPr>
        <p:blipFill>
          <a:blip r:embed="rId3"/>
          <a:stretch>
            <a:fillRect/>
          </a:stretch>
        </p:blipFill>
        <p:spPr>
          <a:xfrm>
            <a:off x="9396174" y="473266"/>
            <a:ext cx="2647969" cy="847731"/>
          </a:xfrm>
          <a:prstGeom prst="rect">
            <a:avLst/>
          </a:prstGeom>
        </p:spPr>
      </p:pic>
      <p:pic>
        <p:nvPicPr>
          <p:cNvPr id="2" name="图片 1" descr="无标题"/>
          <p:cNvPicPr>
            <a:picLocks noChangeAspect="1"/>
          </p:cNvPicPr>
          <p:nvPr/>
        </p:nvPicPr>
        <p:blipFill>
          <a:blip r:embed="rId4"/>
          <a:srcRect l="13060" t="12538" r="52370" b="23311"/>
          <a:stretch>
            <a:fillRect/>
          </a:stretch>
        </p:blipFill>
        <p:spPr>
          <a:xfrm>
            <a:off x="7185660" y="1320800"/>
            <a:ext cx="4201160" cy="4478655"/>
          </a:xfrm>
          <a:prstGeom prst="rect">
            <a:avLst/>
          </a:prstGeom>
        </p:spPr>
      </p:pic>
      <p:pic>
        <p:nvPicPr>
          <p:cNvPr id="3" name="图片 2" descr="无标题"/>
          <p:cNvPicPr>
            <a:picLocks noChangeAspect="1"/>
          </p:cNvPicPr>
          <p:nvPr/>
        </p:nvPicPr>
        <p:blipFill>
          <a:blip r:embed="rId5"/>
          <a:srcRect l="1949" t="2033" r="2595" b="1046"/>
          <a:stretch>
            <a:fillRect/>
          </a:stretch>
        </p:blipFill>
        <p:spPr>
          <a:xfrm>
            <a:off x="367030" y="1320800"/>
            <a:ext cx="5947410" cy="4565650"/>
          </a:xfrm>
          <a:prstGeom prst="rect">
            <a:avLst/>
          </a:prstGeom>
        </p:spPr>
      </p:pic>
      <p:sp>
        <p:nvSpPr>
          <p:cNvPr id="4" name="文本框 3"/>
          <p:cNvSpPr txBox="1"/>
          <p:nvPr/>
        </p:nvSpPr>
        <p:spPr>
          <a:xfrm>
            <a:off x="1884045" y="5901055"/>
            <a:ext cx="2912745" cy="922020"/>
          </a:xfrm>
          <a:prstGeom prst="rect">
            <a:avLst/>
          </a:prstGeom>
          <a:noFill/>
        </p:spPr>
        <p:txBody>
          <a:bodyPr wrap="square" rtlCol="0">
            <a:spAutoFit/>
          </a:bodyPr>
          <a:lstStyle/>
          <a:p>
            <a:pPr algn="ctr"/>
            <a:r>
              <a:rPr lang="zh-CN" altLang="en-US">
                <a:sym typeface="+mn-ea"/>
              </a:rPr>
              <a:t>中国大陆（</a:t>
            </a:r>
            <a:r>
              <a:rPr lang="en-US" altLang="zh-CN">
                <a:sym typeface="+mn-ea"/>
              </a:rPr>
              <a:t>1960-2020</a:t>
            </a:r>
            <a:r>
              <a:rPr lang="zh-CN" altLang="en-US">
                <a:sym typeface="+mn-ea"/>
              </a:rPr>
              <a:t>）</a:t>
            </a:r>
            <a:endParaRPr lang="zh-CN" altLang="en-US"/>
          </a:p>
          <a:p>
            <a:pPr algn="ctr"/>
            <a:r>
              <a:rPr lang="zh-CN" altLang="en-US">
                <a:sym typeface="+mn-ea"/>
              </a:rPr>
              <a:t>地震目录：</a:t>
            </a:r>
            <a:r>
              <a:rPr lang="en-US" altLang="zh-CN">
                <a:sym typeface="+mn-ea"/>
              </a:rPr>
              <a:t>ISC</a:t>
            </a:r>
            <a:endParaRPr lang="en-US" altLang="zh-CN"/>
          </a:p>
          <a:p>
            <a:pPr algn="ctr"/>
            <a:r>
              <a:rPr lang="zh-CN" altLang="en-US">
                <a:sym typeface="+mn-ea"/>
              </a:rPr>
              <a:t>速度模型：</a:t>
            </a:r>
            <a:r>
              <a:rPr lang="en-US" altLang="zh-CN">
                <a:sym typeface="+mn-ea"/>
              </a:rPr>
              <a:t>surfinv_bxw.res</a:t>
            </a:r>
            <a:endParaRPr lang="zh-CN" altLang="en-US"/>
          </a:p>
        </p:txBody>
      </p:sp>
      <p:sp>
        <p:nvSpPr>
          <p:cNvPr id="5" name="文本框 4"/>
          <p:cNvSpPr txBox="1"/>
          <p:nvPr>
            <p:custDataLst>
              <p:tags r:id="rId6"/>
            </p:custDataLst>
          </p:nvPr>
        </p:nvSpPr>
        <p:spPr>
          <a:xfrm>
            <a:off x="8143875" y="5888990"/>
            <a:ext cx="3769829" cy="922020"/>
          </a:xfrm>
          <a:prstGeom prst="rect">
            <a:avLst/>
          </a:prstGeom>
          <a:noFill/>
        </p:spPr>
        <p:txBody>
          <a:bodyPr wrap="square" rtlCol="0">
            <a:spAutoFit/>
          </a:bodyPr>
          <a:lstStyle/>
          <a:p>
            <a:pPr algn="ctr"/>
            <a:r>
              <a:rPr lang="zh-CN" altLang="en-US" dirty="0">
                <a:sym typeface="+mn-ea"/>
              </a:rPr>
              <a:t>北美洲南部（</a:t>
            </a:r>
            <a:r>
              <a:rPr lang="en-US" altLang="zh-CN" dirty="0">
                <a:sym typeface="+mn-ea"/>
              </a:rPr>
              <a:t>1960-2020</a:t>
            </a:r>
            <a:r>
              <a:rPr lang="zh-CN" altLang="en-US" dirty="0">
                <a:sym typeface="+mn-ea"/>
              </a:rPr>
              <a:t>）</a:t>
            </a:r>
            <a:endParaRPr lang="zh-CN" altLang="en-US" dirty="0"/>
          </a:p>
          <a:p>
            <a:pPr algn="ctr"/>
            <a:r>
              <a:rPr lang="zh-CN" altLang="en-US" dirty="0">
                <a:sym typeface="+mn-ea"/>
              </a:rPr>
              <a:t>地震目录：</a:t>
            </a:r>
            <a:r>
              <a:rPr lang="en-US" altLang="zh-CN" dirty="0">
                <a:sym typeface="+mn-ea"/>
              </a:rPr>
              <a:t>USGS</a:t>
            </a:r>
            <a:endParaRPr lang="en-US" altLang="zh-CN" dirty="0"/>
          </a:p>
          <a:p>
            <a:pPr algn="ctr"/>
            <a:r>
              <a:rPr lang="zh-CN" altLang="en-US" dirty="0">
                <a:sym typeface="+mn-ea"/>
              </a:rPr>
              <a:t>速度模型：</a:t>
            </a:r>
            <a:r>
              <a:rPr lang="en-US" altLang="zh-CN" dirty="0">
                <a:sym typeface="+mn-ea"/>
              </a:rPr>
              <a:t>NA13 </a:t>
            </a:r>
            <a:endParaRPr lang="en-US" altLang="zh-CN" dirty="0">
              <a:solidFill>
                <a:srgbClr val="FF0000"/>
              </a:solidFill>
              <a:sym typeface="+mn-ea"/>
            </a:endParaRPr>
          </a:p>
        </p:txBody>
      </p:sp>
    </p:spTree>
    <p:custDataLst>
      <p:tags r:id="rId7"/>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文本框 62"/>
          <p:cNvSpPr txBox="1"/>
          <p:nvPr>
            <p:custDataLst>
              <p:tags r:id="rId1"/>
            </p:custDataLst>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当前工作进展</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custDataLst>
              <p:tags r:id="rId2"/>
            </p:custDataLst>
          </p:nvPr>
        </p:nvPicPr>
        <p:blipFill>
          <a:blip r:embed="rId3"/>
          <a:stretch>
            <a:fillRect/>
          </a:stretch>
        </p:blipFill>
        <p:spPr>
          <a:xfrm>
            <a:off x="9396174" y="473266"/>
            <a:ext cx="2647969" cy="847731"/>
          </a:xfrm>
          <a:prstGeom prst="rect">
            <a:avLst/>
          </a:prstGeom>
        </p:spPr>
      </p:pic>
      <p:pic>
        <p:nvPicPr>
          <p:cNvPr id="33" name="图片 32"/>
          <p:cNvPicPr>
            <a:picLocks noChangeAspect="1"/>
          </p:cNvPicPr>
          <p:nvPr>
            <p:custDataLst>
              <p:tags r:id="rId4"/>
            </p:custDataLst>
          </p:nvPr>
        </p:nvPicPr>
        <p:blipFill>
          <a:blip r:embed="rId5"/>
          <a:srcRect l="622" t="5916" r="826" b="2459"/>
          <a:stretch>
            <a:fillRect/>
          </a:stretch>
        </p:blipFill>
        <p:spPr>
          <a:xfrm>
            <a:off x="1087755" y="4046220"/>
            <a:ext cx="4908550" cy="2811145"/>
          </a:xfrm>
          <a:prstGeom prst="rect">
            <a:avLst/>
          </a:prstGeom>
          <a:noFill/>
          <a:ln>
            <a:noFill/>
          </a:ln>
        </p:spPr>
      </p:pic>
      <p:sp>
        <p:nvSpPr>
          <p:cNvPr id="3" name="文本框 2"/>
          <p:cNvSpPr txBox="1"/>
          <p:nvPr/>
        </p:nvSpPr>
        <p:spPr>
          <a:xfrm>
            <a:off x="6477635" y="1244600"/>
            <a:ext cx="4859020" cy="3155315"/>
          </a:xfrm>
          <a:prstGeom prst="rect">
            <a:avLst/>
          </a:prstGeom>
          <a:noFill/>
        </p:spPr>
        <p:txBody>
          <a:bodyPr wrap="square" rtlCol="0" anchor="t">
            <a:noAutofit/>
          </a:bodyPr>
          <a:lstStyle/>
          <a:p>
            <a:r>
              <a:rPr lang="zh-CN" altLang="en-US" b="1">
                <a:sym typeface="+mn-ea"/>
              </a:rPr>
              <a:t>土耳其地震区域选择</a:t>
            </a:r>
            <a:endParaRPr lang="zh-CN" altLang="en-US" b="1">
              <a:sym typeface="+mn-ea"/>
            </a:endParaRPr>
          </a:p>
          <a:p>
            <a:endParaRPr lang="zh-CN" altLang="en-US"/>
          </a:p>
          <a:p>
            <a:r>
              <a:rPr lang="zh-CN" altLang="en-US">
                <a:sym typeface="+mn-ea"/>
              </a:rPr>
              <a:t>震中 ：37.15°N  36.95°E </a:t>
            </a:r>
            <a:endParaRPr lang="zh-CN" altLang="en-US"/>
          </a:p>
          <a:p>
            <a:r>
              <a:rPr lang="zh-CN" altLang="en-US">
                <a:sym typeface="+mn-ea"/>
              </a:rPr>
              <a:t>震源深度 20km</a:t>
            </a:r>
            <a:endParaRPr lang="zh-CN" altLang="en-US"/>
          </a:p>
          <a:p>
            <a:r>
              <a:rPr lang="zh-CN" altLang="en-US">
                <a:sym typeface="+mn-ea"/>
              </a:rPr>
              <a:t>震级：7.8级</a:t>
            </a:r>
            <a:endParaRPr lang="zh-CN" altLang="en-US"/>
          </a:p>
          <a:p>
            <a:r>
              <a:rPr lang="zh-CN" altLang="en-US">
                <a:sym typeface="+mn-ea"/>
              </a:rPr>
              <a:t>时间： 2023年2月6日 9：17 和18：24</a:t>
            </a:r>
            <a:endParaRPr lang="zh-CN" altLang="en-US"/>
          </a:p>
          <a:p>
            <a:r>
              <a:rPr lang="zh-CN" altLang="en-US">
                <a:sym typeface="+mn-ea"/>
              </a:rPr>
              <a:t>震级类型：MB</a:t>
            </a:r>
            <a:endParaRPr lang="zh-CN" altLang="en-US"/>
          </a:p>
          <a:p>
            <a:r>
              <a:rPr lang="zh-CN" altLang="en-US">
                <a:sym typeface="+mn-ea"/>
              </a:rPr>
              <a:t>目录范围：1964年2月10日-2023年2月5日</a:t>
            </a:r>
            <a:endParaRPr lang="zh-CN" altLang="en-US">
              <a:sym typeface="+mn-ea"/>
            </a:endParaRPr>
          </a:p>
          <a:p>
            <a:r>
              <a:rPr lang="zh-CN" altLang="en-US">
                <a:sym typeface="+mn-ea"/>
              </a:rPr>
              <a:t>五角星为震级大于等于6.4级地震</a:t>
            </a:r>
            <a:endParaRPr lang="zh-CN" altLang="en-US">
              <a:sym typeface="+mn-ea"/>
            </a:endParaRPr>
          </a:p>
        </p:txBody>
      </p:sp>
      <p:pic>
        <p:nvPicPr>
          <p:cNvPr id="4" name="图片 1"/>
          <p:cNvPicPr>
            <a:picLocks noChangeAspect="1"/>
          </p:cNvPicPr>
          <p:nvPr>
            <p:custDataLst>
              <p:tags r:id="rId6"/>
            </p:custDataLst>
          </p:nvPr>
        </p:nvPicPr>
        <p:blipFill>
          <a:blip r:embed="rId7"/>
          <a:srcRect l="398" t="6471" r="2800" b="2492"/>
          <a:stretch>
            <a:fillRect/>
          </a:stretch>
        </p:blipFill>
        <p:spPr>
          <a:xfrm>
            <a:off x="1088390" y="1153160"/>
            <a:ext cx="4922520" cy="2893060"/>
          </a:xfrm>
          <a:prstGeom prst="rect">
            <a:avLst/>
          </a:prstGeom>
          <a:noFill/>
          <a:ln>
            <a:noFill/>
          </a:ln>
        </p:spPr>
      </p:pic>
      <p:pic>
        <p:nvPicPr>
          <p:cNvPr id="5" name="图片 4"/>
          <p:cNvPicPr>
            <a:picLocks noChangeAspect="1"/>
          </p:cNvPicPr>
          <p:nvPr>
            <p:custDataLst>
              <p:tags r:id="rId8"/>
            </p:custDataLst>
          </p:nvPr>
        </p:nvPicPr>
        <p:blipFill>
          <a:blip r:embed="rId9"/>
          <a:srcRect l="1566" t="3645" r="3685" b="3166"/>
          <a:stretch>
            <a:fillRect/>
          </a:stretch>
        </p:blipFill>
        <p:spPr>
          <a:xfrm>
            <a:off x="6417310" y="4046855"/>
            <a:ext cx="5224780" cy="2330450"/>
          </a:xfrm>
          <a:prstGeom prst="rect">
            <a:avLst/>
          </a:prstGeom>
        </p:spPr>
      </p:pic>
      <p:sp>
        <p:nvSpPr>
          <p:cNvPr id="6" name="文本框 5"/>
          <p:cNvSpPr txBox="1"/>
          <p:nvPr/>
        </p:nvSpPr>
        <p:spPr>
          <a:xfrm>
            <a:off x="7915910" y="6428740"/>
            <a:ext cx="1983105" cy="368300"/>
          </a:xfrm>
          <a:prstGeom prst="rect">
            <a:avLst/>
          </a:prstGeom>
          <a:noFill/>
        </p:spPr>
        <p:txBody>
          <a:bodyPr wrap="square" rtlCol="0">
            <a:spAutoFit/>
          </a:bodyPr>
          <a:lstStyle/>
          <a:p>
            <a:r>
              <a:rPr lang="zh-CN" altLang="en-US" b="1"/>
              <a:t>断层</a:t>
            </a:r>
            <a:r>
              <a:rPr lang="zh-CN" altLang="en-US" b="1">
                <a:solidFill>
                  <a:srgbClr val="FF0000"/>
                </a:solidFill>
              </a:rPr>
              <a:t>b值</a:t>
            </a:r>
            <a:r>
              <a:rPr lang="zh-CN" altLang="en-US" b="1"/>
              <a:t>逐年分析</a:t>
            </a:r>
            <a:endParaRPr lang="zh-CN" altLang="en-US" b="1"/>
          </a:p>
        </p:txBody>
      </p:sp>
    </p:spTree>
    <p:custDataLst>
      <p:tags r:id="rId10"/>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文本框 62"/>
          <p:cNvSpPr txBox="1"/>
          <p:nvPr>
            <p:custDataLst>
              <p:tags r:id="rId1"/>
            </p:custDataLst>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当前工作进展</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custDataLst>
              <p:tags r:id="rId2"/>
            </p:custDataLst>
          </p:nvPr>
        </p:nvPicPr>
        <p:blipFill>
          <a:blip r:embed="rId3"/>
          <a:stretch>
            <a:fillRect/>
          </a:stretch>
        </p:blipFill>
        <p:spPr>
          <a:xfrm>
            <a:off x="9396174" y="473266"/>
            <a:ext cx="2647969" cy="847731"/>
          </a:xfrm>
          <a:prstGeom prst="rect">
            <a:avLst/>
          </a:prstGeom>
        </p:spPr>
      </p:pic>
      <p:pic>
        <p:nvPicPr>
          <p:cNvPr id="49" name="图片 48" descr="uc_ans"/>
          <p:cNvPicPr>
            <a:picLocks noChangeAspect="1"/>
          </p:cNvPicPr>
          <p:nvPr/>
        </p:nvPicPr>
        <p:blipFill>
          <a:blip r:embed="rId4"/>
          <a:stretch>
            <a:fillRect/>
          </a:stretch>
        </p:blipFill>
        <p:spPr>
          <a:xfrm>
            <a:off x="271145" y="1271270"/>
            <a:ext cx="3432175" cy="2614930"/>
          </a:xfrm>
          <a:prstGeom prst="rect">
            <a:avLst/>
          </a:prstGeom>
        </p:spPr>
      </p:pic>
      <p:pic>
        <p:nvPicPr>
          <p:cNvPr id="50" name="图片 49" descr="mc_ans"/>
          <p:cNvPicPr>
            <a:picLocks noChangeAspect="1"/>
          </p:cNvPicPr>
          <p:nvPr/>
        </p:nvPicPr>
        <p:blipFill>
          <a:blip r:embed="rId5"/>
          <a:stretch>
            <a:fillRect/>
          </a:stretch>
        </p:blipFill>
        <p:spPr>
          <a:xfrm>
            <a:off x="3703320" y="1262380"/>
            <a:ext cx="3498215" cy="2623820"/>
          </a:xfrm>
          <a:prstGeom prst="rect">
            <a:avLst/>
          </a:prstGeom>
        </p:spPr>
      </p:pic>
      <p:pic>
        <p:nvPicPr>
          <p:cNvPr id="51" name="图片 50" descr="lc_ans"/>
          <p:cNvPicPr>
            <a:picLocks noChangeAspect="1"/>
          </p:cNvPicPr>
          <p:nvPr/>
        </p:nvPicPr>
        <p:blipFill>
          <a:blip r:embed="rId6"/>
          <a:stretch>
            <a:fillRect/>
          </a:stretch>
        </p:blipFill>
        <p:spPr>
          <a:xfrm>
            <a:off x="304800" y="3886835"/>
            <a:ext cx="3398520" cy="2846705"/>
          </a:xfrm>
          <a:prstGeom prst="rect">
            <a:avLst/>
          </a:prstGeom>
        </p:spPr>
      </p:pic>
      <p:pic>
        <p:nvPicPr>
          <p:cNvPr id="163" name="图片 162" descr="mantle_ans"/>
          <p:cNvPicPr>
            <a:picLocks noChangeAspect="1"/>
          </p:cNvPicPr>
          <p:nvPr/>
        </p:nvPicPr>
        <p:blipFill>
          <a:blip r:embed="rId7"/>
          <a:stretch>
            <a:fillRect/>
          </a:stretch>
        </p:blipFill>
        <p:spPr>
          <a:xfrm>
            <a:off x="3703320" y="3886835"/>
            <a:ext cx="3497580" cy="2846070"/>
          </a:xfrm>
          <a:prstGeom prst="rect">
            <a:avLst/>
          </a:prstGeom>
        </p:spPr>
      </p:pic>
      <p:pic>
        <p:nvPicPr>
          <p:cNvPr id="164" name="内容占位符 163"/>
          <p:cNvPicPr>
            <a:picLocks noGrp="1" noChangeAspect="1"/>
          </p:cNvPicPr>
          <p:nvPr>
            <p:ph idx="1"/>
            <p:custDataLst>
              <p:tags r:id="rId8"/>
            </p:custDataLst>
          </p:nvPr>
        </p:nvPicPr>
        <p:blipFill>
          <a:blip r:embed="rId9"/>
          <a:srcRect l="778" t="-204" r="1198"/>
          <a:stretch>
            <a:fillRect/>
          </a:stretch>
        </p:blipFill>
        <p:spPr>
          <a:xfrm>
            <a:off x="6995795" y="1466850"/>
            <a:ext cx="5041900" cy="3120390"/>
          </a:xfrm>
          <a:prstGeom prst="rect">
            <a:avLst/>
          </a:prstGeom>
        </p:spPr>
      </p:pic>
      <p:sp>
        <p:nvSpPr>
          <p:cNvPr id="165" name="文本框 164"/>
          <p:cNvSpPr txBox="1"/>
          <p:nvPr/>
        </p:nvSpPr>
        <p:spPr>
          <a:xfrm>
            <a:off x="7362190" y="5689600"/>
            <a:ext cx="4485640" cy="368300"/>
          </a:xfrm>
          <a:prstGeom prst="rect">
            <a:avLst/>
          </a:prstGeom>
          <a:noFill/>
        </p:spPr>
        <p:txBody>
          <a:bodyPr wrap="square" rtlCol="0">
            <a:spAutoFit/>
          </a:bodyPr>
          <a:lstStyle/>
          <a:p>
            <a:r>
              <a:rPr lang="zh-CN" altLang="en-US" b="1"/>
              <a:t>全球地震活动性与地震波速统计关系（左）</a:t>
            </a:r>
            <a:endParaRPr lang="zh-CN" altLang="en-US" b="1"/>
          </a:p>
        </p:txBody>
      </p:sp>
      <p:sp>
        <p:nvSpPr>
          <p:cNvPr id="166" name="文本框 165"/>
          <p:cNvSpPr txBox="1"/>
          <p:nvPr/>
        </p:nvSpPr>
        <p:spPr>
          <a:xfrm>
            <a:off x="7826375" y="4986655"/>
            <a:ext cx="3461385" cy="368300"/>
          </a:xfrm>
          <a:prstGeom prst="rect">
            <a:avLst/>
          </a:prstGeom>
          <a:noFill/>
        </p:spPr>
        <p:txBody>
          <a:bodyPr wrap="square" rtlCol="0">
            <a:spAutoFit/>
          </a:bodyPr>
          <a:lstStyle/>
          <a:p>
            <a:r>
              <a:rPr lang="zh-CN" altLang="en-US" b="1"/>
              <a:t>全球地震活动研究区域划分（上）</a:t>
            </a:r>
            <a:endParaRPr lang="zh-CN" altLang="en-US" b="1"/>
          </a:p>
        </p:txBody>
      </p:sp>
    </p:spTree>
    <p:custDataLst>
      <p:tags r:id="rId10"/>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000">
              <a:schemeClr val="accent3">
                <a:alpha val="0"/>
                <a:lumMod val="0"/>
                <a:lumOff val="100000"/>
              </a:schemeClr>
            </a:gs>
            <a:gs pos="100000">
              <a:schemeClr val="bg1">
                <a:lumMod val="85000"/>
              </a:schemeClr>
            </a:gs>
            <a:gs pos="100000">
              <a:schemeClr val="bg1">
                <a:lumMod val="85000"/>
              </a:schemeClr>
            </a:gs>
          </a:gsLst>
          <a:lin ang="5400000" scaled="0"/>
        </a:gradFill>
        <a:effectLst/>
      </p:bgPr>
    </p:bg>
    <p:spTree>
      <p:nvGrpSpPr>
        <p:cNvPr id="1" name=""/>
        <p:cNvGrpSpPr/>
        <p:nvPr/>
      </p:nvGrpSpPr>
      <p:grpSpPr>
        <a:xfrm>
          <a:off x="0" y="0"/>
          <a:ext cx="0" cy="0"/>
          <a:chOff x="0" y="0"/>
          <a:chExt cx="0" cy="0"/>
        </a:xfrm>
      </p:grpSpPr>
      <p:grpSp>
        <p:nvGrpSpPr>
          <p:cNvPr id="6" name="组合 5"/>
          <p:cNvGrpSpPr/>
          <p:nvPr/>
        </p:nvGrpSpPr>
        <p:grpSpPr>
          <a:xfrm>
            <a:off x="1471930" y="1299845"/>
            <a:ext cx="9282430" cy="5116195"/>
            <a:chOff x="833990" y="2092248"/>
            <a:chExt cx="7565435" cy="4003744"/>
          </a:xfrm>
          <a:solidFill>
            <a:schemeClr val="accent3">
              <a:lumMod val="40000"/>
              <a:lumOff val="60000"/>
              <a:alpha val="37000"/>
            </a:schemeClr>
          </a:solidFill>
        </p:grpSpPr>
        <p:sp>
          <p:nvSpPr>
            <p:cNvPr id="7"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3"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4"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5"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6"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7"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8"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9"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0"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1"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2"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3"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4"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5"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6"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7"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8"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9"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0"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1"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2"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3"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4"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5"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63" name="文本框 62"/>
          <p:cNvSpPr txBox="1"/>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目前存在问题</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54"/>
          <a:stretch>
            <a:fillRect/>
          </a:stretch>
        </p:blipFill>
        <p:spPr>
          <a:xfrm>
            <a:off x="9396174" y="473266"/>
            <a:ext cx="2647969" cy="847731"/>
          </a:xfrm>
          <a:prstGeom prst="rect">
            <a:avLst/>
          </a:prstGeom>
        </p:spPr>
      </p:pic>
      <p:sp>
        <p:nvSpPr>
          <p:cNvPr id="5" name="椭圆 4"/>
          <p:cNvSpPr/>
          <p:nvPr/>
        </p:nvSpPr>
        <p:spPr>
          <a:xfrm>
            <a:off x="2630173" y="1397870"/>
            <a:ext cx="1004399" cy="1004399"/>
          </a:xfrm>
          <a:prstGeom prst="ellipse">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CN" sz="3600" b="1" dirty="0">
                <a:latin typeface="微软雅黑" panose="020B0503020204020204" charset="-122"/>
                <a:ea typeface="微软雅黑" panose="020B0503020204020204" charset="-122"/>
              </a:rPr>
              <a:t>A</a:t>
            </a:r>
            <a:endParaRPr lang="zh-HK" altLang="en-US" sz="3600" b="1" dirty="0">
              <a:latin typeface="微软雅黑" panose="020B0503020204020204" charset="-122"/>
              <a:ea typeface="微软雅黑" panose="020B0503020204020204" charset="-122"/>
            </a:endParaRPr>
          </a:p>
        </p:txBody>
      </p:sp>
      <p:sp>
        <p:nvSpPr>
          <p:cNvPr id="49" name="椭圆 48"/>
          <p:cNvSpPr/>
          <p:nvPr/>
        </p:nvSpPr>
        <p:spPr>
          <a:xfrm>
            <a:off x="3634573" y="3166883"/>
            <a:ext cx="1004399" cy="1004399"/>
          </a:xfrm>
          <a:prstGeom prst="ellipse">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CN" sz="3600" b="1" dirty="0">
                <a:latin typeface="微软雅黑" panose="020B0503020204020204" charset="-122"/>
                <a:ea typeface="微软雅黑" panose="020B0503020204020204" charset="-122"/>
              </a:rPr>
              <a:t>B</a:t>
            </a:r>
            <a:endParaRPr lang="zh-HK" altLang="en-US" sz="3600" b="1" dirty="0">
              <a:latin typeface="微软雅黑" panose="020B0503020204020204" charset="-122"/>
              <a:ea typeface="微软雅黑" panose="020B0503020204020204" charset="-122"/>
            </a:endParaRPr>
          </a:p>
        </p:txBody>
      </p:sp>
      <p:sp>
        <p:nvSpPr>
          <p:cNvPr id="50" name="椭圆 49"/>
          <p:cNvSpPr/>
          <p:nvPr/>
        </p:nvSpPr>
        <p:spPr>
          <a:xfrm>
            <a:off x="2630173" y="4787479"/>
            <a:ext cx="1004399" cy="1004399"/>
          </a:xfrm>
          <a:prstGeom prst="ellipse">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CN" sz="3600" b="1" dirty="0">
                <a:latin typeface="微软雅黑" panose="020B0503020204020204" charset="-122"/>
                <a:ea typeface="微软雅黑" panose="020B0503020204020204" charset="-122"/>
              </a:rPr>
              <a:t>C</a:t>
            </a:r>
            <a:endParaRPr lang="zh-HK" altLang="en-US" sz="3600" b="1" dirty="0">
              <a:latin typeface="微软雅黑" panose="020B0503020204020204" charset="-122"/>
              <a:ea typeface="微软雅黑" panose="020B0503020204020204" charset="-122"/>
            </a:endParaRPr>
          </a:p>
        </p:txBody>
      </p:sp>
      <p:cxnSp>
        <p:nvCxnSpPr>
          <p:cNvPr id="51" name="直接连接符 50"/>
          <p:cNvCxnSpPr/>
          <p:nvPr/>
        </p:nvCxnSpPr>
        <p:spPr>
          <a:xfrm flipV="1">
            <a:off x="1590433" y="2266328"/>
            <a:ext cx="888520" cy="52755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811071" y="3669082"/>
            <a:ext cx="1596560"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1554399" y="4533678"/>
            <a:ext cx="960589" cy="50714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4004936" y="1252454"/>
            <a:ext cx="6492875" cy="1405255"/>
            <a:chOff x="4012556" y="1375083"/>
            <a:chExt cx="5882685" cy="1405256"/>
          </a:xfrm>
        </p:grpSpPr>
        <p:sp>
          <p:nvSpPr>
            <p:cNvPr id="166" name="矩形 165"/>
            <p:cNvSpPr/>
            <p:nvPr>
              <p:custDataLst>
                <p:tags r:id="rId155"/>
              </p:custDataLst>
            </p:nvPr>
          </p:nvSpPr>
          <p:spPr>
            <a:xfrm>
              <a:off x="4012556" y="1729413"/>
              <a:ext cx="5882685" cy="1050926"/>
            </a:xfrm>
            <a:prstGeom prst="rect">
              <a:avLst/>
            </a:prstGeom>
          </p:spPr>
          <p:txBody>
            <a:bodyPr wrap="square">
              <a:spAutoFit/>
            </a:bodyPr>
            <a:lstStyle/>
            <a:p>
              <a:pPr>
                <a:lnSpc>
                  <a:spcPct val="13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地震预测的困难有地球内部不可入、大地震非频发和地震物理过程复杂性三点。想要从原理上来预测和证实地震活动性规律难度很高，</a:t>
              </a:r>
              <a:r>
                <a:rPr lang="zh-CN" altLang="en-US" sz="1600" dirty="0">
                  <a:solidFill>
                    <a:srgbClr val="FF0000"/>
                  </a:solidFill>
                  <a:latin typeface="微软雅黑" panose="020B0503020204020204" charset="-122"/>
                  <a:ea typeface="微软雅黑" panose="020B0503020204020204" charset="-122"/>
                </a:rPr>
                <a:t>一种思路是</a:t>
              </a:r>
              <a:r>
                <a:rPr lang="zh-CN" altLang="en-US" sz="1600" dirty="0">
                  <a:solidFill>
                    <a:schemeClr val="tx1">
                      <a:lumMod val="75000"/>
                      <a:lumOff val="25000"/>
                    </a:schemeClr>
                  </a:solidFill>
                  <a:latin typeface="微软雅黑" panose="020B0503020204020204" charset="-122"/>
                  <a:ea typeface="微软雅黑" panose="020B0503020204020204" charset="-122"/>
                </a:rPr>
                <a:t>从目前已知的地震数据中通过统计学手段来不断逼近可能的真相。</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167" name="文本框 42"/>
            <p:cNvSpPr txBox="1"/>
            <p:nvPr>
              <p:custDataLst>
                <p:tags r:id="rId156"/>
              </p:custDataLst>
            </p:nvPr>
          </p:nvSpPr>
          <p:spPr>
            <a:xfrm>
              <a:off x="4012556" y="1375083"/>
              <a:ext cx="2374014" cy="460375"/>
            </a:xfrm>
            <a:prstGeom prst="rect">
              <a:avLst/>
            </a:prstGeom>
            <a:noFill/>
          </p:spPr>
          <p:txBody>
            <a:bodyPr wrap="square" rtlCol="0">
              <a:spAutoFit/>
            </a:bodyPr>
            <a:lstStyle/>
            <a:p>
              <a:r>
                <a:rPr lang="en-US" altLang="zh-CN" sz="24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A </a:t>
              </a:r>
              <a:r>
                <a:rPr lang="zh-CN" altLang="en-US" sz="24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理论复杂性</a:t>
              </a:r>
              <a:endParaRPr lang="zh-CN" altLang="en-US" sz="24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68" name="组合 167"/>
          <p:cNvGrpSpPr/>
          <p:nvPr/>
        </p:nvGrpSpPr>
        <p:grpSpPr>
          <a:xfrm>
            <a:off x="4844958" y="2773912"/>
            <a:ext cx="6088665" cy="1725594"/>
            <a:chOff x="4873534" y="3109566"/>
            <a:chExt cx="5516462" cy="1725593"/>
          </a:xfrm>
        </p:grpSpPr>
        <p:sp>
          <p:nvSpPr>
            <p:cNvPr id="169" name="矩形 168"/>
            <p:cNvSpPr/>
            <p:nvPr>
              <p:custDataLst>
                <p:tags r:id="rId157"/>
              </p:custDataLst>
            </p:nvPr>
          </p:nvSpPr>
          <p:spPr>
            <a:xfrm>
              <a:off x="4873534" y="3464195"/>
              <a:ext cx="5516462" cy="1370964"/>
            </a:xfrm>
            <a:prstGeom prst="rect">
              <a:avLst/>
            </a:prstGeom>
          </p:spPr>
          <p:txBody>
            <a:bodyPr wrap="square">
              <a:spAutoFit/>
            </a:bodyPr>
            <a:lstStyle/>
            <a:p>
              <a:pPr>
                <a:lnSpc>
                  <a:spcPct val="13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小范围内的地壳速度模型目前地震学界成果较为显著，可以找到很多置信度好而且精度足够高的速度模型，但是涉及到大陆板块甚至是全球地壳速度结构来说，目前公认的</a:t>
              </a:r>
              <a:r>
                <a:rPr lang="en-US" altLang="zh-CN" sz="1600" dirty="0">
                  <a:solidFill>
                    <a:schemeClr val="tx1">
                      <a:lumMod val="75000"/>
                      <a:lumOff val="25000"/>
                    </a:schemeClr>
                  </a:solidFill>
                  <a:latin typeface="微软雅黑" panose="020B0503020204020204" charset="-122"/>
                  <a:ea typeface="微软雅黑" panose="020B0503020204020204" charset="-122"/>
                </a:rPr>
                <a:t>CRUST</a:t>
              </a:r>
              <a:r>
                <a:rPr lang="zh-CN" altLang="en-US" sz="1600" dirty="0">
                  <a:solidFill>
                    <a:schemeClr val="tx1">
                      <a:lumMod val="75000"/>
                      <a:lumOff val="25000"/>
                    </a:schemeClr>
                  </a:solidFill>
                  <a:latin typeface="微软雅黑" panose="020B0503020204020204" charset="-122"/>
                  <a:ea typeface="微软雅黑" panose="020B0503020204020204" charset="-122"/>
                </a:rPr>
                <a:t>系列模型依旧存在精度不高（尤其洋壳地区）的问题。</a:t>
              </a:r>
              <a:endParaRPr lang="en-US" altLang="zh-CN"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70" name="文本框 44"/>
            <p:cNvSpPr txBox="1"/>
            <p:nvPr>
              <p:custDataLst>
                <p:tags r:id="rId158"/>
              </p:custDataLst>
            </p:nvPr>
          </p:nvSpPr>
          <p:spPr>
            <a:xfrm>
              <a:off x="4873534" y="3109566"/>
              <a:ext cx="2374014" cy="460375"/>
            </a:xfrm>
            <a:prstGeom prst="rect">
              <a:avLst/>
            </a:prstGeom>
            <a:noFill/>
          </p:spPr>
          <p:txBody>
            <a:bodyPr wrap="square" rtlCol="0">
              <a:spAutoFit/>
            </a:bodyPr>
            <a:lstStyle/>
            <a:p>
              <a:r>
                <a:rPr lang="en-US" altLang="zh-CN" sz="24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B </a:t>
              </a:r>
              <a:r>
                <a:rPr lang="zh-CN" altLang="en-US" sz="24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模型精度不高</a:t>
              </a:r>
              <a:endParaRPr lang="zh-CN" altLang="en-US" sz="24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71" name="组合 170"/>
          <p:cNvGrpSpPr/>
          <p:nvPr/>
        </p:nvGrpSpPr>
        <p:grpSpPr>
          <a:xfrm>
            <a:off x="3884286" y="4592604"/>
            <a:ext cx="6088665" cy="1725596"/>
            <a:chOff x="4012556" y="5002204"/>
            <a:chExt cx="5516462" cy="1725597"/>
          </a:xfrm>
        </p:grpSpPr>
        <p:sp>
          <p:nvSpPr>
            <p:cNvPr id="172" name="矩形 171"/>
            <p:cNvSpPr/>
            <p:nvPr>
              <p:custDataLst>
                <p:tags r:id="rId159"/>
              </p:custDataLst>
            </p:nvPr>
          </p:nvSpPr>
          <p:spPr>
            <a:xfrm>
              <a:off x="4012556" y="5356835"/>
              <a:ext cx="5516462" cy="1370966"/>
            </a:xfrm>
            <a:prstGeom prst="rect">
              <a:avLst/>
            </a:prstGeom>
          </p:spPr>
          <p:txBody>
            <a:bodyPr wrap="square">
              <a:spAutoFit/>
            </a:bodyPr>
            <a:lstStyle/>
            <a:p>
              <a:pPr>
                <a:lnSpc>
                  <a:spcPct val="13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从地震发生原理推测出的地震活动性与地震波速度的关系应该满足低速高速活动性差，中速区活动性强的特点，这一点也得到了初步验证，但是由于板块构造学说，岩石圈内还存在着高低速转换带这一特殊区域，这里的相关统计研究仍需进一步探索。</a:t>
              </a:r>
              <a:endParaRPr lang="en-US" altLang="zh-CN"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173" name="文本框 46"/>
            <p:cNvSpPr txBox="1"/>
            <p:nvPr>
              <p:custDataLst>
                <p:tags r:id="rId160"/>
              </p:custDataLst>
            </p:nvPr>
          </p:nvSpPr>
          <p:spPr>
            <a:xfrm>
              <a:off x="4012556" y="5002204"/>
              <a:ext cx="2925521" cy="460375"/>
            </a:xfrm>
            <a:prstGeom prst="rect">
              <a:avLst/>
            </a:prstGeom>
            <a:noFill/>
          </p:spPr>
          <p:txBody>
            <a:bodyPr wrap="square" rtlCol="0">
              <a:spAutoFit/>
            </a:bodyPr>
            <a:lstStyle/>
            <a:p>
              <a:r>
                <a:rPr lang="en-US" altLang="zh-CN" sz="24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C </a:t>
              </a:r>
              <a:r>
                <a:rPr lang="zh-CN" altLang="en-US" sz="24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高低速转换带区域</a:t>
              </a:r>
              <a:endParaRPr lang="zh-CN" altLang="en-US" sz="24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pic>
        <p:nvPicPr>
          <p:cNvPr id="174" name="图片 173"/>
          <p:cNvPicPr preferRelativeResize="0">
            <a:picLocks noChangeAspect="1"/>
          </p:cNvPicPr>
          <p:nvPr/>
        </p:nvPicPr>
        <p:blipFill rotWithShape="1">
          <a:blip r:embed="rId161">
            <a:duotone>
              <a:schemeClr val="accent1">
                <a:shade val="45000"/>
                <a:satMod val="135000"/>
              </a:schemeClr>
              <a:prstClr val="white"/>
            </a:duotone>
          </a:blip>
          <a:srcRect l="48604"/>
          <a:stretch>
            <a:fillRect/>
          </a:stretch>
        </p:blipFill>
        <p:spPr>
          <a:xfrm>
            <a:off x="3598" y="2142827"/>
            <a:ext cx="1623327" cy="3158577"/>
          </a:xfrm>
          <a:prstGeom prst="rect">
            <a:avLst/>
          </a:prstGeom>
          <a:noFill/>
        </p:spPr>
      </p:pic>
      <p:grpSp>
        <p:nvGrpSpPr>
          <p:cNvPr id="175" name="组合 174"/>
          <p:cNvGrpSpPr/>
          <p:nvPr/>
        </p:nvGrpSpPr>
        <p:grpSpPr>
          <a:xfrm>
            <a:off x="-1315720" y="2132965"/>
            <a:ext cx="2914015" cy="3168650"/>
            <a:chOff x="3437020" y="3157655"/>
            <a:chExt cx="863676" cy="863988"/>
          </a:xfrm>
        </p:grpSpPr>
        <p:sp>
          <p:nvSpPr>
            <p:cNvPr id="176" name="椭圆 20"/>
            <p:cNvSpPr>
              <a:spLocks noChangeArrowheads="1"/>
            </p:cNvSpPr>
            <p:nvPr>
              <p:custDataLst>
                <p:tags r:id="rId162"/>
              </p:custDataLst>
            </p:nvPr>
          </p:nvSpPr>
          <p:spPr bwMode="auto">
            <a:xfrm>
              <a:off x="3437020" y="3157655"/>
              <a:ext cx="863676" cy="863988"/>
            </a:xfrm>
            <a:prstGeom prst="ellipse">
              <a:avLst/>
            </a:prstGeom>
            <a:gradFill>
              <a:gsLst>
                <a:gs pos="0">
                  <a:srgbClr val="007BD3"/>
                </a:gs>
                <a:gs pos="100000">
                  <a:srgbClr val="034373"/>
                </a:gs>
              </a:gsLst>
              <a:lin scaled="0"/>
            </a:grad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grpSp>
          <p:nvGrpSpPr>
            <p:cNvPr id="177" name="组合 176"/>
            <p:cNvGrpSpPr/>
            <p:nvPr/>
          </p:nvGrpSpPr>
          <p:grpSpPr>
            <a:xfrm>
              <a:off x="3603965" y="3301680"/>
              <a:ext cx="519264" cy="531742"/>
              <a:chOff x="9901114" y="2870043"/>
              <a:chExt cx="1094967" cy="1121279"/>
            </a:xfrm>
          </p:grpSpPr>
          <p:sp>
            <p:nvSpPr>
              <p:cNvPr id="178" name="Freeform 5"/>
              <p:cNvSpPr/>
              <p:nvPr>
                <p:custDataLst>
                  <p:tags r:id="rId163"/>
                </p:custDataLst>
              </p:nvPr>
            </p:nvSpPr>
            <p:spPr bwMode="auto">
              <a:xfrm>
                <a:off x="10585467" y="2870043"/>
                <a:ext cx="234963" cy="800500"/>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179" name="Freeform 6"/>
              <p:cNvSpPr/>
              <p:nvPr>
                <p:custDataLst>
                  <p:tags r:id="rId164"/>
                </p:custDataLst>
              </p:nvPr>
            </p:nvSpPr>
            <p:spPr bwMode="auto">
              <a:xfrm>
                <a:off x="10044830" y="3280407"/>
                <a:ext cx="289711" cy="34679"/>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180" name="Freeform 7"/>
              <p:cNvSpPr/>
              <p:nvPr>
                <p:custDataLst>
                  <p:tags r:id="rId165"/>
                </p:custDataLst>
              </p:nvPr>
            </p:nvSpPr>
            <p:spPr bwMode="auto">
              <a:xfrm>
                <a:off x="10044830" y="3442241"/>
                <a:ext cx="289711" cy="34679"/>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181" name="Freeform 8"/>
              <p:cNvSpPr/>
              <p:nvPr>
                <p:custDataLst>
                  <p:tags r:id="rId166"/>
                </p:custDataLst>
              </p:nvPr>
            </p:nvSpPr>
            <p:spPr bwMode="auto">
              <a:xfrm>
                <a:off x="10044830" y="3601186"/>
                <a:ext cx="289711" cy="34679"/>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182" name="Freeform 9"/>
              <p:cNvSpPr>
                <a:spLocks noEditPoints="1"/>
              </p:cNvSpPr>
              <p:nvPr>
                <p:custDataLst>
                  <p:tags r:id="rId167"/>
                </p:custDataLst>
              </p:nvPr>
            </p:nvSpPr>
            <p:spPr bwMode="auto">
              <a:xfrm>
                <a:off x="9901114" y="2953851"/>
                <a:ext cx="1094967" cy="1037471"/>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solidFill>
                    <a:prstClr val="black"/>
                  </a:solidFill>
                  <a:latin typeface="Arial" panose="020B0604020202020204" pitchFamily="34" charset="0"/>
                  <a:ea typeface="微软雅黑" panose="020B0503020204020204" charset="-122"/>
                  <a:sym typeface="Arial" panose="020B0604020202020204" pitchFamily="34" charset="0"/>
                </a:endParaRPr>
              </a:p>
            </p:txBody>
          </p:sp>
        </p:grpSp>
      </p:grpSp>
    </p:spTree>
    <p:custDataLst>
      <p:tags r:id="rId168"/>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000">
              <a:schemeClr val="accent3">
                <a:alpha val="0"/>
                <a:lumMod val="0"/>
                <a:lumOff val="100000"/>
              </a:schemeClr>
            </a:gs>
            <a:gs pos="100000">
              <a:schemeClr val="bg1">
                <a:lumMod val="85000"/>
              </a:schemeClr>
            </a:gs>
            <a:gs pos="100000">
              <a:schemeClr val="bg1">
                <a:lumMod val="85000"/>
              </a:schemeClr>
            </a:gs>
          </a:gsLst>
          <a:lin ang="5400000" scaled="0"/>
        </a:gradFill>
        <a:effectLst/>
      </p:bgPr>
    </p:bg>
    <p:spTree>
      <p:nvGrpSpPr>
        <p:cNvPr id="1" name=""/>
        <p:cNvGrpSpPr/>
        <p:nvPr/>
      </p:nvGrpSpPr>
      <p:grpSpPr>
        <a:xfrm>
          <a:off x="0" y="0"/>
          <a:ext cx="0" cy="0"/>
          <a:chOff x="0" y="0"/>
          <a:chExt cx="0" cy="0"/>
        </a:xfrm>
      </p:grpSpPr>
      <p:sp>
        <p:nvSpPr>
          <p:cNvPr id="63" name="文本框 62"/>
          <p:cNvSpPr txBox="1"/>
          <p:nvPr/>
        </p:nvSpPr>
        <p:spPr>
          <a:xfrm>
            <a:off x="621665" y="469900"/>
            <a:ext cx="4394835" cy="850900"/>
          </a:xfrm>
          <a:prstGeom prst="rect">
            <a:avLst/>
          </a:prstGeom>
          <a:noFill/>
        </p:spPr>
        <p:txBody>
          <a:bodyPr wrap="square" rtlCol="0" anchor="t">
            <a:noAutofit/>
          </a:bodyPr>
          <a:lstStyle/>
          <a:p>
            <a:pPr algn="l"/>
            <a:r>
              <a:rPr lang="zh-CN" altLang="en-US" sz="4400" b="1">
                <a:solidFill>
                  <a:srgbClr val="002060"/>
                </a:solidFill>
                <a:sym typeface="+mn-ea"/>
              </a:rPr>
              <a:t>未来工作计划</a:t>
            </a:r>
            <a:endParaRPr lang="zh-CN" altLang="en-US" sz="4400" b="1">
              <a:solidFill>
                <a:srgbClr val="002060"/>
              </a:solidFill>
              <a:sym typeface="+mn-ea"/>
            </a:endParaRPr>
          </a:p>
        </p:txBody>
      </p:sp>
      <p:sp>
        <p:nvSpPr>
          <p:cNvPr id="64" name="等腰三角形 47"/>
          <p:cNvSpPr>
            <a:spLocks noChangeArrowheads="1"/>
          </p:cNvSpPr>
          <p:nvPr/>
        </p:nvSpPr>
        <p:spPr bwMode="auto">
          <a:xfrm rot="5400000">
            <a:off x="-36830" y="586105"/>
            <a:ext cx="698500" cy="618490"/>
          </a:xfrm>
          <a:prstGeom prst="triangle">
            <a:avLst>
              <a:gd name="adj" fmla="val 50000"/>
            </a:avLst>
          </a:prstGeom>
          <a:solidFill>
            <a:srgbClr val="002060"/>
          </a:solidFill>
          <a:ln>
            <a:noFill/>
          </a:ln>
        </p:spPr>
        <p:txBody>
          <a:bodyPr lIns="91438" tIns="45719" rIns="91438" bIns="45719"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charset="-122"/>
            </a:endParaRPr>
          </a:p>
        </p:txBody>
      </p:sp>
      <p:pic>
        <p:nvPicPr>
          <p:cNvPr id="65" name="图片 64"/>
          <p:cNvPicPr>
            <a:picLocks noChangeAspect="1"/>
          </p:cNvPicPr>
          <p:nvPr/>
        </p:nvPicPr>
        <p:blipFill>
          <a:blip r:embed="rId1"/>
          <a:stretch>
            <a:fillRect/>
          </a:stretch>
        </p:blipFill>
        <p:spPr>
          <a:xfrm>
            <a:off x="9396174" y="473266"/>
            <a:ext cx="2647969" cy="847731"/>
          </a:xfrm>
          <a:prstGeom prst="rect">
            <a:avLst/>
          </a:prstGeom>
        </p:spPr>
      </p:pic>
      <p:sp>
        <p:nvSpPr>
          <p:cNvPr id="2" name="Freeform 5"/>
          <p:cNvSpPr/>
          <p:nvPr/>
        </p:nvSpPr>
        <p:spPr bwMode="auto">
          <a:xfrm>
            <a:off x="1270735" y="2881152"/>
            <a:ext cx="2239157" cy="201884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007BD3"/>
              </a:gs>
              <a:gs pos="100000">
                <a:srgbClr val="034373"/>
              </a:gs>
            </a:gsLst>
            <a:lin ang="5400000" scaled="0"/>
          </a:gradFill>
          <a:ln w="9525" cap="flat">
            <a:noFill/>
            <a:prstDash val="solid"/>
            <a:miter lim="800000"/>
          </a:ln>
        </p:spPr>
        <p:txBody>
          <a:bodyPr vert="horz" wrap="square" lIns="121920" tIns="60960" rIns="121920" bIns="60960" numCol="1" anchor="t" anchorCtr="0" compatLnSpc="1"/>
          <a:lstStyle/>
          <a:p>
            <a:endParaRPr lang="zh-CN" altLang="en-US" sz="2400"/>
          </a:p>
        </p:txBody>
      </p:sp>
      <p:sp>
        <p:nvSpPr>
          <p:cNvPr id="3" name="TextBox 21"/>
          <p:cNvSpPr txBox="1"/>
          <p:nvPr/>
        </p:nvSpPr>
        <p:spPr>
          <a:xfrm>
            <a:off x="1784523" y="3316060"/>
            <a:ext cx="1211581" cy="114998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r>
              <a:rPr lang="zh-CN" altLang="en-US" sz="3735" b="1" dirty="0"/>
              <a:t>未来计划</a:t>
            </a:r>
            <a:endParaRPr lang="zh-CN" altLang="en-US" sz="3735" b="1" dirty="0"/>
          </a:p>
        </p:txBody>
      </p:sp>
      <p:sp>
        <p:nvSpPr>
          <p:cNvPr id="4" name="圆角矩形 3"/>
          <p:cNvSpPr/>
          <p:nvPr/>
        </p:nvSpPr>
        <p:spPr>
          <a:xfrm>
            <a:off x="4448175" y="1490980"/>
            <a:ext cx="5791835" cy="1245235"/>
          </a:xfrm>
          <a:prstGeom prst="roundRect">
            <a:avLst>
              <a:gd name="adj" fmla="val 50000"/>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Freeform 5"/>
          <p:cNvSpPr/>
          <p:nvPr/>
        </p:nvSpPr>
        <p:spPr bwMode="auto">
          <a:xfrm>
            <a:off x="3613785" y="1953895"/>
            <a:ext cx="730250" cy="4070350"/>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6" name="圆角矩形 5"/>
          <p:cNvSpPr/>
          <p:nvPr/>
        </p:nvSpPr>
        <p:spPr>
          <a:xfrm>
            <a:off x="4474210" y="2880360"/>
            <a:ext cx="5770245" cy="1149350"/>
          </a:xfrm>
          <a:prstGeom prst="roundRect">
            <a:avLst>
              <a:gd name="adj" fmla="val 50000"/>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圆角矩形 6"/>
          <p:cNvSpPr/>
          <p:nvPr/>
        </p:nvSpPr>
        <p:spPr>
          <a:xfrm>
            <a:off x="4448175" y="4320540"/>
            <a:ext cx="5791835" cy="823595"/>
          </a:xfrm>
          <a:prstGeom prst="roundRect">
            <a:avLst>
              <a:gd name="adj" fmla="val 50000"/>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圆角矩形 7"/>
          <p:cNvSpPr/>
          <p:nvPr/>
        </p:nvSpPr>
        <p:spPr>
          <a:xfrm>
            <a:off x="4474210" y="5499100"/>
            <a:ext cx="5770245" cy="807085"/>
          </a:xfrm>
          <a:prstGeom prst="roundRect">
            <a:avLst>
              <a:gd name="adj" fmla="val 50000"/>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TextBox 27"/>
          <p:cNvSpPr txBox="1"/>
          <p:nvPr/>
        </p:nvSpPr>
        <p:spPr>
          <a:xfrm>
            <a:off x="4862830" y="1502410"/>
            <a:ext cx="4921885" cy="1122045"/>
          </a:xfrm>
          <a:prstGeom prst="rect">
            <a:avLst/>
          </a:prstGeom>
          <a:noFill/>
        </p:spPr>
        <p:txBody>
          <a:bodyPr wrap="square" lIns="0" tIns="0" rIns="0" bIns="0" rtlCol="0">
            <a:no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indent="0" fontAlgn="auto">
              <a:lnSpc>
                <a:spcPct val="150000"/>
              </a:lnSpc>
            </a:pPr>
            <a:r>
              <a:rPr lang="zh-CN" altLang="en-US" sz="1600" dirty="0">
                <a:solidFill>
                  <a:schemeClr val="bg1"/>
                </a:solidFill>
                <a:sym typeface="+mn-ea"/>
              </a:rPr>
              <a:t>一，进一步完善目前的研究工作，将数据完备的大陆区域统计结果完成。验证低高速活动性差，中速区活动性强的猜想，同时寻找与地震活动性关系最为密切的圈层</a:t>
            </a:r>
            <a:endParaRPr lang="zh-CN" altLang="en-US" sz="1600" dirty="0">
              <a:solidFill>
                <a:schemeClr val="tx1">
                  <a:lumMod val="75000"/>
                  <a:lumOff val="25000"/>
                </a:schemeClr>
              </a:solidFill>
              <a:sym typeface="+mn-ea"/>
            </a:endParaRPr>
          </a:p>
        </p:txBody>
      </p:sp>
      <p:sp>
        <p:nvSpPr>
          <p:cNvPr id="10" name="TextBox 28"/>
          <p:cNvSpPr txBox="1"/>
          <p:nvPr/>
        </p:nvSpPr>
        <p:spPr>
          <a:xfrm>
            <a:off x="4744720" y="3051175"/>
            <a:ext cx="5039995" cy="887095"/>
          </a:xfrm>
          <a:prstGeom prst="rect">
            <a:avLst/>
          </a:prstGeom>
          <a:noFill/>
        </p:spPr>
        <p:txBody>
          <a:bodyPr wrap="square" lIns="0" tIns="0" rIns="0" bIns="0" rtlCol="0">
            <a:no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gn="just">
              <a:lnSpc>
                <a:spcPct val="150000"/>
              </a:lnSpc>
              <a:buClrTx/>
              <a:buSzTx/>
              <a:buFontTx/>
            </a:pPr>
            <a:r>
              <a:rPr lang="zh-CN" altLang="en-US" sz="1600" dirty="0">
                <a:solidFill>
                  <a:schemeClr val="bg1"/>
                </a:solidFill>
              </a:rPr>
              <a:t>二，针对地震频发的局部区域进行更为精细的统计工作，并使用更多种类的活动性参数。特别是高低速转换带。</a:t>
            </a:r>
            <a:endParaRPr lang="zh-CN" altLang="en-US" sz="1600" dirty="0">
              <a:solidFill>
                <a:schemeClr val="bg1"/>
              </a:solidFill>
            </a:endParaRPr>
          </a:p>
        </p:txBody>
      </p:sp>
      <p:sp>
        <p:nvSpPr>
          <p:cNvPr id="11" name="TextBox 29"/>
          <p:cNvSpPr txBox="1"/>
          <p:nvPr/>
        </p:nvSpPr>
        <p:spPr>
          <a:xfrm>
            <a:off x="4719320" y="4681220"/>
            <a:ext cx="5039360" cy="1663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gn="l"/>
            <a:r>
              <a:rPr lang="zh-CN" altLang="en-US" sz="1600" dirty="0">
                <a:solidFill>
                  <a:schemeClr val="bg1"/>
                </a:solidFill>
              </a:rPr>
              <a:t>三，全球地壳海陆分离进行统计，验证猜想。</a:t>
            </a:r>
            <a:endParaRPr lang="en-US" altLang="zh-CN" sz="1600" dirty="0">
              <a:solidFill>
                <a:schemeClr val="bg1"/>
              </a:solidFill>
            </a:endParaRPr>
          </a:p>
        </p:txBody>
      </p:sp>
      <p:sp>
        <p:nvSpPr>
          <p:cNvPr id="12" name="TextBox 30"/>
          <p:cNvSpPr txBox="1"/>
          <p:nvPr/>
        </p:nvSpPr>
        <p:spPr>
          <a:xfrm>
            <a:off x="4745355" y="5866130"/>
            <a:ext cx="4921885" cy="360045"/>
          </a:xfrm>
          <a:prstGeom prst="rect">
            <a:avLst/>
          </a:prstGeom>
          <a:noFill/>
        </p:spPr>
        <p:txBody>
          <a:bodyPr wrap="square" lIns="0" tIns="0" rIns="0" bIns="0" rtlCol="0">
            <a:no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gn="l"/>
            <a:r>
              <a:rPr lang="zh-CN" altLang="en-US" sz="1600" dirty="0">
                <a:solidFill>
                  <a:schemeClr val="bg1"/>
                </a:solidFill>
              </a:rPr>
              <a:t>四，将评判标准定量化并得出初步结论与规律。</a:t>
            </a:r>
            <a:endParaRPr lang="en-US" altLang="zh-CN" sz="1600" dirty="0">
              <a:solidFill>
                <a:schemeClr val="bg1"/>
              </a:solidFill>
            </a:endParaRPr>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000">
              <a:schemeClr val="accent3">
                <a:alpha val="0"/>
                <a:lumMod val="0"/>
                <a:lumOff val="100000"/>
              </a:schemeClr>
            </a:gs>
            <a:gs pos="100000">
              <a:schemeClr val="bg1">
                <a:lumMod val="85000"/>
              </a:schemeClr>
            </a:gs>
            <a:gs pos="100000">
              <a:schemeClr val="bg1">
                <a:lumMod val="85000"/>
              </a:schemeClr>
            </a:gs>
          </a:gsLst>
          <a:lin ang="5400000" scaled="0"/>
        </a:gradFill>
        <a:effectLst/>
      </p:bgPr>
    </p:bg>
    <p:spTree>
      <p:nvGrpSpPr>
        <p:cNvPr id="1" name=""/>
        <p:cNvGrpSpPr/>
        <p:nvPr/>
      </p:nvGrpSpPr>
      <p:grpSpPr>
        <a:xfrm>
          <a:off x="0" y="0"/>
          <a:ext cx="0" cy="0"/>
          <a:chOff x="0" y="0"/>
          <a:chExt cx="0" cy="0"/>
        </a:xfrm>
      </p:grpSpPr>
      <p:grpSp>
        <p:nvGrpSpPr>
          <p:cNvPr id="7" name="组合 6"/>
          <p:cNvGrpSpPr/>
          <p:nvPr/>
        </p:nvGrpSpPr>
        <p:grpSpPr>
          <a:xfrm>
            <a:off x="1479550" y="1489710"/>
            <a:ext cx="9282430" cy="5116195"/>
            <a:chOff x="833990" y="2092248"/>
            <a:chExt cx="7565435" cy="4003744"/>
          </a:xfrm>
          <a:solidFill>
            <a:schemeClr val="accent3">
              <a:lumMod val="40000"/>
              <a:lumOff val="60000"/>
              <a:alpha val="37000"/>
            </a:schemeClr>
          </a:solidFill>
        </p:grpSpPr>
        <p:sp>
          <p:nvSpPr>
            <p:cNvPr id="9" name="Freeform 5"/>
            <p:cNvSpPr/>
            <p:nvPr>
              <p:custDataLst>
                <p:tags r:id="rId1"/>
              </p:custDataLst>
            </p:nvPr>
          </p:nvSpPr>
          <p:spPr bwMode="auto">
            <a:xfrm>
              <a:off x="7706873" y="2730069"/>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 name="Freeform 6"/>
            <p:cNvSpPr/>
            <p:nvPr>
              <p:custDataLst>
                <p:tags r:id="rId2"/>
              </p:custDataLst>
            </p:nvPr>
          </p:nvSpPr>
          <p:spPr bwMode="auto">
            <a:xfrm>
              <a:off x="2478010" y="2205919"/>
              <a:ext cx="63151" cy="61047"/>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 name="Freeform 7"/>
            <p:cNvSpPr/>
            <p:nvPr>
              <p:custDataLst>
                <p:tags r:id="rId3"/>
              </p:custDataLst>
            </p:nvPr>
          </p:nvSpPr>
          <p:spPr bwMode="auto">
            <a:xfrm>
              <a:off x="2004381" y="4323567"/>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 name="Freeform 8"/>
            <p:cNvSpPr/>
            <p:nvPr>
              <p:custDataLst>
                <p:tags r:id="rId4"/>
              </p:custDataLst>
            </p:nvPr>
          </p:nvSpPr>
          <p:spPr bwMode="auto">
            <a:xfrm>
              <a:off x="3722075" y="2641659"/>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 name="Freeform 9"/>
            <p:cNvSpPr/>
            <p:nvPr>
              <p:custDataLst>
                <p:tags r:id="rId5"/>
              </p:custDataLst>
            </p:nvPr>
          </p:nvSpPr>
          <p:spPr bwMode="auto">
            <a:xfrm>
              <a:off x="4035723" y="291110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 name="Freeform 10"/>
            <p:cNvSpPr/>
            <p:nvPr>
              <p:custDataLst>
                <p:tags r:id="rId6"/>
              </p:custDataLst>
            </p:nvPr>
          </p:nvSpPr>
          <p:spPr bwMode="auto">
            <a:xfrm>
              <a:off x="3940997" y="3024773"/>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 name="Freeform 11"/>
            <p:cNvSpPr/>
            <p:nvPr>
              <p:custDataLst>
                <p:tags r:id="rId7"/>
              </p:custDataLst>
            </p:nvPr>
          </p:nvSpPr>
          <p:spPr bwMode="auto">
            <a:xfrm>
              <a:off x="4031513" y="2919522"/>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 name="Freeform 12"/>
            <p:cNvSpPr/>
            <p:nvPr>
              <p:custDataLst>
                <p:tags r:id="rId8"/>
              </p:custDataLst>
            </p:nvPr>
          </p:nvSpPr>
          <p:spPr bwMode="auto">
            <a:xfrm>
              <a:off x="4315690" y="3348943"/>
              <a:ext cx="25260" cy="46311"/>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Freeform 13"/>
            <p:cNvSpPr/>
            <p:nvPr>
              <p:custDataLst>
                <p:tags r:id="rId9"/>
              </p:custDataLst>
            </p:nvPr>
          </p:nvSpPr>
          <p:spPr bwMode="auto">
            <a:xfrm>
              <a:off x="4305165" y="338893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Freeform 14"/>
            <p:cNvSpPr/>
            <p:nvPr>
              <p:custDataLst>
                <p:tags r:id="rId10"/>
              </p:custDataLst>
            </p:nvPr>
          </p:nvSpPr>
          <p:spPr bwMode="auto">
            <a:xfrm>
              <a:off x="4389365" y="347524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1" name="Freeform 15"/>
            <p:cNvSpPr/>
            <p:nvPr>
              <p:custDataLst>
                <p:tags r:id="rId11"/>
              </p:custDataLst>
            </p:nvPr>
          </p:nvSpPr>
          <p:spPr bwMode="auto">
            <a:xfrm>
              <a:off x="4618812" y="3534186"/>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39" name="Freeform 16"/>
            <p:cNvSpPr/>
            <p:nvPr>
              <p:custDataLst>
                <p:tags r:id="rId12"/>
              </p:custDataLst>
            </p:nvPr>
          </p:nvSpPr>
          <p:spPr bwMode="auto">
            <a:xfrm>
              <a:off x="3722075" y="2092248"/>
              <a:ext cx="3999533" cy="3149107"/>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0" name="Freeform 17"/>
            <p:cNvSpPr/>
            <p:nvPr>
              <p:custDataLst>
                <p:tags r:id="rId13"/>
              </p:custDataLst>
            </p:nvPr>
          </p:nvSpPr>
          <p:spPr bwMode="auto">
            <a:xfrm>
              <a:off x="5077706" y="4607745"/>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1" name="Freeform 18"/>
            <p:cNvSpPr/>
            <p:nvPr>
              <p:custDataLst>
                <p:tags r:id="rId14"/>
              </p:custDataLst>
            </p:nvPr>
          </p:nvSpPr>
          <p:spPr bwMode="auto">
            <a:xfrm>
              <a:off x="5854457" y="4113065"/>
              <a:ext cx="54731" cy="86307"/>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2" name="Freeform 19"/>
            <p:cNvSpPr/>
            <p:nvPr>
              <p:custDataLst>
                <p:tags r:id="rId15"/>
              </p:custDataLst>
            </p:nvPr>
          </p:nvSpPr>
          <p:spPr bwMode="auto">
            <a:xfrm>
              <a:off x="6203890" y="4188846"/>
              <a:ext cx="277863"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3" name="Freeform 20"/>
            <p:cNvSpPr/>
            <p:nvPr>
              <p:custDataLst>
                <p:tags r:id="rId16"/>
              </p:custDataLst>
            </p:nvPr>
          </p:nvSpPr>
          <p:spPr bwMode="auto">
            <a:xfrm>
              <a:off x="6471227" y="4458288"/>
              <a:ext cx="218923" cy="69467"/>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4" name="Freeform 21"/>
            <p:cNvSpPr/>
            <p:nvPr>
              <p:custDataLst>
                <p:tags r:id="rId17"/>
              </p:custDataLst>
            </p:nvPr>
          </p:nvSpPr>
          <p:spPr bwMode="auto">
            <a:xfrm>
              <a:off x="6690149" y="4508809"/>
              <a:ext cx="21051"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5" name="Freeform 22"/>
            <p:cNvSpPr/>
            <p:nvPr>
              <p:custDataLst>
                <p:tags r:id="rId18"/>
              </p:custDataLst>
            </p:nvPr>
          </p:nvSpPr>
          <p:spPr bwMode="auto">
            <a:xfrm>
              <a:off x="6721725" y="451722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6" name="Freeform 23"/>
            <p:cNvSpPr/>
            <p:nvPr>
              <p:custDataLst>
                <p:tags r:id="rId19"/>
              </p:custDataLst>
            </p:nvPr>
          </p:nvSpPr>
          <p:spPr bwMode="auto">
            <a:xfrm>
              <a:off x="6744879" y="451722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7" name="Freeform 24"/>
            <p:cNvSpPr/>
            <p:nvPr>
              <p:custDataLst>
                <p:tags r:id="rId20"/>
              </p:custDataLst>
            </p:nvPr>
          </p:nvSpPr>
          <p:spPr bwMode="auto">
            <a:xfrm>
              <a:off x="6755405" y="4513019"/>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8" name="Freeform 25"/>
            <p:cNvSpPr/>
            <p:nvPr>
              <p:custDataLst>
                <p:tags r:id="rId21"/>
              </p:custDataLst>
            </p:nvPr>
          </p:nvSpPr>
          <p:spPr bwMode="auto">
            <a:xfrm>
              <a:off x="6795400" y="4531965"/>
              <a:ext cx="54731"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49" name="Freeform 26"/>
            <p:cNvSpPr/>
            <p:nvPr>
              <p:custDataLst>
                <p:tags r:id="rId22"/>
              </p:custDataLst>
            </p:nvPr>
          </p:nvSpPr>
          <p:spPr bwMode="auto">
            <a:xfrm>
              <a:off x="6810137" y="4513019"/>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0" name="Freeform 27"/>
            <p:cNvSpPr/>
            <p:nvPr>
              <p:custDataLst>
                <p:tags r:id="rId23"/>
              </p:custDataLst>
            </p:nvPr>
          </p:nvSpPr>
          <p:spPr bwMode="auto">
            <a:xfrm>
              <a:off x="6904862" y="4517229"/>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1" name="Freeform 28"/>
            <p:cNvSpPr/>
            <p:nvPr>
              <p:custDataLst>
                <p:tags r:id="rId24"/>
              </p:custDataLst>
            </p:nvPr>
          </p:nvSpPr>
          <p:spPr bwMode="auto">
            <a:xfrm>
              <a:off x="6765930" y="4294096"/>
              <a:ext cx="124196" cy="153667"/>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2" name="Freeform 29"/>
            <p:cNvSpPr/>
            <p:nvPr>
              <p:custDataLst>
                <p:tags r:id="rId25"/>
              </p:custDataLst>
            </p:nvPr>
          </p:nvSpPr>
          <p:spPr bwMode="auto">
            <a:xfrm>
              <a:off x="6536481" y="4167797"/>
              <a:ext cx="218923"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3" name="Freeform 30"/>
            <p:cNvSpPr/>
            <p:nvPr>
              <p:custDataLst>
                <p:tags r:id="rId26"/>
              </p:custDataLst>
            </p:nvPr>
          </p:nvSpPr>
          <p:spPr bwMode="auto">
            <a:xfrm>
              <a:off x="6452283" y="387940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4" name="Freeform 31"/>
            <p:cNvSpPr/>
            <p:nvPr>
              <p:custDataLst>
                <p:tags r:id="rId27"/>
              </p:custDataLst>
            </p:nvPr>
          </p:nvSpPr>
          <p:spPr bwMode="auto">
            <a:xfrm>
              <a:off x="6675415" y="3759424"/>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5" name="Freeform 32"/>
            <p:cNvSpPr/>
            <p:nvPr>
              <p:custDataLst>
                <p:tags r:id="rId28"/>
              </p:custDataLst>
            </p:nvPr>
          </p:nvSpPr>
          <p:spPr bwMode="auto">
            <a:xfrm>
              <a:off x="6831185" y="3569969"/>
              <a:ext cx="54731" cy="69467"/>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6" name="Freeform 33"/>
            <p:cNvSpPr/>
            <p:nvPr>
              <p:custDataLst>
                <p:tags r:id="rId29"/>
              </p:custDataLst>
            </p:nvPr>
          </p:nvSpPr>
          <p:spPr bwMode="auto">
            <a:xfrm>
              <a:off x="6885917" y="3559446"/>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7" name="Freeform 34"/>
            <p:cNvSpPr/>
            <p:nvPr>
              <p:custDataLst>
                <p:tags r:id="rId30"/>
              </p:custDataLst>
            </p:nvPr>
          </p:nvSpPr>
          <p:spPr bwMode="auto">
            <a:xfrm>
              <a:off x="6850131" y="3395255"/>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8" name="Freeform 35"/>
            <p:cNvSpPr/>
            <p:nvPr>
              <p:custDataLst>
                <p:tags r:id="rId31"/>
              </p:custDataLst>
            </p:nvPr>
          </p:nvSpPr>
          <p:spPr bwMode="auto">
            <a:xfrm>
              <a:off x="6984853" y="3290004"/>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59" name="Freeform 36"/>
            <p:cNvSpPr/>
            <p:nvPr>
              <p:custDataLst>
                <p:tags r:id="rId32"/>
              </p:custDataLst>
            </p:nvPr>
          </p:nvSpPr>
          <p:spPr bwMode="auto">
            <a:xfrm>
              <a:off x="6934332" y="3039505"/>
              <a:ext cx="109461" cy="235763"/>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0" name="Freeform 37"/>
            <p:cNvSpPr/>
            <p:nvPr>
              <p:custDataLst>
                <p:tags r:id="rId33"/>
              </p:custDataLst>
            </p:nvPr>
          </p:nvSpPr>
          <p:spPr bwMode="auto">
            <a:xfrm>
              <a:off x="6696464" y="3908880"/>
              <a:ext cx="119987"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1" name="Freeform 38"/>
            <p:cNvSpPr/>
            <p:nvPr>
              <p:custDataLst>
                <p:tags r:id="rId34"/>
              </p:custDataLst>
            </p:nvPr>
          </p:nvSpPr>
          <p:spPr bwMode="auto">
            <a:xfrm>
              <a:off x="6816449" y="4043599"/>
              <a:ext cx="37891" cy="54731"/>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2" name="Freeform 39"/>
            <p:cNvSpPr/>
            <p:nvPr>
              <p:custDataLst>
                <p:tags r:id="rId35"/>
              </p:custDataLst>
            </p:nvPr>
          </p:nvSpPr>
          <p:spPr bwMode="auto">
            <a:xfrm>
              <a:off x="6791191" y="4102541"/>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3" name="Freeform 40"/>
            <p:cNvSpPr/>
            <p:nvPr>
              <p:custDataLst>
                <p:tags r:id="rId36"/>
              </p:custDataLst>
            </p:nvPr>
          </p:nvSpPr>
          <p:spPr bwMode="auto">
            <a:xfrm>
              <a:off x="6765929" y="406464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4" name="Freeform 41"/>
            <p:cNvSpPr/>
            <p:nvPr>
              <p:custDataLst>
                <p:tags r:id="rId37"/>
              </p:custDataLst>
            </p:nvPr>
          </p:nvSpPr>
          <p:spPr bwMode="auto">
            <a:xfrm>
              <a:off x="6791191" y="4083595"/>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5" name="Freeform 42"/>
            <p:cNvSpPr/>
            <p:nvPr>
              <p:custDataLst>
                <p:tags r:id="rId38"/>
              </p:custDataLst>
            </p:nvPr>
          </p:nvSpPr>
          <p:spPr bwMode="auto">
            <a:xfrm>
              <a:off x="6816451" y="4098331"/>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6" name="Freeform 43"/>
            <p:cNvSpPr/>
            <p:nvPr>
              <p:custDataLst>
                <p:tags r:id="rId39"/>
              </p:custDataLst>
            </p:nvPr>
          </p:nvSpPr>
          <p:spPr bwMode="auto">
            <a:xfrm>
              <a:off x="6725934" y="4028865"/>
              <a:ext cx="29471"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7" name="Freeform 44"/>
            <p:cNvSpPr/>
            <p:nvPr>
              <p:custDataLst>
                <p:tags r:id="rId40"/>
              </p:custDataLst>
            </p:nvPr>
          </p:nvSpPr>
          <p:spPr bwMode="auto">
            <a:xfrm>
              <a:off x="6675415" y="4079385"/>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8" name="Freeform 45"/>
            <p:cNvSpPr/>
            <p:nvPr>
              <p:custDataLst>
                <p:tags r:id="rId41"/>
              </p:custDataLst>
            </p:nvPr>
          </p:nvSpPr>
          <p:spPr bwMode="auto">
            <a:xfrm>
              <a:off x="7020638" y="4327777"/>
              <a:ext cx="532569" cy="244183"/>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69" name="Freeform 46"/>
            <p:cNvSpPr/>
            <p:nvPr>
              <p:custDataLst>
                <p:tags r:id="rId42"/>
              </p:custDataLst>
            </p:nvPr>
          </p:nvSpPr>
          <p:spPr bwMode="auto">
            <a:xfrm>
              <a:off x="7462691" y="4433027"/>
              <a:ext cx="79991" cy="29471"/>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0" name="Freeform 47"/>
            <p:cNvSpPr/>
            <p:nvPr>
              <p:custDataLst>
                <p:tags r:id="rId43"/>
              </p:custDataLst>
            </p:nvPr>
          </p:nvSpPr>
          <p:spPr bwMode="auto">
            <a:xfrm>
              <a:off x="7601621" y="4454078"/>
              <a:ext cx="54731" cy="29471"/>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1" name="Freeform 48"/>
            <p:cNvSpPr/>
            <p:nvPr>
              <p:custDataLst>
                <p:tags r:id="rId44"/>
              </p:custDataLst>
            </p:nvPr>
          </p:nvSpPr>
          <p:spPr bwMode="auto">
            <a:xfrm>
              <a:off x="7921585" y="4807720"/>
              <a:ext cx="88411" cy="54731"/>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2" name="Freeform 49"/>
            <p:cNvSpPr/>
            <p:nvPr>
              <p:custDataLst>
                <p:tags r:id="rId45"/>
              </p:custDataLst>
            </p:nvPr>
          </p:nvSpPr>
          <p:spPr bwMode="auto">
            <a:xfrm>
              <a:off x="8191027" y="4727730"/>
              <a:ext cx="33680" cy="29471"/>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3" name="Freeform 50"/>
            <p:cNvSpPr/>
            <p:nvPr>
              <p:custDataLst>
                <p:tags r:id="rId46"/>
              </p:custDataLst>
            </p:nvPr>
          </p:nvSpPr>
          <p:spPr bwMode="auto">
            <a:xfrm>
              <a:off x="8199447" y="4698259"/>
              <a:ext cx="31575" cy="29471"/>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4" name="Freeform 51"/>
            <p:cNvSpPr/>
            <p:nvPr>
              <p:custDataLst>
                <p:tags r:id="rId47"/>
              </p:custDataLst>
            </p:nvPr>
          </p:nvSpPr>
          <p:spPr bwMode="auto">
            <a:xfrm>
              <a:off x="7932109" y="4668790"/>
              <a:ext cx="33680" cy="29471"/>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5" name="Freeform 52"/>
            <p:cNvSpPr/>
            <p:nvPr>
              <p:custDataLst>
                <p:tags r:id="rId48"/>
              </p:custDataLst>
            </p:nvPr>
          </p:nvSpPr>
          <p:spPr bwMode="auto">
            <a:xfrm>
              <a:off x="7527948" y="4418293"/>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6" name="Freeform 53"/>
            <p:cNvSpPr/>
            <p:nvPr>
              <p:custDataLst>
                <p:tags r:id="rId49"/>
              </p:custDataLst>
            </p:nvPr>
          </p:nvSpPr>
          <p:spPr bwMode="auto">
            <a:xfrm>
              <a:off x="6736459" y="4571960"/>
              <a:ext cx="1014619"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7" name="Freeform 54"/>
            <p:cNvSpPr/>
            <p:nvPr>
              <p:custDataLst>
                <p:tags r:id="rId50"/>
              </p:custDataLst>
            </p:nvPr>
          </p:nvSpPr>
          <p:spPr bwMode="auto">
            <a:xfrm>
              <a:off x="7618462" y="5430807"/>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8" name="Freeform 55"/>
            <p:cNvSpPr/>
            <p:nvPr>
              <p:custDataLst>
                <p:tags r:id="rId51"/>
              </p:custDataLst>
            </p:nvPr>
          </p:nvSpPr>
          <p:spPr bwMode="auto">
            <a:xfrm>
              <a:off x="8205761" y="5426595"/>
              <a:ext cx="138931" cy="244183"/>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79" name="Freeform 56"/>
            <p:cNvSpPr/>
            <p:nvPr>
              <p:custDataLst>
                <p:tags r:id="rId52"/>
              </p:custDataLst>
            </p:nvPr>
          </p:nvSpPr>
          <p:spPr bwMode="auto">
            <a:xfrm>
              <a:off x="8205762" y="5207675"/>
              <a:ext cx="193663"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0" name="Freeform 57"/>
            <p:cNvSpPr/>
            <p:nvPr>
              <p:custDataLst>
                <p:tags r:id="rId53"/>
              </p:custDataLst>
            </p:nvPr>
          </p:nvSpPr>
          <p:spPr bwMode="auto">
            <a:xfrm>
              <a:off x="977131" y="2401687"/>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1" name="Freeform 58"/>
            <p:cNvSpPr/>
            <p:nvPr>
              <p:custDataLst>
                <p:tags r:id="rId54"/>
              </p:custDataLst>
            </p:nvPr>
          </p:nvSpPr>
          <p:spPr bwMode="auto">
            <a:xfrm>
              <a:off x="2069635" y="5936012"/>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2" name="Freeform 59"/>
            <p:cNvSpPr/>
            <p:nvPr>
              <p:custDataLst>
                <p:tags r:id="rId55"/>
              </p:custDataLst>
            </p:nvPr>
          </p:nvSpPr>
          <p:spPr bwMode="auto">
            <a:xfrm>
              <a:off x="2143313" y="6070733"/>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3" name="Freeform 60"/>
            <p:cNvSpPr/>
            <p:nvPr>
              <p:custDataLst>
                <p:tags r:id="rId56"/>
              </p:custDataLst>
            </p:nvPr>
          </p:nvSpPr>
          <p:spPr bwMode="auto">
            <a:xfrm>
              <a:off x="2088581" y="6074941"/>
              <a:ext cx="39995" cy="21051"/>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4" name="Freeform 61"/>
            <p:cNvSpPr/>
            <p:nvPr>
              <p:custDataLst>
                <p:tags r:id="rId57"/>
              </p:custDataLst>
            </p:nvPr>
          </p:nvSpPr>
          <p:spPr bwMode="auto">
            <a:xfrm>
              <a:off x="1989646" y="5950746"/>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5" name="Freeform 62"/>
            <p:cNvSpPr/>
            <p:nvPr>
              <p:custDataLst>
                <p:tags r:id="rId58"/>
              </p:custDataLst>
            </p:nvPr>
          </p:nvSpPr>
          <p:spPr bwMode="auto">
            <a:xfrm>
              <a:off x="2054900" y="5971796"/>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6" name="Freeform 63"/>
            <p:cNvSpPr/>
            <p:nvPr>
              <p:custDataLst>
                <p:tags r:id="rId59"/>
              </p:custDataLst>
            </p:nvPr>
          </p:nvSpPr>
          <p:spPr bwMode="auto">
            <a:xfrm>
              <a:off x="2288557" y="3803627"/>
              <a:ext cx="237867" cy="86307"/>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7" name="Freeform 64"/>
            <p:cNvSpPr/>
            <p:nvPr>
              <p:custDataLst>
                <p:tags r:id="rId60"/>
              </p:custDataLst>
            </p:nvPr>
          </p:nvSpPr>
          <p:spPr bwMode="auto">
            <a:xfrm>
              <a:off x="2408543" y="3913090"/>
              <a:ext cx="37891"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8" name="Freeform 65"/>
            <p:cNvSpPr/>
            <p:nvPr>
              <p:custDataLst>
                <p:tags r:id="rId61"/>
              </p:custDataLst>
            </p:nvPr>
          </p:nvSpPr>
          <p:spPr bwMode="auto">
            <a:xfrm>
              <a:off x="2496955" y="391308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89" name="Freeform 66"/>
            <p:cNvSpPr/>
            <p:nvPr>
              <p:custDataLst>
                <p:tags r:id="rId62"/>
              </p:custDataLst>
            </p:nvPr>
          </p:nvSpPr>
          <p:spPr bwMode="auto">
            <a:xfrm>
              <a:off x="2522215" y="3883619"/>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0" name="Freeform 67"/>
            <p:cNvSpPr/>
            <p:nvPr>
              <p:custDataLst>
                <p:tags r:id="rId63"/>
              </p:custDataLst>
            </p:nvPr>
          </p:nvSpPr>
          <p:spPr bwMode="auto">
            <a:xfrm>
              <a:off x="2646411" y="3913088"/>
              <a:ext cx="50520" cy="21051"/>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1" name="Freeform 68"/>
            <p:cNvSpPr/>
            <p:nvPr>
              <p:custDataLst>
                <p:tags r:id="rId64"/>
              </p:custDataLst>
            </p:nvPr>
          </p:nvSpPr>
          <p:spPr bwMode="auto">
            <a:xfrm>
              <a:off x="2736925" y="3927824"/>
              <a:ext cx="4211"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2" name="Freeform 69"/>
            <p:cNvSpPr/>
            <p:nvPr>
              <p:custDataLst>
                <p:tags r:id="rId65"/>
              </p:custDataLst>
            </p:nvPr>
          </p:nvSpPr>
          <p:spPr bwMode="auto">
            <a:xfrm>
              <a:off x="2751662" y="393834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3" name="Freeform 70"/>
            <p:cNvSpPr/>
            <p:nvPr>
              <p:custDataLst>
                <p:tags r:id="rId66"/>
              </p:custDataLst>
            </p:nvPr>
          </p:nvSpPr>
          <p:spPr bwMode="auto">
            <a:xfrm>
              <a:off x="2762185" y="3978344"/>
              <a:ext cx="4211"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4" name="Freeform 71"/>
            <p:cNvSpPr/>
            <p:nvPr>
              <p:custDataLst>
                <p:tags r:id="rId67"/>
              </p:custDataLst>
            </p:nvPr>
          </p:nvSpPr>
          <p:spPr bwMode="auto">
            <a:xfrm>
              <a:off x="2751662" y="4024655"/>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5" name="Freeform 72"/>
            <p:cNvSpPr/>
            <p:nvPr>
              <p:custDataLst>
                <p:tags r:id="rId68"/>
              </p:custDataLst>
            </p:nvPr>
          </p:nvSpPr>
          <p:spPr bwMode="auto">
            <a:xfrm>
              <a:off x="2751662" y="4014129"/>
              <a:ext cx="10525" cy="4211"/>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6" name="Freeform 73"/>
            <p:cNvSpPr/>
            <p:nvPr>
              <p:custDataLst>
                <p:tags r:id="rId69"/>
              </p:custDataLst>
            </p:nvPr>
          </p:nvSpPr>
          <p:spPr bwMode="auto">
            <a:xfrm>
              <a:off x="2730613" y="404780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7" name="Freeform 74"/>
            <p:cNvSpPr/>
            <p:nvPr>
              <p:custDataLst>
                <p:tags r:id="rId70"/>
              </p:custDataLst>
            </p:nvPr>
          </p:nvSpPr>
          <p:spPr bwMode="auto">
            <a:xfrm>
              <a:off x="2785342" y="4024655"/>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8" name="Freeform 75"/>
            <p:cNvSpPr/>
            <p:nvPr>
              <p:custDataLst>
                <p:tags r:id="rId71"/>
              </p:custDataLst>
            </p:nvPr>
          </p:nvSpPr>
          <p:spPr bwMode="auto">
            <a:xfrm>
              <a:off x="2442225" y="3774158"/>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99" name="Freeform 76"/>
            <p:cNvSpPr/>
            <p:nvPr>
              <p:custDataLst>
                <p:tags r:id="rId72"/>
              </p:custDataLst>
            </p:nvPr>
          </p:nvSpPr>
          <p:spPr bwMode="auto">
            <a:xfrm>
              <a:off x="2442225" y="378889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0" name="Freeform 77"/>
            <p:cNvSpPr/>
            <p:nvPr>
              <p:custDataLst>
                <p:tags r:id="rId73"/>
              </p:custDataLst>
            </p:nvPr>
          </p:nvSpPr>
          <p:spPr bwMode="auto">
            <a:xfrm>
              <a:off x="2755873" y="3603651"/>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1" name="Freeform 78"/>
            <p:cNvSpPr/>
            <p:nvPr>
              <p:custDataLst>
                <p:tags r:id="rId74"/>
              </p:custDataLst>
            </p:nvPr>
          </p:nvSpPr>
          <p:spPr bwMode="auto">
            <a:xfrm>
              <a:off x="2865332" y="3170018"/>
              <a:ext cx="54731"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2" name="Freeform 79"/>
            <p:cNvSpPr/>
            <p:nvPr>
              <p:custDataLst>
                <p:tags r:id="rId75"/>
              </p:custDataLst>
            </p:nvPr>
          </p:nvSpPr>
          <p:spPr bwMode="auto">
            <a:xfrm>
              <a:off x="2905327" y="3245798"/>
              <a:ext cx="25260" cy="29471"/>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3" name="Freeform 80"/>
            <p:cNvSpPr/>
            <p:nvPr>
              <p:custDataLst>
                <p:tags r:id="rId76"/>
              </p:custDataLst>
            </p:nvPr>
          </p:nvSpPr>
          <p:spPr bwMode="auto">
            <a:xfrm>
              <a:off x="2955849" y="3115287"/>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4" name="Freeform 81"/>
            <p:cNvSpPr/>
            <p:nvPr>
              <p:custDataLst>
                <p:tags r:id="rId77"/>
              </p:custDataLst>
            </p:nvPr>
          </p:nvSpPr>
          <p:spPr bwMode="auto">
            <a:xfrm>
              <a:off x="2635886" y="2780590"/>
              <a:ext cx="25260" cy="29471"/>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5" name="Freeform 82"/>
            <p:cNvSpPr/>
            <p:nvPr>
              <p:custDataLst>
                <p:tags r:id="rId78"/>
              </p:custDataLst>
            </p:nvPr>
          </p:nvSpPr>
          <p:spPr bwMode="auto">
            <a:xfrm>
              <a:off x="2572733" y="2759540"/>
              <a:ext cx="54731"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6" name="Freeform 83"/>
            <p:cNvSpPr/>
            <p:nvPr>
              <p:custDataLst>
                <p:tags r:id="rId79"/>
              </p:custDataLst>
            </p:nvPr>
          </p:nvSpPr>
          <p:spPr bwMode="auto">
            <a:xfrm>
              <a:off x="2522214" y="2660604"/>
              <a:ext cx="128407"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7" name="Freeform 84"/>
            <p:cNvSpPr/>
            <p:nvPr>
              <p:custDataLst>
                <p:tags r:id="rId80"/>
              </p:custDataLst>
            </p:nvPr>
          </p:nvSpPr>
          <p:spPr bwMode="auto">
            <a:xfrm>
              <a:off x="2686406" y="2744803"/>
              <a:ext cx="25260" cy="21051"/>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8" name="Freeform 85"/>
            <p:cNvSpPr/>
            <p:nvPr>
              <p:custDataLst>
                <p:tags r:id="rId81"/>
              </p:custDataLst>
            </p:nvPr>
          </p:nvSpPr>
          <p:spPr bwMode="auto">
            <a:xfrm>
              <a:off x="2707457" y="2740594"/>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09" name="Freeform 86"/>
            <p:cNvSpPr/>
            <p:nvPr>
              <p:custDataLst>
                <p:tags r:id="rId82"/>
              </p:custDataLst>
            </p:nvPr>
          </p:nvSpPr>
          <p:spPr bwMode="auto">
            <a:xfrm>
              <a:off x="2776922" y="2570087"/>
              <a:ext cx="29471"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0" name="Freeform 87"/>
            <p:cNvSpPr/>
            <p:nvPr>
              <p:custDataLst>
                <p:tags r:id="rId83"/>
              </p:custDataLst>
            </p:nvPr>
          </p:nvSpPr>
          <p:spPr bwMode="auto">
            <a:xfrm>
              <a:off x="2696931" y="2490096"/>
              <a:ext cx="33680" cy="21051"/>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1" name="Freeform 88"/>
            <p:cNvSpPr/>
            <p:nvPr>
              <p:custDataLst>
                <p:tags r:id="rId84"/>
              </p:custDataLst>
            </p:nvPr>
          </p:nvSpPr>
          <p:spPr bwMode="auto">
            <a:xfrm>
              <a:off x="2915853" y="2799533"/>
              <a:ext cx="29471" cy="21051"/>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2" name="Freeform 89"/>
            <p:cNvSpPr/>
            <p:nvPr>
              <p:custDataLst>
                <p:tags r:id="rId85"/>
              </p:custDataLst>
            </p:nvPr>
          </p:nvSpPr>
          <p:spPr bwMode="auto">
            <a:xfrm>
              <a:off x="2566420" y="229643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3" name="Freeform 90"/>
            <p:cNvSpPr/>
            <p:nvPr>
              <p:custDataLst>
                <p:tags r:id="rId86"/>
              </p:custDataLst>
            </p:nvPr>
          </p:nvSpPr>
          <p:spPr bwMode="auto">
            <a:xfrm>
              <a:off x="2745345" y="2296435"/>
              <a:ext cx="86307"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4" name="Freeform 91"/>
            <p:cNvSpPr/>
            <p:nvPr>
              <p:custDataLst>
                <p:tags r:id="rId87"/>
              </p:custDataLst>
            </p:nvPr>
          </p:nvSpPr>
          <p:spPr bwMode="auto">
            <a:xfrm>
              <a:off x="2347499" y="249009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5" name="Freeform 92"/>
            <p:cNvSpPr/>
            <p:nvPr>
              <p:custDataLst>
                <p:tags r:id="rId88"/>
              </p:custDataLst>
            </p:nvPr>
          </p:nvSpPr>
          <p:spPr bwMode="auto">
            <a:xfrm>
              <a:off x="1928599" y="2266965"/>
              <a:ext cx="210503"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93"/>
            <p:cNvSpPr/>
            <p:nvPr>
              <p:custDataLst>
                <p:tags r:id="rId89"/>
              </p:custDataLst>
            </p:nvPr>
          </p:nvSpPr>
          <p:spPr bwMode="auto">
            <a:xfrm>
              <a:off x="2033850" y="2325906"/>
              <a:ext cx="309439"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94"/>
            <p:cNvSpPr/>
            <p:nvPr>
              <p:custDataLst>
                <p:tags r:id="rId90"/>
              </p:custDataLst>
            </p:nvPr>
          </p:nvSpPr>
          <p:spPr bwMode="auto">
            <a:xfrm>
              <a:off x="2282242" y="2300645"/>
              <a:ext cx="61047"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8" name="Freeform 95"/>
            <p:cNvSpPr/>
            <p:nvPr>
              <p:custDataLst>
                <p:tags r:id="rId91"/>
              </p:custDataLst>
            </p:nvPr>
          </p:nvSpPr>
          <p:spPr bwMode="auto">
            <a:xfrm>
              <a:off x="1720203" y="250483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9" name="Freeform 96"/>
            <p:cNvSpPr/>
            <p:nvPr>
              <p:custDataLst>
                <p:tags r:id="rId92"/>
              </p:custDataLst>
            </p:nvPr>
          </p:nvSpPr>
          <p:spPr bwMode="auto">
            <a:xfrm>
              <a:off x="2467484" y="2285911"/>
              <a:ext cx="119987"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0" name="Freeform 97"/>
            <p:cNvSpPr/>
            <p:nvPr>
              <p:custDataLst>
                <p:tags r:id="rId93"/>
              </p:custDataLst>
            </p:nvPr>
          </p:nvSpPr>
          <p:spPr bwMode="auto">
            <a:xfrm>
              <a:off x="2347499" y="2290121"/>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1" name="Freeform 98"/>
            <p:cNvSpPr/>
            <p:nvPr>
              <p:custDataLst>
                <p:tags r:id="rId94"/>
              </p:custDataLst>
            </p:nvPr>
          </p:nvSpPr>
          <p:spPr bwMode="auto">
            <a:xfrm>
              <a:off x="2347497" y="2216445"/>
              <a:ext cx="21051"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2" name="Freeform 99"/>
            <p:cNvSpPr/>
            <p:nvPr>
              <p:custDataLst>
                <p:tags r:id="rId95"/>
              </p:custDataLst>
            </p:nvPr>
          </p:nvSpPr>
          <p:spPr bwMode="auto">
            <a:xfrm>
              <a:off x="5890243" y="2165926"/>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3" name="Freeform 100"/>
            <p:cNvSpPr/>
            <p:nvPr>
              <p:custDataLst>
                <p:tags r:id="rId96"/>
              </p:custDataLst>
            </p:nvPr>
          </p:nvSpPr>
          <p:spPr bwMode="auto">
            <a:xfrm>
              <a:off x="5879718" y="2125930"/>
              <a:ext cx="29471"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4" name="Freeform 101"/>
            <p:cNvSpPr/>
            <p:nvPr>
              <p:custDataLst>
                <p:tags r:id="rId97"/>
              </p:custDataLst>
            </p:nvPr>
          </p:nvSpPr>
          <p:spPr bwMode="auto">
            <a:xfrm>
              <a:off x="5081917" y="2511146"/>
              <a:ext cx="35785" cy="29471"/>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5" name="Freeform 102"/>
            <p:cNvSpPr/>
            <p:nvPr>
              <p:custDataLst>
                <p:tags r:id="rId98"/>
              </p:custDataLst>
            </p:nvPr>
          </p:nvSpPr>
          <p:spPr bwMode="auto">
            <a:xfrm>
              <a:off x="5267157" y="2460627"/>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6" name="Freeform 103"/>
            <p:cNvSpPr/>
            <p:nvPr>
              <p:custDataLst>
                <p:tags r:id="rId99"/>
              </p:custDataLst>
            </p:nvPr>
          </p:nvSpPr>
          <p:spPr bwMode="auto">
            <a:xfrm>
              <a:off x="5471345" y="2321695"/>
              <a:ext cx="29471" cy="29471"/>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7" name="Freeform 104"/>
            <p:cNvSpPr/>
            <p:nvPr>
              <p:custDataLst>
                <p:tags r:id="rId100"/>
              </p:custDataLst>
            </p:nvPr>
          </p:nvSpPr>
          <p:spPr bwMode="auto">
            <a:xfrm>
              <a:off x="5540810" y="2330115"/>
              <a:ext cx="14735" cy="21051"/>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8" name="Freeform 105"/>
            <p:cNvSpPr/>
            <p:nvPr>
              <p:custDataLst>
                <p:tags r:id="rId101"/>
              </p:custDataLst>
            </p:nvPr>
          </p:nvSpPr>
          <p:spPr bwMode="auto">
            <a:xfrm>
              <a:off x="5599749" y="2346955"/>
              <a:ext cx="21051"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29" name="Freeform 106"/>
            <p:cNvSpPr/>
            <p:nvPr>
              <p:custDataLst>
                <p:tags r:id="rId102"/>
              </p:custDataLst>
            </p:nvPr>
          </p:nvSpPr>
          <p:spPr bwMode="auto">
            <a:xfrm>
              <a:off x="5620801" y="2325906"/>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0" name="Freeform 107"/>
            <p:cNvSpPr/>
            <p:nvPr>
              <p:custDataLst>
                <p:tags r:id="rId103"/>
              </p:custDataLst>
            </p:nvPr>
          </p:nvSpPr>
          <p:spPr bwMode="auto">
            <a:xfrm>
              <a:off x="6197575" y="2266965"/>
              <a:ext cx="29471"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1" name="Freeform 108"/>
            <p:cNvSpPr/>
            <p:nvPr>
              <p:custDataLst>
                <p:tags r:id="rId104"/>
              </p:custDataLst>
            </p:nvPr>
          </p:nvSpPr>
          <p:spPr bwMode="auto">
            <a:xfrm>
              <a:off x="6704885" y="2311172"/>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2" name="Freeform 109"/>
            <p:cNvSpPr/>
            <p:nvPr>
              <p:custDataLst>
                <p:tags r:id="rId105"/>
              </p:custDataLst>
            </p:nvPr>
          </p:nvSpPr>
          <p:spPr bwMode="auto">
            <a:xfrm>
              <a:off x="6696465" y="2290121"/>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3" name="Freeform 110"/>
            <p:cNvSpPr/>
            <p:nvPr>
              <p:custDataLst>
                <p:tags r:id="rId106"/>
              </p:custDataLst>
            </p:nvPr>
          </p:nvSpPr>
          <p:spPr bwMode="auto">
            <a:xfrm>
              <a:off x="6620684" y="2186976"/>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4" name="Freeform 111"/>
            <p:cNvSpPr/>
            <p:nvPr>
              <p:custDataLst>
                <p:tags r:id="rId107"/>
              </p:custDataLst>
            </p:nvPr>
          </p:nvSpPr>
          <p:spPr bwMode="auto">
            <a:xfrm>
              <a:off x="6791191" y="2226970"/>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5" name="Freeform 112"/>
            <p:cNvSpPr/>
            <p:nvPr>
              <p:custDataLst>
                <p:tags r:id="rId108"/>
              </p:custDataLst>
            </p:nvPr>
          </p:nvSpPr>
          <p:spPr bwMode="auto">
            <a:xfrm>
              <a:off x="6616474" y="2296437"/>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6" name="Freeform 113"/>
            <p:cNvSpPr/>
            <p:nvPr>
              <p:custDataLst>
                <p:tags r:id="rId109"/>
              </p:custDataLst>
            </p:nvPr>
          </p:nvSpPr>
          <p:spPr bwMode="auto">
            <a:xfrm>
              <a:off x="7264821" y="2490096"/>
              <a:ext cx="18945" cy="21051"/>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7" name="Freeform 114"/>
            <p:cNvSpPr/>
            <p:nvPr>
              <p:custDataLst>
                <p:tags r:id="rId110"/>
              </p:custDataLst>
            </p:nvPr>
          </p:nvSpPr>
          <p:spPr bwMode="auto">
            <a:xfrm>
              <a:off x="7443746" y="2431158"/>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8" name="Freeform 115"/>
            <p:cNvSpPr/>
            <p:nvPr>
              <p:custDataLst>
                <p:tags r:id="rId111"/>
              </p:custDataLst>
            </p:nvPr>
          </p:nvSpPr>
          <p:spPr bwMode="auto">
            <a:xfrm>
              <a:off x="5136647" y="2321696"/>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39" name="Freeform 116"/>
            <p:cNvSpPr/>
            <p:nvPr>
              <p:custDataLst>
                <p:tags r:id="rId112"/>
              </p:custDataLst>
            </p:nvPr>
          </p:nvSpPr>
          <p:spPr bwMode="auto">
            <a:xfrm>
              <a:off x="5151381" y="2426947"/>
              <a:ext cx="21051"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0" name="Freeform 117"/>
            <p:cNvSpPr/>
            <p:nvPr>
              <p:custDataLst>
                <p:tags r:id="rId113"/>
              </p:custDataLst>
            </p:nvPr>
          </p:nvSpPr>
          <p:spPr bwMode="auto">
            <a:xfrm>
              <a:off x="5161905" y="2125929"/>
              <a:ext cx="269443"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1" name="Freeform 118"/>
            <p:cNvSpPr/>
            <p:nvPr>
              <p:custDataLst>
                <p:tags r:id="rId114"/>
              </p:custDataLst>
            </p:nvPr>
          </p:nvSpPr>
          <p:spPr bwMode="auto">
            <a:xfrm>
              <a:off x="4593551" y="2441681"/>
              <a:ext cx="29471"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2" name="Freeform 119"/>
            <p:cNvSpPr/>
            <p:nvPr>
              <p:custDataLst>
                <p:tags r:id="rId115"/>
              </p:custDataLst>
            </p:nvPr>
          </p:nvSpPr>
          <p:spPr bwMode="auto">
            <a:xfrm>
              <a:off x="4498827" y="2504833"/>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3" name="Freeform 120"/>
            <p:cNvSpPr/>
            <p:nvPr>
              <p:custDataLst>
                <p:tags r:id="rId116"/>
              </p:custDataLst>
            </p:nvPr>
          </p:nvSpPr>
          <p:spPr bwMode="auto">
            <a:xfrm>
              <a:off x="4804054" y="352997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4" name="Freeform 121"/>
            <p:cNvSpPr/>
            <p:nvPr>
              <p:custDataLst>
                <p:tags r:id="rId117"/>
              </p:custDataLst>
            </p:nvPr>
          </p:nvSpPr>
          <p:spPr bwMode="auto">
            <a:xfrm>
              <a:off x="1600217" y="314054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5" name="Freeform 122"/>
            <p:cNvSpPr/>
            <p:nvPr>
              <p:custDataLst>
                <p:tags r:id="rId118"/>
              </p:custDataLst>
            </p:nvPr>
          </p:nvSpPr>
          <p:spPr bwMode="auto">
            <a:xfrm>
              <a:off x="1560221" y="298056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6" name="Freeform 123"/>
            <p:cNvSpPr/>
            <p:nvPr>
              <p:custDataLst>
                <p:tags r:id="rId119"/>
              </p:custDataLst>
            </p:nvPr>
          </p:nvSpPr>
          <p:spPr bwMode="auto">
            <a:xfrm>
              <a:off x="1551802" y="3035296"/>
              <a:ext cx="29471" cy="54731"/>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7" name="Freeform 124"/>
            <p:cNvSpPr/>
            <p:nvPr>
              <p:custDataLst>
                <p:tags r:id="rId120"/>
              </p:custDataLst>
            </p:nvPr>
          </p:nvSpPr>
          <p:spPr bwMode="auto">
            <a:xfrm>
              <a:off x="1526542" y="292583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8" name="Freeform 125"/>
            <p:cNvSpPr/>
            <p:nvPr>
              <p:custDataLst>
                <p:tags r:id="rId121"/>
              </p:custDataLst>
            </p:nvPr>
          </p:nvSpPr>
          <p:spPr bwMode="auto">
            <a:xfrm>
              <a:off x="1556013" y="2930046"/>
              <a:ext cx="18945" cy="29471"/>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49" name="Freeform 126"/>
            <p:cNvSpPr/>
            <p:nvPr>
              <p:custDataLst>
                <p:tags r:id="rId122"/>
              </p:custDataLst>
            </p:nvPr>
          </p:nvSpPr>
          <p:spPr bwMode="auto">
            <a:xfrm>
              <a:off x="1566538" y="2951096"/>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0" name="Freeform 127"/>
            <p:cNvSpPr/>
            <p:nvPr>
              <p:custDataLst>
                <p:tags r:id="rId123"/>
              </p:custDataLst>
            </p:nvPr>
          </p:nvSpPr>
          <p:spPr bwMode="auto">
            <a:xfrm>
              <a:off x="1158163" y="2930045"/>
              <a:ext cx="54731"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1" name="Freeform 128"/>
            <p:cNvSpPr/>
            <p:nvPr>
              <p:custDataLst>
                <p:tags r:id="rId124"/>
              </p:custDataLst>
            </p:nvPr>
          </p:nvSpPr>
          <p:spPr bwMode="auto">
            <a:xfrm>
              <a:off x="1206579" y="291952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2" name="Freeform 129"/>
            <p:cNvSpPr/>
            <p:nvPr>
              <p:custDataLst>
                <p:tags r:id="rId125"/>
              </p:custDataLst>
            </p:nvPr>
          </p:nvSpPr>
          <p:spPr bwMode="auto">
            <a:xfrm>
              <a:off x="932926" y="3020562"/>
              <a:ext cx="29471"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3" name="Freeform 130"/>
            <p:cNvSpPr/>
            <p:nvPr>
              <p:custDataLst>
                <p:tags r:id="rId126"/>
              </p:custDataLst>
            </p:nvPr>
          </p:nvSpPr>
          <p:spPr bwMode="auto">
            <a:xfrm>
              <a:off x="873986" y="3050031"/>
              <a:ext cx="18945" cy="21051"/>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4" name="Freeform 131"/>
            <p:cNvSpPr/>
            <p:nvPr>
              <p:custDataLst>
                <p:tags r:id="rId127"/>
              </p:custDataLst>
            </p:nvPr>
          </p:nvSpPr>
          <p:spPr bwMode="auto">
            <a:xfrm>
              <a:off x="833990" y="3064765"/>
              <a:ext cx="29471" cy="21051"/>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5" name="Freeform 132"/>
            <p:cNvSpPr/>
            <p:nvPr>
              <p:custDataLst>
                <p:tags r:id="rId128"/>
              </p:custDataLst>
            </p:nvPr>
          </p:nvSpPr>
          <p:spPr bwMode="auto">
            <a:xfrm>
              <a:off x="953976" y="2850055"/>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6" name="Freeform 133"/>
            <p:cNvSpPr/>
            <p:nvPr>
              <p:custDataLst>
                <p:tags r:id="rId129"/>
              </p:custDataLst>
            </p:nvPr>
          </p:nvSpPr>
          <p:spPr bwMode="auto">
            <a:xfrm>
              <a:off x="2526425" y="3071082"/>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7" name="Freeform 134"/>
            <p:cNvSpPr/>
            <p:nvPr>
              <p:custDataLst>
                <p:tags r:id="rId130"/>
              </p:custDataLst>
            </p:nvPr>
          </p:nvSpPr>
          <p:spPr bwMode="auto">
            <a:xfrm>
              <a:off x="4370420" y="2995301"/>
              <a:ext cx="39995" cy="29471"/>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8" name="Freeform 135"/>
            <p:cNvSpPr/>
            <p:nvPr>
              <p:custDataLst>
                <p:tags r:id="rId131"/>
              </p:custDataLst>
            </p:nvPr>
          </p:nvSpPr>
          <p:spPr bwMode="auto">
            <a:xfrm>
              <a:off x="4519877" y="2934257"/>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59" name="Freeform 136"/>
            <p:cNvSpPr/>
            <p:nvPr>
              <p:custDataLst>
                <p:tags r:id="rId132"/>
              </p:custDataLst>
            </p:nvPr>
          </p:nvSpPr>
          <p:spPr bwMode="auto">
            <a:xfrm>
              <a:off x="4589342" y="2915312"/>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0" name="Freeform 137"/>
            <p:cNvSpPr/>
            <p:nvPr>
              <p:custDataLst>
                <p:tags r:id="rId133"/>
              </p:custDataLst>
            </p:nvPr>
          </p:nvSpPr>
          <p:spPr bwMode="auto">
            <a:xfrm>
              <a:off x="4593553" y="2900576"/>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1" name="Freeform 138"/>
            <p:cNvSpPr/>
            <p:nvPr>
              <p:custDataLst>
                <p:tags r:id="rId134"/>
              </p:custDataLst>
            </p:nvPr>
          </p:nvSpPr>
          <p:spPr bwMode="auto">
            <a:xfrm>
              <a:off x="5361885" y="4822457"/>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2" name="Freeform 139"/>
            <p:cNvSpPr/>
            <p:nvPr>
              <p:custDataLst>
                <p:tags r:id="rId135"/>
              </p:custDataLst>
            </p:nvPr>
          </p:nvSpPr>
          <p:spPr bwMode="auto">
            <a:xfrm>
              <a:off x="7736344" y="4538279"/>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3" name="Freeform 140"/>
            <p:cNvSpPr/>
            <p:nvPr>
              <p:custDataLst>
                <p:tags r:id="rId136"/>
              </p:custDataLst>
            </p:nvPr>
          </p:nvSpPr>
          <p:spPr bwMode="auto">
            <a:xfrm>
              <a:off x="7801597" y="4563539"/>
              <a:ext cx="21051"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4" name="Freeform 141"/>
            <p:cNvSpPr/>
            <p:nvPr>
              <p:custDataLst>
                <p:tags r:id="rId137"/>
              </p:custDataLst>
            </p:nvPr>
          </p:nvSpPr>
          <p:spPr bwMode="auto">
            <a:xfrm>
              <a:off x="7687929" y="4494074"/>
              <a:ext cx="48415" cy="29471"/>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5" name="Freeform 142"/>
            <p:cNvSpPr/>
            <p:nvPr>
              <p:custDataLst>
                <p:tags r:id="rId138"/>
              </p:custDataLst>
            </p:nvPr>
          </p:nvSpPr>
          <p:spPr bwMode="auto">
            <a:xfrm>
              <a:off x="4429360" y="352366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6" name="Freeform 143"/>
            <p:cNvSpPr/>
            <p:nvPr>
              <p:custDataLst>
                <p:tags r:id="rId139"/>
              </p:custDataLst>
            </p:nvPr>
          </p:nvSpPr>
          <p:spPr bwMode="auto">
            <a:xfrm>
              <a:off x="3583145" y="3999395"/>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7" name="Freeform 144"/>
            <p:cNvSpPr/>
            <p:nvPr>
              <p:custDataLst>
                <p:tags r:id="rId140"/>
              </p:custDataLst>
            </p:nvPr>
          </p:nvSpPr>
          <p:spPr bwMode="auto">
            <a:xfrm>
              <a:off x="4269379" y="4254102"/>
              <a:ext cx="21051"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8" name="Freeform 145"/>
            <p:cNvSpPr/>
            <p:nvPr>
              <p:custDataLst>
                <p:tags r:id="rId141"/>
              </p:custDataLst>
            </p:nvPr>
          </p:nvSpPr>
          <p:spPr bwMode="auto">
            <a:xfrm>
              <a:off x="4235699" y="4313041"/>
              <a:ext cx="10525" cy="4211"/>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69" name="Freeform 146"/>
            <p:cNvSpPr/>
            <p:nvPr>
              <p:custDataLst>
                <p:tags r:id="rId142"/>
              </p:custDataLst>
            </p:nvPr>
          </p:nvSpPr>
          <p:spPr bwMode="auto">
            <a:xfrm>
              <a:off x="5336623" y="4414083"/>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0" name="Freeform 147"/>
            <p:cNvSpPr/>
            <p:nvPr>
              <p:custDataLst>
                <p:tags r:id="rId143"/>
              </p:custDataLst>
            </p:nvPr>
          </p:nvSpPr>
          <p:spPr bwMode="auto">
            <a:xfrm>
              <a:off x="5191376" y="373837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1" name="Freeform 148"/>
            <p:cNvSpPr/>
            <p:nvPr>
              <p:custDataLst>
                <p:tags r:id="rId144"/>
              </p:custDataLst>
            </p:nvPr>
          </p:nvSpPr>
          <p:spPr bwMode="auto">
            <a:xfrm>
              <a:off x="5062971" y="4597221"/>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2" name="Freeform 149"/>
            <p:cNvSpPr/>
            <p:nvPr>
              <p:custDataLst>
                <p:tags r:id="rId145"/>
              </p:custDataLst>
            </p:nvPr>
          </p:nvSpPr>
          <p:spPr bwMode="auto">
            <a:xfrm>
              <a:off x="2755871" y="4083595"/>
              <a:ext cx="21051"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3" name="Freeform 150"/>
            <p:cNvSpPr/>
            <p:nvPr>
              <p:custDataLst>
                <p:tags r:id="rId146"/>
              </p:custDataLst>
            </p:nvPr>
          </p:nvSpPr>
          <p:spPr bwMode="auto">
            <a:xfrm>
              <a:off x="7090104" y="3315265"/>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4" name="Freeform 151"/>
            <p:cNvSpPr/>
            <p:nvPr>
              <p:custDataLst>
                <p:tags r:id="rId147"/>
              </p:custDataLst>
            </p:nvPr>
          </p:nvSpPr>
          <p:spPr bwMode="auto">
            <a:xfrm>
              <a:off x="7109048" y="3290003"/>
              <a:ext cx="39995" cy="29471"/>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5" name="Freeform 152"/>
            <p:cNvSpPr/>
            <p:nvPr>
              <p:custDataLst>
                <p:tags r:id="rId148"/>
              </p:custDataLst>
            </p:nvPr>
          </p:nvSpPr>
          <p:spPr bwMode="auto">
            <a:xfrm>
              <a:off x="7153253" y="3264745"/>
              <a:ext cx="21051"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6" name="Freeform 153"/>
            <p:cNvSpPr/>
            <p:nvPr>
              <p:custDataLst>
                <p:tags r:id="rId149"/>
              </p:custDataLst>
            </p:nvPr>
          </p:nvSpPr>
          <p:spPr bwMode="auto">
            <a:xfrm>
              <a:off x="7184830" y="3245799"/>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7" name="Freeform 154"/>
            <p:cNvSpPr/>
            <p:nvPr>
              <p:custDataLst>
                <p:tags r:id="rId150"/>
              </p:custDataLst>
            </p:nvPr>
          </p:nvSpPr>
          <p:spPr bwMode="auto">
            <a:xfrm>
              <a:off x="7233243" y="3148967"/>
              <a:ext cx="21051" cy="21051"/>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8" name="Freeform 155"/>
            <p:cNvSpPr/>
            <p:nvPr>
              <p:custDataLst>
                <p:tags r:id="rId151"/>
              </p:custDataLst>
            </p:nvPr>
          </p:nvSpPr>
          <p:spPr bwMode="auto">
            <a:xfrm>
              <a:off x="7224823" y="3199488"/>
              <a:ext cx="4211"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79" name="Freeform 156"/>
            <p:cNvSpPr/>
            <p:nvPr>
              <p:custDataLst>
                <p:tags r:id="rId152"/>
              </p:custDataLst>
            </p:nvPr>
          </p:nvSpPr>
          <p:spPr bwMode="auto">
            <a:xfrm>
              <a:off x="6736459" y="3788892"/>
              <a:ext cx="8420" cy="4211"/>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80" name="Freeform 157"/>
            <p:cNvSpPr/>
            <p:nvPr>
              <p:custDataLst>
                <p:tags r:id="rId153"/>
              </p:custDataLst>
            </p:nvPr>
          </p:nvSpPr>
          <p:spPr bwMode="auto">
            <a:xfrm>
              <a:off x="4444095" y="5350815"/>
              <a:ext cx="46311" cy="61047"/>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grpSp>
      <p:sp>
        <p:nvSpPr>
          <p:cNvPr id="3" name="文本占位符 2"/>
          <p:cNvSpPr>
            <a:spLocks noGrp="1"/>
          </p:cNvSpPr>
          <p:nvPr>
            <p:ph type="body" sz="quarter" idx="11"/>
          </p:nvPr>
        </p:nvSpPr>
        <p:spPr>
          <a:xfrm>
            <a:off x="313690" y="1450340"/>
            <a:ext cx="11565255" cy="873125"/>
          </a:xfrm>
        </p:spPr>
        <p:txBody>
          <a:bodyPr/>
          <a:lstStyle/>
          <a:p>
            <a:pPr algn="ctr"/>
            <a:r>
              <a:rPr lang="zh-CN" altLang="en-US" sz="6000" b="1" dirty="0">
                <a:latin typeface="黑体" panose="02010609060101010101" charset="-122"/>
                <a:ea typeface="黑体" panose="02010609060101010101" charset="-122"/>
                <a:sym typeface="Segoe UI Italic" panose="020B0502040204090203" pitchFamily="34" charset="0"/>
              </a:rPr>
              <a:t>感谢各位评委老师</a:t>
            </a:r>
            <a:endParaRPr lang="zh-CN" altLang="en-US" sz="6000" b="1" dirty="0">
              <a:latin typeface="黑体" panose="02010609060101010101" charset="-122"/>
              <a:ea typeface="黑体" panose="02010609060101010101" charset="-122"/>
              <a:sym typeface="Segoe UI Italic" panose="020B0502040204090203" pitchFamily="34" charset="0"/>
            </a:endParaRPr>
          </a:p>
          <a:p>
            <a:pPr algn="ctr"/>
            <a:r>
              <a:rPr lang="zh-CN" altLang="en-US" sz="6000" b="1" dirty="0">
                <a:latin typeface="黑体" panose="02010609060101010101" charset="-122"/>
                <a:ea typeface="黑体" panose="02010609060101010101" charset="-122"/>
                <a:sym typeface="Segoe UI Italic" panose="020B0502040204090203" pitchFamily="34" charset="0"/>
              </a:rPr>
              <a:t>请评委老师批评指正</a:t>
            </a:r>
            <a:endParaRPr lang="zh-CN" altLang="en-US" sz="6000" b="1" dirty="0">
              <a:latin typeface="黑体" panose="02010609060101010101" charset="-122"/>
              <a:ea typeface="黑体" panose="02010609060101010101" charset="-122"/>
              <a:sym typeface="Segoe UI Italic" panose="020B0502040204090203" pitchFamily="34" charset="0"/>
            </a:endParaRPr>
          </a:p>
        </p:txBody>
      </p:sp>
      <p:sp>
        <p:nvSpPr>
          <p:cNvPr id="8" name="矩形 7"/>
          <p:cNvSpPr/>
          <p:nvPr/>
        </p:nvSpPr>
        <p:spPr>
          <a:xfrm>
            <a:off x="2530475" y="5064125"/>
            <a:ext cx="2439670" cy="406400"/>
          </a:xfrm>
          <a:prstGeom prst="rect">
            <a:avLst/>
          </a:prstGeom>
        </p:spPr>
        <p:txBody>
          <a:bodyPr wrap="square" lIns="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dirty="0">
                <a:solidFill>
                  <a:schemeClr val="accent3">
                    <a:lumMod val="50000"/>
                  </a:schemeClr>
                </a:solidFill>
                <a:latin typeface="微软雅黑" panose="020B0503020204020204" charset="-122"/>
                <a:ea typeface="微软雅黑" panose="020B0503020204020204" charset="-122"/>
                <a:cs typeface="+mn-ea"/>
                <a:sym typeface="Segoe UI Italic" panose="020B0502040204090203" pitchFamily="34" charset="0"/>
              </a:rPr>
              <a:t>答辩</a:t>
            </a:r>
            <a:r>
              <a:rPr kumimoji="0" lang="zh-CN" altLang="en-US" sz="2000" b="1" i="0" u="none" strike="noStrike" kern="1200" cap="none" spc="0" normalizeH="0" baseline="0" noProof="0" dirty="0">
                <a:ln>
                  <a:noFill/>
                </a:ln>
                <a:solidFill>
                  <a:schemeClr val="accent3">
                    <a:lumMod val="50000"/>
                  </a:schemeClr>
                </a:solidFill>
                <a:effectLst/>
                <a:uLnTx/>
                <a:uFillTx/>
                <a:latin typeface="微软雅黑" panose="020B0503020204020204" charset="-122"/>
                <a:ea typeface="微软雅黑" panose="020B0503020204020204" charset="-122"/>
                <a:cs typeface="+mn-ea"/>
                <a:sym typeface="Segoe UI Italic" panose="020B0502040204090203" pitchFamily="34" charset="0"/>
              </a:rPr>
              <a:t>人：翟英杰</a:t>
            </a:r>
            <a:endParaRPr kumimoji="0" lang="zh-CN" altLang="en-US" sz="2000" b="1"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Segoe UI Italic" panose="020B0502040204090203"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Segoe UI Italic" panose="020B0502040204090203" pitchFamily="34" charset="0"/>
            </a:endParaRPr>
          </a:p>
        </p:txBody>
      </p:sp>
      <p:pic>
        <p:nvPicPr>
          <p:cNvPr id="6" name="图片 5"/>
          <p:cNvPicPr>
            <a:picLocks noChangeAspect="1"/>
          </p:cNvPicPr>
          <p:nvPr/>
        </p:nvPicPr>
        <p:blipFill>
          <a:blip r:embed="rId154"/>
          <a:stretch>
            <a:fillRect/>
          </a:stretch>
        </p:blipFill>
        <p:spPr>
          <a:xfrm>
            <a:off x="453469" y="271336"/>
            <a:ext cx="2647969" cy="847731"/>
          </a:xfrm>
          <a:prstGeom prst="rect">
            <a:avLst/>
          </a:prstGeom>
        </p:spPr>
      </p:pic>
      <p:sp>
        <p:nvSpPr>
          <p:cNvPr id="2" name="文本框 1"/>
          <p:cNvSpPr txBox="1"/>
          <p:nvPr/>
        </p:nvSpPr>
        <p:spPr>
          <a:xfrm>
            <a:off x="7326630" y="5064125"/>
            <a:ext cx="2337435" cy="398780"/>
          </a:xfrm>
          <a:prstGeom prst="rect">
            <a:avLst/>
          </a:prstGeom>
          <a:noFill/>
        </p:spPr>
        <p:txBody>
          <a:bodyPr wrap="square" rtlCol="0" anchor="t">
            <a:spAutoFit/>
          </a:bodyPr>
          <a:lstStyle/>
          <a:p>
            <a:pPr algn="ctr"/>
            <a:r>
              <a:rPr lang="zh-CN" altLang="en-US" sz="2000" b="1" noProof="0" dirty="0">
                <a:ln>
                  <a:noFill/>
                </a:ln>
                <a:solidFill>
                  <a:schemeClr val="tx2">
                    <a:lumMod val="75000"/>
                  </a:schemeClr>
                </a:solidFill>
                <a:effectLst/>
                <a:uLnTx/>
                <a:uFillTx/>
                <a:latin typeface="微软雅黑" panose="020B0503020204020204" charset="-122"/>
                <a:ea typeface="微软雅黑" panose="020B0503020204020204" charset="-122"/>
                <a:cs typeface="+mn-ea"/>
                <a:sym typeface="Segoe UI Italic" panose="020B0502040204090203" pitchFamily="34" charset="0"/>
              </a:rPr>
              <a:t>专业：地球物理学</a:t>
            </a:r>
            <a:endParaRPr lang="zh-CN" altLang="en-US" sz="2000" b="1" noProof="0" dirty="0">
              <a:ln>
                <a:noFill/>
              </a:ln>
              <a:solidFill>
                <a:schemeClr val="tx2">
                  <a:lumMod val="75000"/>
                </a:schemeClr>
              </a:solidFill>
              <a:effectLst/>
              <a:uLnTx/>
              <a:uFillTx/>
              <a:latin typeface="微软雅黑" panose="020B0503020204020204" charset="-122"/>
              <a:ea typeface="微软雅黑" panose="020B0503020204020204" charset="-122"/>
              <a:cs typeface="+mn-ea"/>
              <a:sym typeface="Segoe UI Italic" panose="020B0502040204090203" pitchFamily="34" charset="0"/>
            </a:endParaRPr>
          </a:p>
        </p:txBody>
      </p:sp>
      <p:cxnSp>
        <p:nvCxnSpPr>
          <p:cNvPr id="4" name="直接连接符 3"/>
          <p:cNvCxnSpPr/>
          <p:nvPr/>
        </p:nvCxnSpPr>
        <p:spPr>
          <a:xfrm flipH="1">
            <a:off x="721471" y="3811389"/>
            <a:ext cx="105638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55"/>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1178560" y="69850"/>
            <a:ext cx="4699635" cy="3348355"/>
          </a:xfrm>
          <a:prstGeom prst="rect">
            <a:avLst/>
          </a:prstGeom>
        </p:spPr>
      </p:pic>
      <p:pic>
        <p:nvPicPr>
          <p:cNvPr id="5" name="图片 4"/>
          <p:cNvPicPr>
            <a:picLocks noChangeAspect="1"/>
          </p:cNvPicPr>
          <p:nvPr/>
        </p:nvPicPr>
        <p:blipFill>
          <a:blip r:embed="rId2"/>
          <a:stretch>
            <a:fillRect/>
          </a:stretch>
        </p:blipFill>
        <p:spPr>
          <a:xfrm>
            <a:off x="5883275" y="78740"/>
            <a:ext cx="4652010" cy="3340100"/>
          </a:xfrm>
          <a:prstGeom prst="rect">
            <a:avLst/>
          </a:prstGeom>
        </p:spPr>
      </p:pic>
      <p:pic>
        <p:nvPicPr>
          <p:cNvPr id="6" name="图片 5"/>
          <p:cNvPicPr>
            <a:picLocks noChangeAspect="1"/>
          </p:cNvPicPr>
          <p:nvPr/>
        </p:nvPicPr>
        <p:blipFill>
          <a:blip r:embed="rId3"/>
          <a:stretch>
            <a:fillRect/>
          </a:stretch>
        </p:blipFill>
        <p:spPr>
          <a:xfrm>
            <a:off x="1178560" y="3418205"/>
            <a:ext cx="4707890" cy="3340100"/>
          </a:xfrm>
          <a:prstGeom prst="rect">
            <a:avLst/>
          </a:prstGeom>
        </p:spPr>
      </p:pic>
      <p:pic>
        <p:nvPicPr>
          <p:cNvPr id="9" name="图片 8"/>
          <p:cNvPicPr>
            <a:picLocks noChangeAspect="1"/>
          </p:cNvPicPr>
          <p:nvPr/>
        </p:nvPicPr>
        <p:blipFill>
          <a:blip r:embed="rId4"/>
          <a:stretch>
            <a:fillRect/>
          </a:stretch>
        </p:blipFill>
        <p:spPr>
          <a:xfrm>
            <a:off x="5883275" y="3418205"/>
            <a:ext cx="4652645" cy="3328670"/>
          </a:xfrm>
          <a:prstGeom prst="rect">
            <a:avLst/>
          </a:prstGeom>
        </p:spPr>
      </p:pic>
      <p:sp>
        <p:nvSpPr>
          <p:cNvPr id="10" name="文本框 9"/>
          <p:cNvSpPr txBox="1"/>
          <p:nvPr/>
        </p:nvSpPr>
        <p:spPr>
          <a:xfrm>
            <a:off x="383540" y="2082800"/>
            <a:ext cx="4064000" cy="368300"/>
          </a:xfrm>
          <a:prstGeom prst="rect">
            <a:avLst/>
          </a:prstGeom>
          <a:noFill/>
        </p:spPr>
        <p:txBody>
          <a:bodyPr wrap="square" rtlCol="0">
            <a:spAutoFit/>
          </a:bodyPr>
          <a:p>
            <a:r>
              <a:rPr lang="en-US" altLang="zh-CN"/>
              <a:t> c</a:t>
            </a:r>
            <a:endParaRPr lang="en-US" altLang="zh-CN"/>
          </a:p>
        </p:txBody>
      </p:sp>
      <p:sp>
        <p:nvSpPr>
          <p:cNvPr id="11" name="文本框 10"/>
          <p:cNvSpPr txBox="1"/>
          <p:nvPr/>
        </p:nvSpPr>
        <p:spPr>
          <a:xfrm>
            <a:off x="10932795" y="2082800"/>
            <a:ext cx="4064000" cy="368300"/>
          </a:xfrm>
          <a:prstGeom prst="rect">
            <a:avLst/>
          </a:prstGeom>
          <a:noFill/>
        </p:spPr>
        <p:txBody>
          <a:bodyPr wrap="square" rtlCol="0">
            <a:spAutoFit/>
          </a:bodyPr>
          <a:p>
            <a:r>
              <a:rPr lang="en-US" altLang="zh-CN"/>
              <a:t>uc</a:t>
            </a:r>
            <a:endParaRPr lang="en-US" altLang="zh-CN"/>
          </a:p>
        </p:txBody>
      </p:sp>
      <p:sp>
        <p:nvSpPr>
          <p:cNvPr id="12" name="文本框 11"/>
          <p:cNvSpPr txBox="1"/>
          <p:nvPr/>
        </p:nvSpPr>
        <p:spPr>
          <a:xfrm>
            <a:off x="383540" y="3674745"/>
            <a:ext cx="4064000" cy="368300"/>
          </a:xfrm>
          <a:prstGeom prst="rect">
            <a:avLst/>
          </a:prstGeom>
          <a:noFill/>
        </p:spPr>
        <p:txBody>
          <a:bodyPr wrap="square" rtlCol="0">
            <a:spAutoFit/>
          </a:bodyPr>
          <a:p>
            <a:r>
              <a:rPr lang="en-US" altLang="zh-CN"/>
              <a:t>mc</a:t>
            </a:r>
            <a:endParaRPr lang="en-US" altLang="zh-CN"/>
          </a:p>
        </p:txBody>
      </p:sp>
      <p:sp>
        <p:nvSpPr>
          <p:cNvPr id="13" name="文本框 12"/>
          <p:cNvSpPr txBox="1"/>
          <p:nvPr/>
        </p:nvSpPr>
        <p:spPr>
          <a:xfrm>
            <a:off x="10932795" y="3674745"/>
            <a:ext cx="4064000" cy="368300"/>
          </a:xfrm>
          <a:prstGeom prst="rect">
            <a:avLst/>
          </a:prstGeom>
          <a:noFill/>
        </p:spPr>
        <p:txBody>
          <a:bodyPr wrap="square" rtlCol="0">
            <a:spAutoFit/>
          </a:bodyPr>
          <a:p>
            <a:r>
              <a:rPr lang="en-US" altLang="zh-CN"/>
              <a:t>lc</a:t>
            </a:r>
            <a:endParaRPr lang="en-US" altLang="zh-CN"/>
          </a:p>
        </p:txBody>
      </p:sp>
      <p:sp>
        <p:nvSpPr>
          <p:cNvPr id="14" name="文本框 13"/>
          <p:cNvSpPr txBox="1"/>
          <p:nvPr/>
        </p:nvSpPr>
        <p:spPr>
          <a:xfrm>
            <a:off x="-137795" y="43180"/>
            <a:ext cx="1548765" cy="951230"/>
          </a:xfrm>
          <a:prstGeom prst="rect">
            <a:avLst/>
          </a:prstGeom>
          <a:noFill/>
        </p:spPr>
        <p:txBody>
          <a:bodyPr wrap="square" rtlCol="0">
            <a:noAutofit/>
          </a:bodyPr>
          <a:p>
            <a:pPr algn="ctr"/>
            <a:r>
              <a:rPr lang="en-US" altLang="zh-CN" sz="1600">
                <a:latin typeface="Times New Roman" panose="02020603050405020304" charset="0"/>
                <a:cs typeface="Times New Roman" panose="02020603050405020304" charset="0"/>
              </a:rPr>
              <a:t>ISC</a:t>
            </a:r>
            <a:r>
              <a:rPr lang="zh-CN" altLang="en-US" sz="1600">
                <a:latin typeface="Times New Roman" panose="02020603050405020304" charset="0"/>
                <a:cs typeface="Times New Roman" panose="02020603050405020304" charset="0"/>
              </a:rPr>
              <a:t>地震目录</a:t>
            </a:r>
            <a:endParaRPr lang="en-US" altLang="zh-CN" sz="1600">
              <a:latin typeface="Times New Roman" panose="02020603050405020304" charset="0"/>
              <a:cs typeface="Times New Roman" panose="02020603050405020304" charset="0"/>
            </a:endParaRPr>
          </a:p>
          <a:p>
            <a:pPr algn="ctr"/>
            <a:r>
              <a:rPr lang="en-US" altLang="zh-CN" sz="1600">
                <a:latin typeface="Times New Roman" panose="02020603050405020304" charset="0"/>
                <a:cs typeface="Times New Roman" panose="02020603050405020304" charset="0"/>
              </a:rPr>
              <a:t>1960~2020</a:t>
            </a:r>
            <a:endParaRPr lang="en-US" altLang="zh-CN" sz="1600">
              <a:latin typeface="Times New Roman" panose="02020603050405020304" charset="0"/>
              <a:cs typeface="Times New Roman" panose="02020603050405020304" charset="0"/>
            </a:endParaRPr>
          </a:p>
          <a:p>
            <a:pPr algn="ctr"/>
            <a:r>
              <a:rPr lang="en-US" altLang="zh-CN" sz="1600">
                <a:latin typeface="Times New Roman" panose="02020603050405020304" charset="0"/>
                <a:cs typeface="Times New Roman" panose="02020603050405020304" charset="0"/>
              </a:rPr>
              <a:t>Mc=4</a:t>
            </a:r>
            <a:endParaRPr lang="en-US" altLang="zh-CN" sz="1600">
              <a:latin typeface="Times New Roman" panose="02020603050405020304" charset="0"/>
              <a:cs typeface="Times New Roman" panose="020206030504050203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8" name="图片 5"/>
          <p:cNvPicPr>
            <a:picLocks noChangeAspect="1"/>
          </p:cNvPicPr>
          <p:nvPr>
            <p:custDataLst>
              <p:tags r:id="rId1"/>
            </p:custDataLst>
          </p:nvPr>
        </p:nvPicPr>
        <p:blipFill>
          <a:blip r:embed="rId2"/>
          <a:stretch>
            <a:fillRect/>
          </a:stretch>
        </p:blipFill>
        <p:spPr>
          <a:xfrm>
            <a:off x="2453640" y="150495"/>
            <a:ext cx="3488055" cy="3278505"/>
          </a:xfrm>
          <a:prstGeom prst="rect">
            <a:avLst/>
          </a:prstGeom>
          <a:noFill/>
          <a:ln>
            <a:noFill/>
          </a:ln>
        </p:spPr>
      </p:pic>
      <p:pic>
        <p:nvPicPr>
          <p:cNvPr id="37" name="图片 4"/>
          <p:cNvPicPr>
            <a:picLocks noChangeAspect="1"/>
          </p:cNvPicPr>
          <p:nvPr/>
        </p:nvPicPr>
        <p:blipFill>
          <a:blip r:embed="rId3"/>
          <a:stretch>
            <a:fillRect/>
          </a:stretch>
        </p:blipFill>
        <p:spPr>
          <a:xfrm>
            <a:off x="5941695" y="150495"/>
            <a:ext cx="3757295" cy="3278505"/>
          </a:xfrm>
          <a:prstGeom prst="rect">
            <a:avLst/>
          </a:prstGeom>
          <a:noFill/>
          <a:ln>
            <a:noFill/>
          </a:ln>
        </p:spPr>
      </p:pic>
      <p:pic>
        <p:nvPicPr>
          <p:cNvPr id="35" name="图片 2"/>
          <p:cNvPicPr>
            <a:picLocks noChangeAspect="1"/>
          </p:cNvPicPr>
          <p:nvPr/>
        </p:nvPicPr>
        <p:blipFill>
          <a:blip r:embed="rId4"/>
          <a:stretch>
            <a:fillRect/>
          </a:stretch>
        </p:blipFill>
        <p:spPr>
          <a:xfrm>
            <a:off x="2453640" y="3429000"/>
            <a:ext cx="3488055" cy="3339465"/>
          </a:xfrm>
          <a:prstGeom prst="rect">
            <a:avLst/>
          </a:prstGeom>
          <a:noFill/>
          <a:ln>
            <a:noFill/>
          </a:ln>
        </p:spPr>
      </p:pic>
      <p:pic>
        <p:nvPicPr>
          <p:cNvPr id="36" name="图片 3"/>
          <p:cNvPicPr>
            <a:picLocks noChangeAspect="1"/>
          </p:cNvPicPr>
          <p:nvPr/>
        </p:nvPicPr>
        <p:blipFill>
          <a:blip r:embed="rId5"/>
          <a:stretch>
            <a:fillRect/>
          </a:stretch>
        </p:blipFill>
        <p:spPr>
          <a:xfrm>
            <a:off x="5941695" y="3429000"/>
            <a:ext cx="3756660" cy="3339465"/>
          </a:xfrm>
          <a:prstGeom prst="rect">
            <a:avLst/>
          </a:prstGeom>
          <a:noFill/>
          <a:ln>
            <a:noFill/>
          </a:ln>
        </p:spPr>
      </p:pic>
      <p:sp>
        <p:nvSpPr>
          <p:cNvPr id="10" name="文本框 9"/>
          <p:cNvSpPr txBox="1"/>
          <p:nvPr>
            <p:custDataLst>
              <p:tags r:id="rId6"/>
            </p:custDataLst>
          </p:nvPr>
        </p:nvSpPr>
        <p:spPr>
          <a:xfrm>
            <a:off x="383540" y="2082800"/>
            <a:ext cx="4064000" cy="368300"/>
          </a:xfrm>
          <a:prstGeom prst="rect">
            <a:avLst/>
          </a:prstGeom>
          <a:noFill/>
        </p:spPr>
        <p:txBody>
          <a:bodyPr wrap="square" rtlCol="0">
            <a:spAutoFit/>
          </a:bodyPr>
          <a:p>
            <a:r>
              <a:rPr lang="en-US" altLang="zh-CN"/>
              <a:t> c</a:t>
            </a:r>
            <a:endParaRPr lang="en-US" altLang="zh-CN"/>
          </a:p>
        </p:txBody>
      </p:sp>
      <p:sp>
        <p:nvSpPr>
          <p:cNvPr id="11" name="文本框 10"/>
          <p:cNvSpPr txBox="1"/>
          <p:nvPr>
            <p:custDataLst>
              <p:tags r:id="rId7"/>
            </p:custDataLst>
          </p:nvPr>
        </p:nvSpPr>
        <p:spPr>
          <a:xfrm>
            <a:off x="10932795" y="2082800"/>
            <a:ext cx="4064000" cy="368300"/>
          </a:xfrm>
          <a:prstGeom prst="rect">
            <a:avLst/>
          </a:prstGeom>
          <a:noFill/>
        </p:spPr>
        <p:txBody>
          <a:bodyPr wrap="square" rtlCol="0">
            <a:spAutoFit/>
          </a:bodyPr>
          <a:p>
            <a:r>
              <a:rPr lang="en-US" altLang="zh-CN"/>
              <a:t>uc</a:t>
            </a:r>
            <a:endParaRPr lang="en-US" altLang="zh-CN"/>
          </a:p>
        </p:txBody>
      </p:sp>
      <p:sp>
        <p:nvSpPr>
          <p:cNvPr id="12" name="文本框 11"/>
          <p:cNvSpPr txBox="1"/>
          <p:nvPr>
            <p:custDataLst>
              <p:tags r:id="rId8"/>
            </p:custDataLst>
          </p:nvPr>
        </p:nvSpPr>
        <p:spPr>
          <a:xfrm>
            <a:off x="383540" y="3674745"/>
            <a:ext cx="4064000" cy="368300"/>
          </a:xfrm>
          <a:prstGeom prst="rect">
            <a:avLst/>
          </a:prstGeom>
          <a:noFill/>
        </p:spPr>
        <p:txBody>
          <a:bodyPr wrap="square" rtlCol="0">
            <a:spAutoFit/>
          </a:bodyPr>
          <a:p>
            <a:r>
              <a:rPr lang="en-US" altLang="zh-CN"/>
              <a:t>mc</a:t>
            </a:r>
            <a:endParaRPr lang="en-US" altLang="zh-CN"/>
          </a:p>
        </p:txBody>
      </p:sp>
      <p:sp>
        <p:nvSpPr>
          <p:cNvPr id="13" name="文本框 12"/>
          <p:cNvSpPr txBox="1"/>
          <p:nvPr>
            <p:custDataLst>
              <p:tags r:id="rId9"/>
            </p:custDataLst>
          </p:nvPr>
        </p:nvSpPr>
        <p:spPr>
          <a:xfrm>
            <a:off x="10932795" y="3674745"/>
            <a:ext cx="4064000" cy="368300"/>
          </a:xfrm>
          <a:prstGeom prst="rect">
            <a:avLst/>
          </a:prstGeom>
          <a:noFill/>
        </p:spPr>
        <p:txBody>
          <a:bodyPr wrap="square" rtlCol="0">
            <a:spAutoFit/>
          </a:bodyPr>
          <a:p>
            <a:r>
              <a:rPr lang="en-US" altLang="zh-CN"/>
              <a:t>lc</a:t>
            </a:r>
            <a:endParaRPr lang="en-US" alt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1581150" y="64770"/>
            <a:ext cx="4267835" cy="3390265"/>
          </a:xfrm>
          <a:prstGeom prst="rect">
            <a:avLst/>
          </a:prstGeom>
        </p:spPr>
      </p:pic>
      <p:pic>
        <p:nvPicPr>
          <p:cNvPr id="5" name="图片 4"/>
          <p:cNvPicPr>
            <a:picLocks noChangeAspect="1"/>
          </p:cNvPicPr>
          <p:nvPr/>
        </p:nvPicPr>
        <p:blipFill>
          <a:blip r:embed="rId2"/>
          <a:stretch>
            <a:fillRect/>
          </a:stretch>
        </p:blipFill>
        <p:spPr>
          <a:xfrm>
            <a:off x="5848985" y="64770"/>
            <a:ext cx="4307840" cy="3390265"/>
          </a:xfrm>
          <a:prstGeom prst="rect">
            <a:avLst/>
          </a:prstGeom>
        </p:spPr>
      </p:pic>
      <p:pic>
        <p:nvPicPr>
          <p:cNvPr id="6" name="图片 5"/>
          <p:cNvPicPr>
            <a:picLocks noChangeAspect="1"/>
          </p:cNvPicPr>
          <p:nvPr/>
        </p:nvPicPr>
        <p:blipFill>
          <a:blip r:embed="rId3"/>
          <a:stretch>
            <a:fillRect/>
          </a:stretch>
        </p:blipFill>
        <p:spPr>
          <a:xfrm>
            <a:off x="1581150" y="3455035"/>
            <a:ext cx="4267835" cy="3392170"/>
          </a:xfrm>
          <a:prstGeom prst="rect">
            <a:avLst/>
          </a:prstGeom>
        </p:spPr>
      </p:pic>
      <p:pic>
        <p:nvPicPr>
          <p:cNvPr id="7" name="图片 6"/>
          <p:cNvPicPr>
            <a:picLocks noChangeAspect="1"/>
          </p:cNvPicPr>
          <p:nvPr/>
        </p:nvPicPr>
        <p:blipFill>
          <a:blip r:embed="rId4"/>
          <a:stretch>
            <a:fillRect/>
          </a:stretch>
        </p:blipFill>
        <p:spPr>
          <a:xfrm>
            <a:off x="5848985" y="3455035"/>
            <a:ext cx="4307840" cy="3388360"/>
          </a:xfrm>
          <a:prstGeom prst="rect">
            <a:avLst/>
          </a:prstGeom>
        </p:spPr>
      </p:pic>
      <p:sp>
        <p:nvSpPr>
          <p:cNvPr id="10" name="文本框 9"/>
          <p:cNvSpPr txBox="1"/>
          <p:nvPr/>
        </p:nvSpPr>
        <p:spPr>
          <a:xfrm>
            <a:off x="383540" y="2082800"/>
            <a:ext cx="4064000" cy="368300"/>
          </a:xfrm>
          <a:prstGeom prst="rect">
            <a:avLst/>
          </a:prstGeom>
          <a:noFill/>
        </p:spPr>
        <p:txBody>
          <a:bodyPr wrap="square" rtlCol="0">
            <a:spAutoFit/>
          </a:bodyPr>
          <a:p>
            <a:r>
              <a:rPr lang="en-US" altLang="zh-CN"/>
              <a:t> c</a:t>
            </a:r>
            <a:endParaRPr lang="en-US" altLang="zh-CN"/>
          </a:p>
        </p:txBody>
      </p:sp>
      <p:sp>
        <p:nvSpPr>
          <p:cNvPr id="11" name="文本框 10"/>
          <p:cNvSpPr txBox="1"/>
          <p:nvPr/>
        </p:nvSpPr>
        <p:spPr>
          <a:xfrm>
            <a:off x="10932795" y="2082800"/>
            <a:ext cx="4064000" cy="368300"/>
          </a:xfrm>
          <a:prstGeom prst="rect">
            <a:avLst/>
          </a:prstGeom>
          <a:noFill/>
        </p:spPr>
        <p:txBody>
          <a:bodyPr wrap="square" rtlCol="0">
            <a:spAutoFit/>
          </a:bodyPr>
          <a:p>
            <a:r>
              <a:rPr lang="en-US" altLang="zh-CN"/>
              <a:t>uc</a:t>
            </a:r>
            <a:endParaRPr lang="en-US" altLang="zh-CN"/>
          </a:p>
        </p:txBody>
      </p:sp>
      <p:sp>
        <p:nvSpPr>
          <p:cNvPr id="12" name="文本框 11"/>
          <p:cNvSpPr txBox="1"/>
          <p:nvPr/>
        </p:nvSpPr>
        <p:spPr>
          <a:xfrm>
            <a:off x="383540" y="3674745"/>
            <a:ext cx="4064000" cy="368300"/>
          </a:xfrm>
          <a:prstGeom prst="rect">
            <a:avLst/>
          </a:prstGeom>
          <a:noFill/>
        </p:spPr>
        <p:txBody>
          <a:bodyPr wrap="square" rtlCol="0">
            <a:spAutoFit/>
          </a:bodyPr>
          <a:p>
            <a:r>
              <a:rPr lang="en-US" altLang="zh-CN"/>
              <a:t>mc</a:t>
            </a:r>
            <a:endParaRPr lang="en-US" altLang="zh-CN"/>
          </a:p>
        </p:txBody>
      </p:sp>
      <p:sp>
        <p:nvSpPr>
          <p:cNvPr id="13" name="文本框 12"/>
          <p:cNvSpPr txBox="1"/>
          <p:nvPr/>
        </p:nvSpPr>
        <p:spPr>
          <a:xfrm>
            <a:off x="10932795" y="3674745"/>
            <a:ext cx="4064000" cy="368300"/>
          </a:xfrm>
          <a:prstGeom prst="rect">
            <a:avLst/>
          </a:prstGeom>
          <a:noFill/>
        </p:spPr>
        <p:txBody>
          <a:bodyPr wrap="square" rtlCol="0">
            <a:spAutoFit/>
          </a:bodyPr>
          <a:p>
            <a:r>
              <a:rPr lang="en-US" altLang="zh-CN"/>
              <a:t>lc</a:t>
            </a:r>
            <a:endParaRPr lang="en-US" altLang="zh-CN"/>
          </a:p>
        </p:txBody>
      </p:sp>
      <p:sp>
        <p:nvSpPr>
          <p:cNvPr id="14" name="文本框 13"/>
          <p:cNvSpPr txBox="1"/>
          <p:nvPr/>
        </p:nvSpPr>
        <p:spPr>
          <a:xfrm>
            <a:off x="0" y="64770"/>
            <a:ext cx="1731645" cy="951230"/>
          </a:xfrm>
          <a:prstGeom prst="rect">
            <a:avLst/>
          </a:prstGeom>
          <a:noFill/>
        </p:spPr>
        <p:txBody>
          <a:bodyPr wrap="square" rtlCol="0">
            <a:noAutofit/>
          </a:bodyPr>
          <a:p>
            <a:pPr algn="ctr"/>
            <a:r>
              <a:rPr lang="en-US" altLang="zh-CN" sz="1600">
                <a:latin typeface="Times New Roman" panose="02020603050405020304" charset="0"/>
                <a:cs typeface="Times New Roman" panose="02020603050405020304" charset="0"/>
              </a:rPr>
              <a:t>USGS</a:t>
            </a:r>
            <a:r>
              <a:rPr lang="zh-CN" altLang="en-US" sz="1600">
                <a:latin typeface="Times New Roman" panose="02020603050405020304" charset="0"/>
                <a:cs typeface="Times New Roman" panose="02020603050405020304" charset="0"/>
              </a:rPr>
              <a:t>地震目录</a:t>
            </a:r>
            <a:endParaRPr lang="en-US" altLang="zh-CN" sz="1600">
              <a:latin typeface="Times New Roman" panose="02020603050405020304" charset="0"/>
              <a:cs typeface="Times New Roman" panose="02020603050405020304" charset="0"/>
            </a:endParaRPr>
          </a:p>
          <a:p>
            <a:pPr algn="ctr"/>
            <a:r>
              <a:rPr lang="en-US" altLang="zh-CN" sz="1600">
                <a:latin typeface="Times New Roman" panose="02020603050405020304" charset="0"/>
                <a:cs typeface="Times New Roman" panose="02020603050405020304" charset="0"/>
              </a:rPr>
              <a:t>1960~2020</a:t>
            </a:r>
            <a:endParaRPr lang="en-US" altLang="zh-CN" sz="1600">
              <a:latin typeface="Times New Roman" panose="02020603050405020304" charset="0"/>
              <a:cs typeface="Times New Roman" panose="02020603050405020304" charset="0"/>
            </a:endParaRPr>
          </a:p>
          <a:p>
            <a:pPr algn="ctr"/>
            <a:r>
              <a:rPr lang="en-US" altLang="zh-CN" sz="1600">
                <a:latin typeface="Times New Roman" panose="02020603050405020304" charset="0"/>
                <a:cs typeface="Times New Roman" panose="02020603050405020304" charset="0"/>
              </a:rPr>
              <a:t>Mc=4</a:t>
            </a:r>
            <a:endParaRPr lang="en-US" altLang="zh-CN" sz="1600">
              <a:latin typeface="Times New Roman" panose="02020603050405020304" charset="0"/>
              <a:cs typeface="Times New Roman" panose="0202060305040502030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 name="图片 9"/>
          <p:cNvPicPr>
            <a:picLocks noChangeAspect="1"/>
          </p:cNvPicPr>
          <p:nvPr/>
        </p:nvPicPr>
        <p:blipFill>
          <a:blip r:embed="rId1"/>
          <a:stretch>
            <a:fillRect/>
          </a:stretch>
        </p:blipFill>
        <p:spPr>
          <a:xfrm>
            <a:off x="1861185" y="163830"/>
            <a:ext cx="3924935" cy="3270885"/>
          </a:xfrm>
          <a:prstGeom prst="rect">
            <a:avLst/>
          </a:prstGeom>
          <a:noFill/>
          <a:ln>
            <a:noFill/>
          </a:ln>
        </p:spPr>
      </p:pic>
      <p:pic>
        <p:nvPicPr>
          <p:cNvPr id="31" name="图片 7"/>
          <p:cNvPicPr>
            <a:picLocks noChangeAspect="1"/>
          </p:cNvPicPr>
          <p:nvPr/>
        </p:nvPicPr>
        <p:blipFill>
          <a:blip r:embed="rId2"/>
          <a:stretch>
            <a:fillRect/>
          </a:stretch>
        </p:blipFill>
        <p:spPr>
          <a:xfrm>
            <a:off x="5786120" y="3434715"/>
            <a:ext cx="3884295" cy="3305810"/>
          </a:xfrm>
          <a:prstGeom prst="rect">
            <a:avLst/>
          </a:prstGeom>
          <a:noFill/>
          <a:ln>
            <a:noFill/>
          </a:ln>
        </p:spPr>
      </p:pic>
      <p:pic>
        <p:nvPicPr>
          <p:cNvPr id="29" name="图片 5"/>
          <p:cNvPicPr>
            <a:picLocks noChangeAspect="1"/>
          </p:cNvPicPr>
          <p:nvPr/>
        </p:nvPicPr>
        <p:blipFill>
          <a:blip r:embed="rId3"/>
          <a:stretch>
            <a:fillRect/>
          </a:stretch>
        </p:blipFill>
        <p:spPr>
          <a:xfrm>
            <a:off x="5786120" y="163830"/>
            <a:ext cx="3884295" cy="3270885"/>
          </a:xfrm>
          <a:prstGeom prst="rect">
            <a:avLst/>
          </a:prstGeom>
          <a:noFill/>
          <a:ln>
            <a:noFill/>
          </a:ln>
        </p:spPr>
      </p:pic>
      <p:pic>
        <p:nvPicPr>
          <p:cNvPr id="30" name="图片 6"/>
          <p:cNvPicPr>
            <a:picLocks noChangeAspect="1"/>
          </p:cNvPicPr>
          <p:nvPr/>
        </p:nvPicPr>
        <p:blipFill>
          <a:blip r:embed="rId4"/>
          <a:stretch>
            <a:fillRect/>
          </a:stretch>
        </p:blipFill>
        <p:spPr>
          <a:xfrm>
            <a:off x="1861185" y="3434715"/>
            <a:ext cx="3924935" cy="3312160"/>
          </a:xfrm>
          <a:prstGeom prst="rect">
            <a:avLst/>
          </a:prstGeom>
          <a:noFill/>
          <a:ln>
            <a:noFill/>
          </a:ln>
        </p:spPr>
      </p:pic>
      <p:sp>
        <p:nvSpPr>
          <p:cNvPr id="10" name="文本框 9"/>
          <p:cNvSpPr txBox="1"/>
          <p:nvPr>
            <p:custDataLst>
              <p:tags r:id="rId5"/>
            </p:custDataLst>
          </p:nvPr>
        </p:nvSpPr>
        <p:spPr>
          <a:xfrm>
            <a:off x="383540" y="2082800"/>
            <a:ext cx="4064000" cy="368300"/>
          </a:xfrm>
          <a:prstGeom prst="rect">
            <a:avLst/>
          </a:prstGeom>
          <a:noFill/>
        </p:spPr>
        <p:txBody>
          <a:bodyPr wrap="square" rtlCol="0">
            <a:spAutoFit/>
          </a:bodyPr>
          <a:p>
            <a:r>
              <a:rPr lang="en-US" altLang="zh-CN"/>
              <a:t> c</a:t>
            </a:r>
            <a:endParaRPr lang="en-US" altLang="zh-CN"/>
          </a:p>
        </p:txBody>
      </p:sp>
      <p:sp>
        <p:nvSpPr>
          <p:cNvPr id="11" name="文本框 10"/>
          <p:cNvSpPr txBox="1"/>
          <p:nvPr>
            <p:custDataLst>
              <p:tags r:id="rId6"/>
            </p:custDataLst>
          </p:nvPr>
        </p:nvSpPr>
        <p:spPr>
          <a:xfrm>
            <a:off x="10932795" y="2082800"/>
            <a:ext cx="4064000" cy="368300"/>
          </a:xfrm>
          <a:prstGeom prst="rect">
            <a:avLst/>
          </a:prstGeom>
          <a:noFill/>
        </p:spPr>
        <p:txBody>
          <a:bodyPr wrap="square" rtlCol="0">
            <a:spAutoFit/>
          </a:bodyPr>
          <a:p>
            <a:r>
              <a:rPr lang="en-US" altLang="zh-CN"/>
              <a:t>uc</a:t>
            </a:r>
            <a:endParaRPr lang="en-US" altLang="zh-CN"/>
          </a:p>
        </p:txBody>
      </p:sp>
      <p:sp>
        <p:nvSpPr>
          <p:cNvPr id="12" name="文本框 11"/>
          <p:cNvSpPr txBox="1"/>
          <p:nvPr>
            <p:custDataLst>
              <p:tags r:id="rId7"/>
            </p:custDataLst>
          </p:nvPr>
        </p:nvSpPr>
        <p:spPr>
          <a:xfrm>
            <a:off x="383540" y="3674745"/>
            <a:ext cx="4064000" cy="368300"/>
          </a:xfrm>
          <a:prstGeom prst="rect">
            <a:avLst/>
          </a:prstGeom>
          <a:noFill/>
        </p:spPr>
        <p:txBody>
          <a:bodyPr wrap="square" rtlCol="0">
            <a:spAutoFit/>
          </a:bodyPr>
          <a:p>
            <a:r>
              <a:rPr lang="en-US" altLang="zh-CN"/>
              <a:t>mc</a:t>
            </a:r>
            <a:endParaRPr lang="en-US" altLang="zh-CN"/>
          </a:p>
        </p:txBody>
      </p:sp>
      <p:sp>
        <p:nvSpPr>
          <p:cNvPr id="13" name="文本框 12"/>
          <p:cNvSpPr txBox="1"/>
          <p:nvPr>
            <p:custDataLst>
              <p:tags r:id="rId8"/>
            </p:custDataLst>
          </p:nvPr>
        </p:nvSpPr>
        <p:spPr>
          <a:xfrm>
            <a:off x="10932795" y="3674745"/>
            <a:ext cx="4064000" cy="368300"/>
          </a:xfrm>
          <a:prstGeom prst="rect">
            <a:avLst/>
          </a:prstGeom>
          <a:noFill/>
        </p:spPr>
        <p:txBody>
          <a:bodyPr wrap="square" rtlCol="0">
            <a:spAutoFit/>
          </a:bodyPr>
          <a:p>
            <a:r>
              <a:rPr lang="en-US" altLang="zh-CN"/>
              <a:t>lc</a:t>
            </a:r>
            <a:endParaRPr lang="en-US" alt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30505" y="189865"/>
            <a:ext cx="10515600" cy="1325563"/>
          </a:xfrm>
        </p:spPr>
        <p:txBody>
          <a:bodyPr>
            <a:normAutofit fontScale="90000"/>
          </a:bodyPr>
          <a:p>
            <a:r>
              <a:rPr lang="zh-CN" altLang="en-US"/>
              <a:t>中科大速度模型</a:t>
            </a:r>
            <a:r>
              <a:rPr lang="en-US" altLang="zh-CN"/>
              <a:t>ustc</a:t>
            </a:r>
            <a:br>
              <a:rPr lang="zh-CN" altLang="en-US"/>
            </a:b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tretch>
            <a:fillRect/>
          </a:stretch>
        </p:blipFill>
        <p:spPr>
          <a:xfrm>
            <a:off x="2211070" y="289560"/>
            <a:ext cx="7028815" cy="6390640"/>
          </a:xfrm>
          <a:prstGeom prst="rect">
            <a:avLst/>
          </a:prstGeom>
        </p:spPr>
      </p:pic>
      <p:sp>
        <p:nvSpPr>
          <p:cNvPr id="5" name="文本框 4"/>
          <p:cNvSpPr txBox="1"/>
          <p:nvPr/>
        </p:nvSpPr>
        <p:spPr>
          <a:xfrm>
            <a:off x="403225" y="413385"/>
            <a:ext cx="1107440" cy="368300"/>
          </a:xfrm>
          <a:prstGeom prst="rect">
            <a:avLst/>
          </a:prstGeom>
          <a:noFill/>
        </p:spPr>
        <p:txBody>
          <a:bodyPr wrap="square" rtlCol="0">
            <a:spAutoFit/>
          </a:bodyPr>
          <a:p>
            <a:r>
              <a:rPr lang="en-US" altLang="zh-CN"/>
              <a:t>0.5.10.15</a:t>
            </a:r>
            <a:endParaRPr lang="en-US" altLang="zh-C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custDataLst>
              <p:tags r:id="rId1"/>
            </p:custDataLst>
          </p:nvPr>
        </p:nvPicPr>
        <p:blipFill>
          <a:blip r:embed="rId2"/>
          <a:srcRect l="-38" t="-225"/>
          <a:stretch>
            <a:fillRect/>
          </a:stretch>
        </p:blipFill>
        <p:spPr>
          <a:xfrm>
            <a:off x="1424305" y="407670"/>
            <a:ext cx="9486265" cy="5918200"/>
          </a:xfrm>
          <a:prstGeom prst="rect">
            <a:avLst/>
          </a:prstGeom>
        </p:spPr>
      </p:pic>
      <p:sp>
        <p:nvSpPr>
          <p:cNvPr id="5" name="文本框 4"/>
          <p:cNvSpPr txBox="1"/>
          <p:nvPr/>
        </p:nvSpPr>
        <p:spPr>
          <a:xfrm>
            <a:off x="629285" y="407670"/>
            <a:ext cx="563880" cy="1476375"/>
          </a:xfrm>
          <a:prstGeom prst="rect">
            <a:avLst/>
          </a:prstGeom>
          <a:noFill/>
        </p:spPr>
        <p:txBody>
          <a:bodyPr wrap="square" rtlCol="0">
            <a:spAutoFit/>
          </a:bodyPr>
          <a:p>
            <a:r>
              <a:rPr lang="en-US" altLang="zh-CN"/>
              <a:t>20</a:t>
            </a:r>
            <a:endParaRPr lang="en-US" altLang="zh-CN"/>
          </a:p>
          <a:p>
            <a:r>
              <a:rPr lang="en-US" altLang="zh-CN"/>
              <a:t>30</a:t>
            </a:r>
            <a:endParaRPr lang="en-US" altLang="zh-CN"/>
          </a:p>
          <a:p>
            <a:r>
              <a:rPr lang="en-US" altLang="zh-CN"/>
              <a:t>40</a:t>
            </a:r>
            <a:endParaRPr lang="en-US" altLang="zh-CN"/>
          </a:p>
          <a:p>
            <a:r>
              <a:rPr lang="en-US" altLang="zh-CN"/>
              <a:t>60</a:t>
            </a:r>
            <a:endParaRPr lang="en-US" altLang="zh-CN"/>
          </a:p>
          <a:p>
            <a:r>
              <a:rPr lang="en-US" altLang="zh-CN"/>
              <a:t>80</a:t>
            </a:r>
            <a:endParaRPr lang="en-US" altLang="zh-C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5149215" y="452120"/>
            <a:ext cx="4558665" cy="489839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462280" y="452120"/>
            <a:ext cx="4686935" cy="4898390"/>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7816215" y="2294255"/>
            <a:ext cx="4509770" cy="4501515"/>
          </a:xfrm>
          <a:prstGeom prst="rect">
            <a:avLst/>
          </a:prstGeom>
        </p:spPr>
      </p:pic>
      <p:sp>
        <p:nvSpPr>
          <p:cNvPr id="7" name="文本框 6"/>
          <p:cNvSpPr txBox="1"/>
          <p:nvPr/>
        </p:nvSpPr>
        <p:spPr>
          <a:xfrm>
            <a:off x="2085340" y="5711190"/>
            <a:ext cx="3256280" cy="645160"/>
          </a:xfrm>
          <a:prstGeom prst="rect">
            <a:avLst/>
          </a:prstGeom>
          <a:noFill/>
        </p:spPr>
        <p:txBody>
          <a:bodyPr wrap="square" rtlCol="0">
            <a:spAutoFit/>
          </a:bodyPr>
          <a:p>
            <a:r>
              <a:rPr lang="en-US" altLang="zh-CN"/>
              <a:t>04 07 13  70km</a:t>
            </a:r>
            <a:endParaRPr lang="en-US" altLang="zh-CN"/>
          </a:p>
          <a:p>
            <a:endParaRPr lang="en-US" altLang="zh-C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tretch>
            <a:fillRect/>
          </a:stretch>
        </p:blipFill>
        <p:spPr>
          <a:xfrm>
            <a:off x="7378700" y="998220"/>
            <a:ext cx="4196080" cy="430593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3665855" y="998220"/>
            <a:ext cx="3901440" cy="4361180"/>
          </a:xfrm>
          <a:prstGeom prst="rect">
            <a:avLst/>
          </a:prstGeom>
        </p:spPr>
      </p:pic>
      <p:pic>
        <p:nvPicPr>
          <p:cNvPr id="6" name="图片 5"/>
          <p:cNvPicPr>
            <a:picLocks noChangeAspect="1"/>
          </p:cNvPicPr>
          <p:nvPr>
            <p:custDataLst>
              <p:tags r:id="rId5"/>
            </p:custDataLst>
          </p:nvPr>
        </p:nvPicPr>
        <p:blipFill>
          <a:blip r:embed="rId6"/>
          <a:stretch>
            <a:fillRect/>
          </a:stretch>
        </p:blipFill>
        <p:spPr>
          <a:xfrm>
            <a:off x="0" y="264795"/>
            <a:ext cx="4402455" cy="4753610"/>
          </a:xfrm>
          <a:prstGeom prst="rect">
            <a:avLst/>
          </a:prstGeom>
        </p:spPr>
      </p:pic>
      <p:sp>
        <p:nvSpPr>
          <p:cNvPr id="7" name="文本框 6"/>
          <p:cNvSpPr txBox="1"/>
          <p:nvPr>
            <p:custDataLst>
              <p:tags r:id="rId7"/>
            </p:custDataLst>
          </p:nvPr>
        </p:nvSpPr>
        <p:spPr>
          <a:xfrm>
            <a:off x="2085340" y="5711190"/>
            <a:ext cx="3256280" cy="645160"/>
          </a:xfrm>
          <a:prstGeom prst="rect">
            <a:avLst/>
          </a:prstGeom>
          <a:noFill/>
        </p:spPr>
        <p:txBody>
          <a:bodyPr wrap="square" rtlCol="0">
            <a:spAutoFit/>
          </a:bodyPr>
          <a:p>
            <a:r>
              <a:rPr lang="en-US" altLang="zh-CN"/>
              <a:t>04 07 13  90km</a:t>
            </a:r>
            <a:endParaRPr lang="en-US" altLang="zh-CN"/>
          </a:p>
          <a:p>
            <a:endParaRPr lang="en-US" alt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na04_70km"/>
          <p:cNvPicPr>
            <a:picLocks noChangeAspect="1"/>
          </p:cNvPicPr>
          <p:nvPr/>
        </p:nvPicPr>
        <p:blipFill>
          <a:blip r:embed="rId1"/>
          <a:stretch>
            <a:fillRect/>
          </a:stretch>
        </p:blipFill>
        <p:spPr>
          <a:xfrm>
            <a:off x="1358265" y="151765"/>
            <a:ext cx="4233545" cy="3244850"/>
          </a:xfrm>
          <a:prstGeom prst="rect">
            <a:avLst/>
          </a:prstGeom>
        </p:spPr>
      </p:pic>
      <p:pic>
        <p:nvPicPr>
          <p:cNvPr id="5" name="图片 4" descr="na04_90km"/>
          <p:cNvPicPr>
            <a:picLocks noChangeAspect="1"/>
          </p:cNvPicPr>
          <p:nvPr/>
        </p:nvPicPr>
        <p:blipFill>
          <a:blip r:embed="rId2"/>
          <a:stretch>
            <a:fillRect/>
          </a:stretch>
        </p:blipFill>
        <p:spPr>
          <a:xfrm>
            <a:off x="5591810" y="145415"/>
            <a:ext cx="4434205" cy="3326130"/>
          </a:xfrm>
          <a:prstGeom prst="rect">
            <a:avLst/>
          </a:prstGeom>
        </p:spPr>
      </p:pic>
      <p:pic>
        <p:nvPicPr>
          <p:cNvPr id="6" name="图片 5" descr="na07_70km"/>
          <p:cNvPicPr>
            <a:picLocks noChangeAspect="1"/>
          </p:cNvPicPr>
          <p:nvPr/>
        </p:nvPicPr>
        <p:blipFill>
          <a:blip r:embed="rId3"/>
          <a:stretch>
            <a:fillRect/>
          </a:stretch>
        </p:blipFill>
        <p:spPr>
          <a:xfrm>
            <a:off x="1334135" y="3396615"/>
            <a:ext cx="4316095" cy="3237865"/>
          </a:xfrm>
          <a:prstGeom prst="rect">
            <a:avLst/>
          </a:prstGeom>
        </p:spPr>
      </p:pic>
      <p:pic>
        <p:nvPicPr>
          <p:cNvPr id="7" name="图片 6" descr="na07_90km"/>
          <p:cNvPicPr>
            <a:picLocks noChangeAspect="1"/>
          </p:cNvPicPr>
          <p:nvPr/>
        </p:nvPicPr>
        <p:blipFill>
          <a:blip r:embed="rId4"/>
          <a:stretch>
            <a:fillRect/>
          </a:stretch>
        </p:blipFill>
        <p:spPr>
          <a:xfrm>
            <a:off x="5591810" y="3471545"/>
            <a:ext cx="4557395" cy="3207385"/>
          </a:xfrm>
          <a:prstGeom prst="rect">
            <a:avLst/>
          </a:prstGeom>
        </p:spPr>
      </p:pic>
      <p:sp>
        <p:nvSpPr>
          <p:cNvPr id="8" name="文本框 7"/>
          <p:cNvSpPr txBox="1"/>
          <p:nvPr/>
        </p:nvSpPr>
        <p:spPr>
          <a:xfrm>
            <a:off x="457835" y="1986915"/>
            <a:ext cx="777875" cy="368300"/>
          </a:xfrm>
          <a:prstGeom prst="rect">
            <a:avLst/>
          </a:prstGeom>
          <a:noFill/>
        </p:spPr>
        <p:txBody>
          <a:bodyPr wrap="square" rtlCol="0">
            <a:spAutoFit/>
          </a:bodyPr>
          <a:p>
            <a:r>
              <a:rPr lang="en-US" altLang="zh-CN"/>
              <a:t>70</a:t>
            </a:r>
            <a:r>
              <a:rPr lang="en-US" altLang="zh-CN"/>
              <a:t>km</a:t>
            </a:r>
            <a:endParaRPr lang="en-US" altLang="zh-CN"/>
          </a:p>
        </p:txBody>
      </p:sp>
      <p:sp>
        <p:nvSpPr>
          <p:cNvPr id="9" name="文本框 8"/>
          <p:cNvSpPr txBox="1"/>
          <p:nvPr>
            <p:custDataLst>
              <p:tags r:id="rId5"/>
            </p:custDataLst>
          </p:nvPr>
        </p:nvSpPr>
        <p:spPr>
          <a:xfrm>
            <a:off x="10383520" y="2113915"/>
            <a:ext cx="777875" cy="368300"/>
          </a:xfrm>
          <a:prstGeom prst="rect">
            <a:avLst/>
          </a:prstGeom>
          <a:noFill/>
        </p:spPr>
        <p:txBody>
          <a:bodyPr wrap="square" rtlCol="0">
            <a:spAutoFit/>
          </a:bodyPr>
          <a:p>
            <a:r>
              <a:rPr lang="en-US" altLang="zh-CN"/>
              <a:t>90</a:t>
            </a:r>
            <a:r>
              <a:rPr lang="en-US" altLang="zh-CN"/>
              <a:t>km</a:t>
            </a:r>
            <a:endParaRPr lang="en-US" altLang="zh-CN"/>
          </a:p>
        </p:txBody>
      </p:sp>
      <p:sp>
        <p:nvSpPr>
          <p:cNvPr id="10" name="文本框 9"/>
          <p:cNvSpPr txBox="1"/>
          <p:nvPr/>
        </p:nvSpPr>
        <p:spPr>
          <a:xfrm>
            <a:off x="85090" y="151765"/>
            <a:ext cx="3724275" cy="922020"/>
          </a:xfrm>
          <a:prstGeom prst="rect">
            <a:avLst/>
          </a:prstGeom>
          <a:noFill/>
        </p:spPr>
        <p:txBody>
          <a:bodyPr wrap="square" rtlCol="0">
            <a:spAutoFit/>
          </a:bodyPr>
          <a:p>
            <a:r>
              <a:rPr lang="zh-CN" altLang="en-US"/>
              <a:t>北美速度</a:t>
            </a:r>
            <a:r>
              <a:rPr lang="zh-CN" altLang="en-US"/>
              <a:t>模型</a:t>
            </a:r>
            <a:endParaRPr lang="zh-CN" altLang="en-US"/>
          </a:p>
          <a:p>
            <a:r>
              <a:rPr lang="en-US" altLang="zh-CN"/>
              <a:t>-120/-155/10/800</a:t>
            </a:r>
            <a:endParaRPr lang="en-US" altLang="zh-CN"/>
          </a:p>
          <a:p>
            <a:r>
              <a:rPr lang="zh-CN" altLang="en-US"/>
              <a:t>精度</a:t>
            </a:r>
            <a:r>
              <a:rPr lang="en-US" altLang="zh-CN"/>
              <a:t>0.25</a:t>
            </a:r>
            <a:r>
              <a:rPr lang="zh-CN" altLang="en-US"/>
              <a:t>°</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na13_70km"/>
          <p:cNvPicPr>
            <a:picLocks noChangeAspect="1"/>
          </p:cNvPicPr>
          <p:nvPr/>
        </p:nvPicPr>
        <p:blipFill>
          <a:blip r:embed="rId1"/>
          <a:stretch>
            <a:fillRect/>
          </a:stretch>
        </p:blipFill>
        <p:spPr>
          <a:xfrm>
            <a:off x="680720" y="394970"/>
            <a:ext cx="5334000" cy="4000500"/>
          </a:xfrm>
          <a:prstGeom prst="rect">
            <a:avLst/>
          </a:prstGeom>
        </p:spPr>
      </p:pic>
      <p:pic>
        <p:nvPicPr>
          <p:cNvPr id="5" name="图片 4" descr="na13_90km"/>
          <p:cNvPicPr>
            <a:picLocks noChangeAspect="1"/>
          </p:cNvPicPr>
          <p:nvPr/>
        </p:nvPicPr>
        <p:blipFill>
          <a:blip r:embed="rId2"/>
          <a:stretch>
            <a:fillRect/>
          </a:stretch>
        </p:blipFill>
        <p:spPr>
          <a:xfrm>
            <a:off x="6014720" y="394970"/>
            <a:ext cx="5334000" cy="4000500"/>
          </a:xfrm>
          <a:prstGeom prst="rect">
            <a:avLst/>
          </a:prstGeom>
        </p:spPr>
      </p:pic>
      <p:sp>
        <p:nvSpPr>
          <p:cNvPr id="8" name="文本框 7"/>
          <p:cNvSpPr txBox="1"/>
          <p:nvPr>
            <p:custDataLst>
              <p:tags r:id="rId3"/>
            </p:custDataLst>
          </p:nvPr>
        </p:nvSpPr>
        <p:spPr>
          <a:xfrm>
            <a:off x="3099435" y="5118735"/>
            <a:ext cx="777875" cy="368300"/>
          </a:xfrm>
          <a:prstGeom prst="rect">
            <a:avLst/>
          </a:prstGeom>
          <a:noFill/>
        </p:spPr>
        <p:txBody>
          <a:bodyPr wrap="square" rtlCol="0">
            <a:spAutoFit/>
          </a:bodyPr>
          <a:p>
            <a:r>
              <a:rPr lang="en-US" altLang="zh-CN"/>
              <a:t>70</a:t>
            </a:r>
            <a:r>
              <a:rPr lang="en-US" altLang="zh-CN"/>
              <a:t>km</a:t>
            </a:r>
            <a:endParaRPr lang="en-US" altLang="zh-CN"/>
          </a:p>
        </p:txBody>
      </p:sp>
      <p:sp>
        <p:nvSpPr>
          <p:cNvPr id="9" name="文本框 8"/>
          <p:cNvSpPr txBox="1"/>
          <p:nvPr>
            <p:custDataLst>
              <p:tags r:id="rId4"/>
            </p:custDataLst>
          </p:nvPr>
        </p:nvSpPr>
        <p:spPr>
          <a:xfrm>
            <a:off x="8458835" y="5118735"/>
            <a:ext cx="777875" cy="368300"/>
          </a:xfrm>
          <a:prstGeom prst="rect">
            <a:avLst/>
          </a:prstGeom>
          <a:noFill/>
        </p:spPr>
        <p:txBody>
          <a:bodyPr wrap="square" rtlCol="0">
            <a:spAutoFit/>
          </a:bodyPr>
          <a:p>
            <a:r>
              <a:rPr lang="en-US" altLang="zh-CN"/>
              <a:t>90</a:t>
            </a:r>
            <a:r>
              <a:rPr lang="en-US" altLang="zh-CN"/>
              <a:t>km</a:t>
            </a:r>
            <a:endParaRPr lang="en-US" altLang="zh-C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小区域分析：四川</a:t>
            </a:r>
            <a:r>
              <a:rPr lang="en-US" altLang="zh-CN"/>
              <a:t> </a:t>
            </a:r>
            <a:endParaRPr lang="en-US" altLang="zh-CN"/>
          </a:p>
        </p:txBody>
      </p:sp>
      <p:sp>
        <p:nvSpPr>
          <p:cNvPr id="6" name="内容占位符 5"/>
          <p:cNvSpPr/>
          <p:nvPr>
            <p:ph idx="1"/>
          </p:nvPr>
        </p:nvSpPr>
        <p:spPr/>
        <p:txBody>
          <a:bodyPr/>
          <a:p>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0km"/>
          <p:cNvPicPr>
            <a:picLocks noChangeAspect="1"/>
          </p:cNvPicPr>
          <p:nvPr/>
        </p:nvPicPr>
        <p:blipFill>
          <a:blip r:embed="rId1"/>
          <a:stretch>
            <a:fillRect/>
          </a:stretch>
        </p:blipFill>
        <p:spPr>
          <a:xfrm>
            <a:off x="1910080" y="160655"/>
            <a:ext cx="4185920" cy="3139440"/>
          </a:xfrm>
          <a:prstGeom prst="rect">
            <a:avLst/>
          </a:prstGeom>
        </p:spPr>
      </p:pic>
      <p:pic>
        <p:nvPicPr>
          <p:cNvPr id="5" name="图片 4" descr="0km_s"/>
          <p:cNvPicPr>
            <a:picLocks noChangeAspect="1"/>
          </p:cNvPicPr>
          <p:nvPr/>
        </p:nvPicPr>
        <p:blipFill>
          <a:blip r:embed="rId2"/>
          <a:stretch>
            <a:fillRect/>
          </a:stretch>
        </p:blipFill>
        <p:spPr>
          <a:xfrm>
            <a:off x="6022340" y="160655"/>
            <a:ext cx="4199890" cy="3150235"/>
          </a:xfrm>
          <a:prstGeom prst="rect">
            <a:avLst/>
          </a:prstGeom>
        </p:spPr>
      </p:pic>
      <p:pic>
        <p:nvPicPr>
          <p:cNvPr id="6" name="图片 5" descr="5km_p"/>
          <p:cNvPicPr>
            <a:picLocks noChangeAspect="1"/>
          </p:cNvPicPr>
          <p:nvPr/>
        </p:nvPicPr>
        <p:blipFill>
          <a:blip r:embed="rId3"/>
          <a:stretch>
            <a:fillRect/>
          </a:stretch>
        </p:blipFill>
        <p:spPr>
          <a:xfrm>
            <a:off x="1910080" y="3429000"/>
            <a:ext cx="4185920" cy="3385820"/>
          </a:xfrm>
          <a:prstGeom prst="rect">
            <a:avLst/>
          </a:prstGeom>
        </p:spPr>
      </p:pic>
      <p:pic>
        <p:nvPicPr>
          <p:cNvPr id="7" name="图片 6" descr="5km_s"/>
          <p:cNvPicPr>
            <a:picLocks noChangeAspect="1"/>
          </p:cNvPicPr>
          <p:nvPr/>
        </p:nvPicPr>
        <p:blipFill>
          <a:blip r:embed="rId4"/>
          <a:stretch>
            <a:fillRect/>
          </a:stretch>
        </p:blipFill>
        <p:spPr>
          <a:xfrm>
            <a:off x="6096000" y="3429000"/>
            <a:ext cx="4126230" cy="3375025"/>
          </a:xfrm>
          <a:prstGeom prst="rect">
            <a:avLst/>
          </a:prstGeom>
        </p:spPr>
      </p:pic>
      <p:sp>
        <p:nvSpPr>
          <p:cNvPr id="8" name="文本框 7"/>
          <p:cNvSpPr txBox="1"/>
          <p:nvPr/>
        </p:nvSpPr>
        <p:spPr>
          <a:xfrm>
            <a:off x="657860" y="562610"/>
            <a:ext cx="1062355" cy="521970"/>
          </a:xfrm>
          <a:prstGeom prst="rect">
            <a:avLst/>
          </a:prstGeom>
          <a:noFill/>
        </p:spPr>
        <p:txBody>
          <a:bodyPr wrap="square" rtlCol="0">
            <a:spAutoFit/>
          </a:bodyPr>
          <a:p>
            <a:r>
              <a:rPr lang="en-US" altLang="zh-CN" sz="2800"/>
              <a:t>S</a:t>
            </a:r>
            <a:r>
              <a:rPr lang="zh-CN" altLang="en-US" sz="2800"/>
              <a:t>波</a:t>
            </a:r>
            <a:endParaRPr lang="zh-CN" altLang="en-US" sz="2800"/>
          </a:p>
        </p:txBody>
      </p:sp>
      <p:sp>
        <p:nvSpPr>
          <p:cNvPr id="9" name="文本框 8"/>
          <p:cNvSpPr txBox="1"/>
          <p:nvPr>
            <p:custDataLst>
              <p:tags r:id="rId5"/>
            </p:custDataLst>
          </p:nvPr>
        </p:nvSpPr>
        <p:spPr>
          <a:xfrm>
            <a:off x="10664190" y="562610"/>
            <a:ext cx="1062355" cy="521970"/>
          </a:xfrm>
          <a:prstGeom prst="rect">
            <a:avLst/>
          </a:prstGeom>
          <a:noFill/>
        </p:spPr>
        <p:txBody>
          <a:bodyPr wrap="square" rtlCol="0">
            <a:spAutoFit/>
          </a:bodyPr>
          <a:p>
            <a:r>
              <a:rPr lang="en-US" altLang="zh-CN" sz="2800"/>
              <a:t>P</a:t>
            </a:r>
            <a:r>
              <a:rPr lang="zh-CN" altLang="en-US" sz="2800"/>
              <a:t>波</a:t>
            </a:r>
            <a:endParaRPr lang="zh-CN" altLang="en-US" sz="2800"/>
          </a:p>
        </p:txBody>
      </p:sp>
      <p:sp>
        <p:nvSpPr>
          <p:cNvPr id="10" name="文本框 9"/>
          <p:cNvSpPr txBox="1"/>
          <p:nvPr/>
        </p:nvSpPr>
        <p:spPr>
          <a:xfrm>
            <a:off x="577215" y="2015490"/>
            <a:ext cx="871220" cy="368300"/>
          </a:xfrm>
          <a:prstGeom prst="rect">
            <a:avLst/>
          </a:prstGeom>
          <a:noFill/>
        </p:spPr>
        <p:txBody>
          <a:bodyPr wrap="square" rtlCol="0">
            <a:spAutoFit/>
          </a:bodyPr>
          <a:p>
            <a:r>
              <a:rPr lang="en-US" altLang="zh-CN"/>
              <a:t>0km</a:t>
            </a:r>
            <a:endParaRPr lang="en-US" altLang="zh-CN"/>
          </a:p>
        </p:txBody>
      </p:sp>
      <p:sp>
        <p:nvSpPr>
          <p:cNvPr id="12" name="文本框 11"/>
          <p:cNvSpPr txBox="1"/>
          <p:nvPr>
            <p:custDataLst>
              <p:tags r:id="rId6"/>
            </p:custDataLst>
          </p:nvPr>
        </p:nvSpPr>
        <p:spPr>
          <a:xfrm>
            <a:off x="577215" y="4932045"/>
            <a:ext cx="871220" cy="368300"/>
          </a:xfrm>
          <a:prstGeom prst="rect">
            <a:avLst/>
          </a:prstGeom>
          <a:noFill/>
        </p:spPr>
        <p:txBody>
          <a:bodyPr wrap="square" rtlCol="0">
            <a:spAutoFit/>
          </a:bodyPr>
          <a:p>
            <a:r>
              <a:rPr lang="en-US" altLang="zh-CN"/>
              <a:t>5km</a:t>
            </a:r>
            <a:endParaRPr lang="en-US" alt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10km_p"/>
          <p:cNvPicPr>
            <a:picLocks noChangeAspect="1"/>
          </p:cNvPicPr>
          <p:nvPr/>
        </p:nvPicPr>
        <p:blipFill>
          <a:blip r:embed="rId1"/>
          <a:stretch>
            <a:fillRect/>
          </a:stretch>
        </p:blipFill>
        <p:spPr>
          <a:xfrm>
            <a:off x="1807845" y="212090"/>
            <a:ext cx="4288155" cy="3216275"/>
          </a:xfrm>
          <a:prstGeom prst="rect">
            <a:avLst/>
          </a:prstGeom>
        </p:spPr>
      </p:pic>
      <p:pic>
        <p:nvPicPr>
          <p:cNvPr id="5" name="图片 4" descr="10km_s"/>
          <p:cNvPicPr>
            <a:picLocks noChangeAspect="1"/>
          </p:cNvPicPr>
          <p:nvPr/>
        </p:nvPicPr>
        <p:blipFill>
          <a:blip r:embed="rId2"/>
          <a:stretch>
            <a:fillRect/>
          </a:stretch>
        </p:blipFill>
        <p:spPr>
          <a:xfrm>
            <a:off x="6096000" y="149225"/>
            <a:ext cx="4456430" cy="3342640"/>
          </a:xfrm>
          <a:prstGeom prst="rect">
            <a:avLst/>
          </a:prstGeom>
        </p:spPr>
      </p:pic>
      <p:pic>
        <p:nvPicPr>
          <p:cNvPr id="6" name="图片 5" descr="15km_p"/>
          <p:cNvPicPr>
            <a:picLocks noChangeAspect="1"/>
          </p:cNvPicPr>
          <p:nvPr/>
        </p:nvPicPr>
        <p:blipFill>
          <a:blip r:embed="rId3"/>
          <a:stretch>
            <a:fillRect/>
          </a:stretch>
        </p:blipFill>
        <p:spPr>
          <a:xfrm>
            <a:off x="1807210" y="3428365"/>
            <a:ext cx="4347210" cy="3226435"/>
          </a:xfrm>
          <a:prstGeom prst="rect">
            <a:avLst/>
          </a:prstGeom>
        </p:spPr>
      </p:pic>
      <p:pic>
        <p:nvPicPr>
          <p:cNvPr id="7" name="图片 6" descr="15km_s"/>
          <p:cNvPicPr>
            <a:picLocks noChangeAspect="1"/>
          </p:cNvPicPr>
          <p:nvPr/>
        </p:nvPicPr>
        <p:blipFill>
          <a:blip r:embed="rId4"/>
          <a:stretch>
            <a:fillRect/>
          </a:stretch>
        </p:blipFill>
        <p:spPr>
          <a:xfrm>
            <a:off x="6096000" y="3491865"/>
            <a:ext cx="4456430" cy="3309620"/>
          </a:xfrm>
          <a:prstGeom prst="rect">
            <a:avLst/>
          </a:prstGeom>
        </p:spPr>
      </p:pic>
      <p:sp>
        <p:nvSpPr>
          <p:cNvPr id="10" name="文本框 9"/>
          <p:cNvSpPr txBox="1"/>
          <p:nvPr>
            <p:custDataLst>
              <p:tags r:id="rId5"/>
            </p:custDataLst>
          </p:nvPr>
        </p:nvSpPr>
        <p:spPr>
          <a:xfrm>
            <a:off x="577215" y="2015490"/>
            <a:ext cx="871220" cy="368300"/>
          </a:xfrm>
          <a:prstGeom prst="rect">
            <a:avLst/>
          </a:prstGeom>
          <a:noFill/>
        </p:spPr>
        <p:txBody>
          <a:bodyPr wrap="square" rtlCol="0">
            <a:spAutoFit/>
          </a:bodyPr>
          <a:p>
            <a:r>
              <a:rPr lang="en-US" altLang="zh-CN"/>
              <a:t>10km</a:t>
            </a:r>
            <a:endParaRPr lang="en-US" altLang="zh-CN"/>
          </a:p>
        </p:txBody>
      </p:sp>
      <p:sp>
        <p:nvSpPr>
          <p:cNvPr id="12" name="文本框 11"/>
          <p:cNvSpPr txBox="1"/>
          <p:nvPr>
            <p:custDataLst>
              <p:tags r:id="rId6"/>
            </p:custDataLst>
          </p:nvPr>
        </p:nvSpPr>
        <p:spPr>
          <a:xfrm>
            <a:off x="577215" y="4932045"/>
            <a:ext cx="871220" cy="368300"/>
          </a:xfrm>
          <a:prstGeom prst="rect">
            <a:avLst/>
          </a:prstGeom>
          <a:noFill/>
        </p:spPr>
        <p:txBody>
          <a:bodyPr wrap="square" rtlCol="0">
            <a:spAutoFit/>
          </a:bodyPr>
          <a:p>
            <a:r>
              <a:rPr lang="en-US" altLang="zh-CN"/>
              <a:t>15km</a:t>
            </a:r>
            <a:endParaRPr lang="en-US" altLang="zh-C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20km_p"/>
          <p:cNvPicPr>
            <a:picLocks noChangeAspect="1"/>
          </p:cNvPicPr>
          <p:nvPr/>
        </p:nvPicPr>
        <p:blipFill>
          <a:blip r:embed="rId1"/>
          <a:stretch>
            <a:fillRect/>
          </a:stretch>
        </p:blipFill>
        <p:spPr>
          <a:xfrm>
            <a:off x="1969135" y="313690"/>
            <a:ext cx="4126865" cy="3094990"/>
          </a:xfrm>
          <a:prstGeom prst="rect">
            <a:avLst/>
          </a:prstGeom>
        </p:spPr>
      </p:pic>
      <p:pic>
        <p:nvPicPr>
          <p:cNvPr id="5" name="图片 4" descr="20km_s"/>
          <p:cNvPicPr>
            <a:picLocks noChangeAspect="1"/>
          </p:cNvPicPr>
          <p:nvPr/>
        </p:nvPicPr>
        <p:blipFill>
          <a:blip r:embed="rId2"/>
          <a:stretch>
            <a:fillRect/>
          </a:stretch>
        </p:blipFill>
        <p:spPr>
          <a:xfrm>
            <a:off x="6172200" y="313690"/>
            <a:ext cx="4148455" cy="3111500"/>
          </a:xfrm>
          <a:prstGeom prst="rect">
            <a:avLst/>
          </a:prstGeom>
        </p:spPr>
      </p:pic>
      <p:pic>
        <p:nvPicPr>
          <p:cNvPr id="6" name="图片 5" descr="25km_p"/>
          <p:cNvPicPr>
            <a:picLocks noChangeAspect="1"/>
          </p:cNvPicPr>
          <p:nvPr/>
        </p:nvPicPr>
        <p:blipFill>
          <a:blip r:embed="rId3"/>
          <a:stretch>
            <a:fillRect/>
          </a:stretch>
        </p:blipFill>
        <p:spPr>
          <a:xfrm>
            <a:off x="1960245" y="3408680"/>
            <a:ext cx="4211955" cy="3159125"/>
          </a:xfrm>
          <a:prstGeom prst="rect">
            <a:avLst/>
          </a:prstGeom>
        </p:spPr>
      </p:pic>
      <p:pic>
        <p:nvPicPr>
          <p:cNvPr id="7" name="图片 6" descr="25km_s"/>
          <p:cNvPicPr>
            <a:picLocks noChangeAspect="1"/>
          </p:cNvPicPr>
          <p:nvPr/>
        </p:nvPicPr>
        <p:blipFill>
          <a:blip r:embed="rId4"/>
          <a:stretch>
            <a:fillRect/>
          </a:stretch>
        </p:blipFill>
        <p:spPr>
          <a:xfrm>
            <a:off x="6172200" y="3408680"/>
            <a:ext cx="4148455" cy="3111500"/>
          </a:xfrm>
          <a:prstGeom prst="rect">
            <a:avLst/>
          </a:prstGeom>
        </p:spPr>
      </p:pic>
      <p:sp>
        <p:nvSpPr>
          <p:cNvPr id="10" name="文本框 9"/>
          <p:cNvSpPr txBox="1"/>
          <p:nvPr>
            <p:custDataLst>
              <p:tags r:id="rId5"/>
            </p:custDataLst>
          </p:nvPr>
        </p:nvSpPr>
        <p:spPr>
          <a:xfrm>
            <a:off x="577215" y="2015490"/>
            <a:ext cx="871220" cy="368300"/>
          </a:xfrm>
          <a:prstGeom prst="rect">
            <a:avLst/>
          </a:prstGeom>
          <a:noFill/>
        </p:spPr>
        <p:txBody>
          <a:bodyPr wrap="square" rtlCol="0">
            <a:spAutoFit/>
          </a:bodyPr>
          <a:p>
            <a:r>
              <a:rPr lang="en-US" altLang="zh-CN"/>
              <a:t>20km</a:t>
            </a:r>
            <a:endParaRPr lang="en-US" altLang="zh-CN"/>
          </a:p>
        </p:txBody>
      </p:sp>
      <p:sp>
        <p:nvSpPr>
          <p:cNvPr id="12" name="文本框 11"/>
          <p:cNvSpPr txBox="1"/>
          <p:nvPr>
            <p:custDataLst>
              <p:tags r:id="rId6"/>
            </p:custDataLst>
          </p:nvPr>
        </p:nvSpPr>
        <p:spPr>
          <a:xfrm>
            <a:off x="577215" y="4932045"/>
            <a:ext cx="871220" cy="368300"/>
          </a:xfrm>
          <a:prstGeom prst="rect">
            <a:avLst/>
          </a:prstGeom>
          <a:noFill/>
        </p:spPr>
        <p:txBody>
          <a:bodyPr wrap="square" rtlCol="0">
            <a:spAutoFit/>
          </a:bodyPr>
          <a:p>
            <a:r>
              <a:rPr lang="en-US" altLang="zh-CN"/>
              <a:t>25km</a:t>
            </a:r>
            <a:endParaRPr lang="en-US" altLang="zh-C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30km_p"/>
          <p:cNvPicPr>
            <a:picLocks noChangeAspect="1"/>
          </p:cNvPicPr>
          <p:nvPr/>
        </p:nvPicPr>
        <p:blipFill>
          <a:blip r:embed="rId1"/>
          <a:stretch>
            <a:fillRect/>
          </a:stretch>
        </p:blipFill>
        <p:spPr>
          <a:xfrm>
            <a:off x="1902460" y="344170"/>
            <a:ext cx="4112260" cy="3084195"/>
          </a:xfrm>
          <a:prstGeom prst="rect">
            <a:avLst/>
          </a:prstGeom>
        </p:spPr>
      </p:pic>
      <p:pic>
        <p:nvPicPr>
          <p:cNvPr id="5" name="图片 4" descr="30km_s"/>
          <p:cNvPicPr>
            <a:picLocks noChangeAspect="1"/>
          </p:cNvPicPr>
          <p:nvPr/>
        </p:nvPicPr>
        <p:blipFill>
          <a:blip r:embed="rId2"/>
          <a:stretch>
            <a:fillRect/>
          </a:stretch>
        </p:blipFill>
        <p:spPr>
          <a:xfrm>
            <a:off x="6014720" y="344170"/>
            <a:ext cx="4068445" cy="3051175"/>
          </a:xfrm>
          <a:prstGeom prst="rect">
            <a:avLst/>
          </a:prstGeom>
        </p:spPr>
      </p:pic>
      <p:pic>
        <p:nvPicPr>
          <p:cNvPr id="6" name="图片 5" descr="35km_p"/>
          <p:cNvPicPr>
            <a:picLocks noChangeAspect="1"/>
          </p:cNvPicPr>
          <p:nvPr/>
        </p:nvPicPr>
        <p:blipFill>
          <a:blip r:embed="rId3"/>
          <a:stretch>
            <a:fillRect/>
          </a:stretch>
        </p:blipFill>
        <p:spPr>
          <a:xfrm>
            <a:off x="1903095" y="3428365"/>
            <a:ext cx="4111625" cy="3083560"/>
          </a:xfrm>
          <a:prstGeom prst="rect">
            <a:avLst/>
          </a:prstGeom>
        </p:spPr>
      </p:pic>
      <p:pic>
        <p:nvPicPr>
          <p:cNvPr id="7" name="图片 6" descr="35km_s"/>
          <p:cNvPicPr>
            <a:picLocks noChangeAspect="1"/>
          </p:cNvPicPr>
          <p:nvPr/>
        </p:nvPicPr>
        <p:blipFill>
          <a:blip r:embed="rId4"/>
          <a:stretch>
            <a:fillRect/>
          </a:stretch>
        </p:blipFill>
        <p:spPr>
          <a:xfrm>
            <a:off x="6065520" y="3395345"/>
            <a:ext cx="4068445" cy="3051175"/>
          </a:xfrm>
          <a:prstGeom prst="rect">
            <a:avLst/>
          </a:prstGeom>
        </p:spPr>
      </p:pic>
      <p:sp>
        <p:nvSpPr>
          <p:cNvPr id="10" name="文本框 9"/>
          <p:cNvSpPr txBox="1"/>
          <p:nvPr>
            <p:custDataLst>
              <p:tags r:id="rId5"/>
            </p:custDataLst>
          </p:nvPr>
        </p:nvSpPr>
        <p:spPr>
          <a:xfrm>
            <a:off x="577215" y="2015490"/>
            <a:ext cx="871220" cy="368300"/>
          </a:xfrm>
          <a:prstGeom prst="rect">
            <a:avLst/>
          </a:prstGeom>
          <a:noFill/>
        </p:spPr>
        <p:txBody>
          <a:bodyPr wrap="square" rtlCol="0">
            <a:spAutoFit/>
          </a:bodyPr>
          <a:p>
            <a:r>
              <a:rPr lang="en-US" altLang="zh-CN"/>
              <a:t>30km</a:t>
            </a:r>
            <a:endParaRPr lang="en-US" altLang="zh-CN"/>
          </a:p>
        </p:txBody>
      </p:sp>
      <p:sp>
        <p:nvSpPr>
          <p:cNvPr id="12" name="文本框 11"/>
          <p:cNvSpPr txBox="1"/>
          <p:nvPr>
            <p:custDataLst>
              <p:tags r:id="rId6"/>
            </p:custDataLst>
          </p:nvPr>
        </p:nvSpPr>
        <p:spPr>
          <a:xfrm>
            <a:off x="577215" y="4932045"/>
            <a:ext cx="871220" cy="368300"/>
          </a:xfrm>
          <a:prstGeom prst="rect">
            <a:avLst/>
          </a:prstGeom>
          <a:noFill/>
        </p:spPr>
        <p:txBody>
          <a:bodyPr wrap="square" rtlCol="0">
            <a:spAutoFit/>
          </a:bodyPr>
          <a:p>
            <a:r>
              <a:rPr lang="en-US" altLang="zh-CN"/>
              <a:t>35km</a:t>
            </a:r>
            <a:endParaRPr lang="en-US" altLang="zh-C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40km_p"/>
          <p:cNvPicPr>
            <a:picLocks noChangeAspect="1"/>
          </p:cNvPicPr>
          <p:nvPr/>
        </p:nvPicPr>
        <p:blipFill>
          <a:blip r:embed="rId1"/>
          <a:stretch>
            <a:fillRect/>
          </a:stretch>
        </p:blipFill>
        <p:spPr>
          <a:xfrm>
            <a:off x="1480185" y="0"/>
            <a:ext cx="4615815" cy="3432175"/>
          </a:xfrm>
          <a:prstGeom prst="rect">
            <a:avLst/>
          </a:prstGeom>
        </p:spPr>
      </p:pic>
      <p:pic>
        <p:nvPicPr>
          <p:cNvPr id="5" name="图片 4" descr="40km_s"/>
          <p:cNvPicPr>
            <a:picLocks noChangeAspect="1"/>
          </p:cNvPicPr>
          <p:nvPr/>
        </p:nvPicPr>
        <p:blipFill>
          <a:blip r:embed="rId2"/>
          <a:stretch>
            <a:fillRect/>
          </a:stretch>
        </p:blipFill>
        <p:spPr>
          <a:xfrm>
            <a:off x="6096000" y="0"/>
            <a:ext cx="4608830" cy="3386455"/>
          </a:xfrm>
          <a:prstGeom prst="rect">
            <a:avLst/>
          </a:prstGeom>
        </p:spPr>
      </p:pic>
      <p:pic>
        <p:nvPicPr>
          <p:cNvPr id="6" name="图片 5" descr="50km_p"/>
          <p:cNvPicPr>
            <a:picLocks noChangeAspect="1"/>
          </p:cNvPicPr>
          <p:nvPr/>
        </p:nvPicPr>
        <p:blipFill>
          <a:blip r:embed="rId3"/>
          <a:stretch>
            <a:fillRect/>
          </a:stretch>
        </p:blipFill>
        <p:spPr>
          <a:xfrm>
            <a:off x="1480185" y="3386455"/>
            <a:ext cx="4615815" cy="3462020"/>
          </a:xfrm>
          <a:prstGeom prst="rect">
            <a:avLst/>
          </a:prstGeom>
        </p:spPr>
      </p:pic>
      <p:pic>
        <p:nvPicPr>
          <p:cNvPr id="7" name="图片 6" descr="50km_s"/>
          <p:cNvPicPr>
            <a:picLocks noChangeAspect="1"/>
          </p:cNvPicPr>
          <p:nvPr/>
        </p:nvPicPr>
        <p:blipFill>
          <a:blip r:embed="rId4"/>
          <a:stretch>
            <a:fillRect/>
          </a:stretch>
        </p:blipFill>
        <p:spPr>
          <a:xfrm>
            <a:off x="6096000" y="3432175"/>
            <a:ext cx="4609465" cy="3456940"/>
          </a:xfrm>
          <a:prstGeom prst="rect">
            <a:avLst/>
          </a:prstGeom>
        </p:spPr>
      </p:pic>
      <p:sp>
        <p:nvSpPr>
          <p:cNvPr id="10" name="文本框 9"/>
          <p:cNvSpPr txBox="1"/>
          <p:nvPr>
            <p:custDataLst>
              <p:tags r:id="rId5"/>
            </p:custDataLst>
          </p:nvPr>
        </p:nvSpPr>
        <p:spPr>
          <a:xfrm>
            <a:off x="577215" y="2015490"/>
            <a:ext cx="871220" cy="368300"/>
          </a:xfrm>
          <a:prstGeom prst="rect">
            <a:avLst/>
          </a:prstGeom>
          <a:noFill/>
        </p:spPr>
        <p:txBody>
          <a:bodyPr wrap="square" rtlCol="0">
            <a:spAutoFit/>
          </a:bodyPr>
          <a:p>
            <a:r>
              <a:rPr lang="en-US" altLang="zh-CN"/>
              <a:t>40km</a:t>
            </a:r>
            <a:endParaRPr lang="en-US" altLang="zh-CN"/>
          </a:p>
        </p:txBody>
      </p:sp>
      <p:sp>
        <p:nvSpPr>
          <p:cNvPr id="12" name="文本框 11"/>
          <p:cNvSpPr txBox="1"/>
          <p:nvPr>
            <p:custDataLst>
              <p:tags r:id="rId6"/>
            </p:custDataLst>
          </p:nvPr>
        </p:nvSpPr>
        <p:spPr>
          <a:xfrm>
            <a:off x="577215" y="4932045"/>
            <a:ext cx="871220" cy="368300"/>
          </a:xfrm>
          <a:prstGeom prst="rect">
            <a:avLst/>
          </a:prstGeom>
          <a:noFill/>
        </p:spPr>
        <p:txBody>
          <a:bodyPr wrap="square" rtlCol="0">
            <a:spAutoFit/>
          </a:bodyPr>
          <a:p>
            <a:r>
              <a:rPr lang="en-US" altLang="zh-CN"/>
              <a:t>50km</a:t>
            </a:r>
            <a:endParaRPr lang="en-US" altLang="zh-C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60km_p"/>
          <p:cNvPicPr>
            <a:picLocks noChangeAspect="1"/>
          </p:cNvPicPr>
          <p:nvPr/>
        </p:nvPicPr>
        <p:blipFill>
          <a:blip r:embed="rId1"/>
          <a:stretch>
            <a:fillRect/>
          </a:stretch>
        </p:blipFill>
        <p:spPr>
          <a:xfrm>
            <a:off x="1528445" y="0"/>
            <a:ext cx="4566920" cy="3424555"/>
          </a:xfrm>
          <a:prstGeom prst="rect">
            <a:avLst/>
          </a:prstGeom>
        </p:spPr>
      </p:pic>
      <p:pic>
        <p:nvPicPr>
          <p:cNvPr id="5" name="图片 4" descr="60km_s"/>
          <p:cNvPicPr>
            <a:picLocks noChangeAspect="1"/>
          </p:cNvPicPr>
          <p:nvPr/>
        </p:nvPicPr>
        <p:blipFill>
          <a:blip r:embed="rId2"/>
          <a:stretch>
            <a:fillRect/>
          </a:stretch>
        </p:blipFill>
        <p:spPr>
          <a:xfrm>
            <a:off x="6204585" y="0"/>
            <a:ext cx="4573905" cy="3430270"/>
          </a:xfrm>
          <a:prstGeom prst="rect">
            <a:avLst/>
          </a:prstGeom>
        </p:spPr>
      </p:pic>
      <p:pic>
        <p:nvPicPr>
          <p:cNvPr id="6" name="图片 5" descr="70km_p"/>
          <p:cNvPicPr>
            <a:picLocks noChangeAspect="1"/>
          </p:cNvPicPr>
          <p:nvPr/>
        </p:nvPicPr>
        <p:blipFill>
          <a:blip r:embed="rId3"/>
          <a:stretch>
            <a:fillRect/>
          </a:stretch>
        </p:blipFill>
        <p:spPr>
          <a:xfrm>
            <a:off x="1528445" y="3424555"/>
            <a:ext cx="4676140" cy="3433445"/>
          </a:xfrm>
          <a:prstGeom prst="rect">
            <a:avLst/>
          </a:prstGeom>
        </p:spPr>
      </p:pic>
      <p:pic>
        <p:nvPicPr>
          <p:cNvPr id="7" name="图片 6" descr="70km_s"/>
          <p:cNvPicPr>
            <a:picLocks noChangeAspect="1"/>
          </p:cNvPicPr>
          <p:nvPr/>
        </p:nvPicPr>
        <p:blipFill>
          <a:blip r:embed="rId4"/>
          <a:stretch>
            <a:fillRect/>
          </a:stretch>
        </p:blipFill>
        <p:spPr>
          <a:xfrm>
            <a:off x="6204585" y="3424555"/>
            <a:ext cx="4574540" cy="3430905"/>
          </a:xfrm>
          <a:prstGeom prst="rect">
            <a:avLst/>
          </a:prstGeom>
        </p:spPr>
      </p:pic>
      <p:sp>
        <p:nvSpPr>
          <p:cNvPr id="10" name="文本框 9"/>
          <p:cNvSpPr txBox="1"/>
          <p:nvPr>
            <p:custDataLst>
              <p:tags r:id="rId5"/>
            </p:custDataLst>
          </p:nvPr>
        </p:nvSpPr>
        <p:spPr>
          <a:xfrm>
            <a:off x="577215" y="2015490"/>
            <a:ext cx="871220" cy="368300"/>
          </a:xfrm>
          <a:prstGeom prst="rect">
            <a:avLst/>
          </a:prstGeom>
          <a:noFill/>
        </p:spPr>
        <p:txBody>
          <a:bodyPr wrap="square" rtlCol="0">
            <a:spAutoFit/>
          </a:bodyPr>
          <a:p>
            <a:r>
              <a:rPr lang="en-US" altLang="zh-CN"/>
              <a:t>60km</a:t>
            </a:r>
            <a:endParaRPr lang="en-US" altLang="zh-CN"/>
          </a:p>
        </p:txBody>
      </p:sp>
      <p:sp>
        <p:nvSpPr>
          <p:cNvPr id="12" name="文本框 11"/>
          <p:cNvSpPr txBox="1"/>
          <p:nvPr>
            <p:custDataLst>
              <p:tags r:id="rId6"/>
            </p:custDataLst>
          </p:nvPr>
        </p:nvSpPr>
        <p:spPr>
          <a:xfrm>
            <a:off x="577215" y="4932045"/>
            <a:ext cx="871220" cy="368300"/>
          </a:xfrm>
          <a:prstGeom prst="rect">
            <a:avLst/>
          </a:prstGeom>
          <a:noFill/>
        </p:spPr>
        <p:txBody>
          <a:bodyPr wrap="square" rtlCol="0">
            <a:spAutoFit/>
          </a:bodyPr>
          <a:p>
            <a:r>
              <a:rPr lang="en-US" altLang="zh-CN"/>
              <a:t>70km</a:t>
            </a:r>
            <a:endParaRPr lang="en-US" altLang="zh-C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0" y="0"/>
            <a:ext cx="10515600" cy="1325563"/>
          </a:xfrm>
        </p:spPr>
        <p:txBody>
          <a:bodyPr/>
          <a:p>
            <a:r>
              <a:rPr lang="zh-CN" altLang="en-US"/>
              <a:t>土耳其</a:t>
            </a:r>
            <a:r>
              <a:rPr lang="zh-CN" altLang="en-US"/>
              <a:t>地震</a:t>
            </a:r>
            <a:endParaRPr lang="zh-CN" altLang="en-US"/>
          </a:p>
        </p:txBody>
      </p:sp>
      <p:pic>
        <p:nvPicPr>
          <p:cNvPr id="33" name="图片 32"/>
          <p:cNvPicPr>
            <a:picLocks noChangeAspect="1"/>
          </p:cNvPicPr>
          <p:nvPr>
            <p:custDataLst>
              <p:tags r:id="rId1"/>
            </p:custDataLst>
          </p:nvPr>
        </p:nvPicPr>
        <p:blipFill>
          <a:blip r:embed="rId2"/>
          <a:srcRect t="5413" r="-279"/>
          <a:stretch>
            <a:fillRect/>
          </a:stretch>
        </p:blipFill>
        <p:spPr>
          <a:xfrm>
            <a:off x="1628775" y="1088390"/>
            <a:ext cx="8886825" cy="523748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06120" y="406400"/>
            <a:ext cx="10515600" cy="4184015"/>
          </a:xfrm>
        </p:spPr>
        <p:txBody>
          <a:bodyPr/>
          <a:p>
            <a:r>
              <a:rPr lang="zh-CN" altLang="en-US"/>
              <a:t>区域选择</a:t>
            </a:r>
            <a:endParaRPr lang="zh-CN" altLang="en-US"/>
          </a:p>
          <a:p>
            <a:r>
              <a:rPr lang="zh-CN" altLang="en-US"/>
              <a:t>震中 ：37.15°N  36.95°E </a:t>
            </a:r>
            <a:endParaRPr lang="zh-CN" altLang="en-US"/>
          </a:p>
          <a:p>
            <a:r>
              <a:rPr lang="zh-CN" altLang="en-US"/>
              <a:t>震源深度 20km</a:t>
            </a:r>
            <a:endParaRPr lang="zh-CN" altLang="en-US"/>
          </a:p>
          <a:p>
            <a:r>
              <a:rPr lang="zh-CN" altLang="en-US"/>
              <a:t>震级：7.8级</a:t>
            </a:r>
            <a:endParaRPr lang="zh-CN" altLang="en-US"/>
          </a:p>
          <a:p>
            <a:r>
              <a:rPr lang="zh-CN" altLang="en-US"/>
              <a:t>时间： 2023年2月6日 9：17 和18：24分</a:t>
            </a:r>
            <a:endParaRPr lang="zh-CN" altLang="en-US"/>
          </a:p>
          <a:p>
            <a:r>
              <a:rPr lang="zh-CN" altLang="en-US"/>
              <a:t>震级类型：MB</a:t>
            </a:r>
            <a:endParaRPr lang="zh-CN" altLang="en-US"/>
          </a:p>
          <a:p>
            <a:r>
              <a:rPr lang="zh-CN" altLang="en-US"/>
              <a:t>下图为1964年2月10日-2023年2月5日地震数据</a:t>
            </a:r>
            <a:endParaRPr lang="zh-CN" altLang="en-US"/>
          </a:p>
          <a:p>
            <a:r>
              <a:rPr lang="zh-CN" altLang="en-US"/>
              <a:t>五角星为震级大于等于6.4级地震</a:t>
            </a: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 name="图片 10"/>
          <p:cNvPicPr>
            <a:picLocks noChangeAspect="1"/>
          </p:cNvPicPr>
          <p:nvPr>
            <p:custDataLst>
              <p:tags r:id="rId1"/>
            </p:custDataLst>
          </p:nvPr>
        </p:nvPicPr>
        <p:blipFill>
          <a:blip r:embed="rId2"/>
          <a:stretch>
            <a:fillRect/>
          </a:stretch>
        </p:blipFill>
        <p:spPr>
          <a:xfrm>
            <a:off x="2933700" y="-241300"/>
            <a:ext cx="5520690" cy="661479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755650" y="368300"/>
          <a:ext cx="6618605" cy="2926715"/>
        </p:xfrm>
        <a:graphic>
          <a:graphicData uri="http://schemas.openxmlformats.org/drawingml/2006/table">
            <a:tbl>
              <a:tblPr/>
              <a:tblGrid>
                <a:gridCol w="2296795"/>
                <a:gridCol w="2160905"/>
                <a:gridCol w="2160905"/>
              </a:tblGrid>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时间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b值（Mc=3.5）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b值（Mc=4）</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前10年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0.79</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前9年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0.79</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0.99</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前8年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0.78</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0.96</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前7年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0.77</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0.97</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前6年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0.75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前5年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0.73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0.92</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前4年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0.72</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前3年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0.65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0.83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前2年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0.60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0.85（Mc=4.2)</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606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震时2年（算上2023年）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0.94(Mc=4.3)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graphicFrame>
        <p:nvGraphicFramePr>
          <p:cNvPr id="5" name="表格 4"/>
          <p:cNvGraphicFramePr/>
          <p:nvPr>
            <p:custDataLst>
              <p:tags r:id="rId2"/>
            </p:custDataLst>
          </p:nvPr>
        </p:nvGraphicFramePr>
        <p:xfrm>
          <a:off x="3528060" y="3487420"/>
          <a:ext cx="7806055" cy="3116580"/>
        </p:xfrm>
        <a:graphic>
          <a:graphicData uri="http://schemas.openxmlformats.org/drawingml/2006/table">
            <a:tbl>
              <a:tblPr/>
              <a:tblGrid>
                <a:gridCol w="2708910"/>
                <a:gridCol w="2548255"/>
                <a:gridCol w="2548890"/>
              </a:tblGrid>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时间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b值（Mc=3.5)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b值（Mc=4)</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前10年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1.08</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1.05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前9年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1.05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1.03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前8年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1.03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1.01</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前7年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1.01</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0.99</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前6年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0.99</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0.99</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前5年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0.97</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前4年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0.94</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前3年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0.91</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0.92</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前2年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0.85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0.88</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前1年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0.77</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0.95（Mc=4.3)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5971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当年</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0.87</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0.99</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7976235" y="592455"/>
            <a:ext cx="1361440" cy="645160"/>
          </a:xfrm>
          <a:prstGeom prst="rect">
            <a:avLst/>
          </a:prstGeom>
          <a:noFill/>
        </p:spPr>
        <p:txBody>
          <a:bodyPr wrap="square" rtlCol="0">
            <a:spAutoFit/>
          </a:bodyPr>
          <a:p>
            <a:r>
              <a:rPr lang="zh-CN" altLang="en-US"/>
              <a:t>限制类型（</a:t>
            </a:r>
            <a:r>
              <a:rPr lang="zh-CN" altLang="en-US"/>
              <a:t>少数据）</a:t>
            </a:r>
            <a:endParaRPr lang="zh-CN" altLang="en-US"/>
          </a:p>
        </p:txBody>
      </p:sp>
      <p:sp>
        <p:nvSpPr>
          <p:cNvPr id="7" name="文本框 6"/>
          <p:cNvSpPr txBox="1"/>
          <p:nvPr>
            <p:custDataLst>
              <p:tags r:id="rId3"/>
            </p:custDataLst>
          </p:nvPr>
        </p:nvSpPr>
        <p:spPr>
          <a:xfrm>
            <a:off x="1641475" y="5497830"/>
            <a:ext cx="1361440" cy="645160"/>
          </a:xfrm>
          <a:prstGeom prst="rect">
            <a:avLst/>
          </a:prstGeom>
          <a:noFill/>
        </p:spPr>
        <p:txBody>
          <a:bodyPr wrap="square" rtlCol="0">
            <a:spAutoFit/>
          </a:bodyPr>
          <a:p>
            <a:r>
              <a:rPr lang="zh-CN" altLang="en-US"/>
              <a:t>不限制类型（</a:t>
            </a:r>
            <a:r>
              <a:rPr lang="zh-CN" altLang="en-US"/>
              <a:t>多数据）</a:t>
            </a:r>
            <a:endParaRPr lang="zh-CN"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custDataLst>
              <p:tags r:id="rId1"/>
            </p:custDataLst>
          </p:nvPr>
        </p:nvPicPr>
        <p:blipFill>
          <a:blip r:embed="rId2"/>
          <a:stretch>
            <a:fillRect/>
          </a:stretch>
        </p:blipFill>
        <p:spPr>
          <a:xfrm>
            <a:off x="1335405" y="733425"/>
            <a:ext cx="9316085" cy="5638800"/>
          </a:xfrm>
          <a:prstGeom prst="rect">
            <a:avLst/>
          </a:prstGeom>
        </p:spPr>
      </p:pic>
      <p:sp>
        <p:nvSpPr>
          <p:cNvPr id="2" name="文本框 1"/>
          <p:cNvSpPr txBox="1"/>
          <p:nvPr/>
        </p:nvSpPr>
        <p:spPr>
          <a:xfrm>
            <a:off x="313690" y="211455"/>
            <a:ext cx="2598420" cy="521970"/>
          </a:xfrm>
          <a:prstGeom prst="rect">
            <a:avLst/>
          </a:prstGeom>
          <a:noFill/>
        </p:spPr>
        <p:txBody>
          <a:bodyPr wrap="square" rtlCol="0">
            <a:spAutoFit/>
          </a:bodyPr>
          <a:p>
            <a:r>
              <a:rPr lang="zh-CN" altLang="en-US" sz="2800"/>
              <a:t>全球数据</a:t>
            </a:r>
            <a:endParaRPr lang="zh-CN" altLang="en-US" sz="2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custDataLst>
              <p:tags r:id="rId1"/>
            </p:custDataLst>
          </p:nvPr>
        </p:nvPicPr>
        <p:blipFill>
          <a:blip r:embed="rId2"/>
          <a:stretch>
            <a:fillRect/>
          </a:stretch>
        </p:blipFill>
        <p:spPr>
          <a:xfrm>
            <a:off x="1880870" y="-3175"/>
            <a:ext cx="7865110" cy="686117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28345" y="867410"/>
            <a:ext cx="10515600" cy="4351338"/>
          </a:xfrm>
        </p:spPr>
        <p:txBody>
          <a:bodyPr>
            <a:normAutofit lnSpcReduction="10000"/>
          </a:bodyPr>
          <a:p>
            <a:pPr marL="0" indent="0">
              <a:buNone/>
            </a:pPr>
            <a:endParaRPr lang="zh-CN" altLang="en-US"/>
          </a:p>
          <a:p>
            <a:pPr marL="0" indent="0">
              <a:buNone/>
            </a:pPr>
            <a:r>
              <a:rPr lang="zh-CN" altLang="en-US"/>
              <a:t>数据的集中程度</a:t>
            </a:r>
            <a:r>
              <a:rPr lang="en-US" altLang="zh-CN"/>
              <a:t>  </a:t>
            </a:r>
            <a:r>
              <a:rPr lang="zh-CN" altLang="en-US"/>
              <a:t>数据分布宽度</a:t>
            </a:r>
            <a:r>
              <a:rPr lang="en-US" altLang="zh-CN"/>
              <a:t> </a:t>
            </a:r>
            <a:endParaRPr lang="en-US" altLang="zh-CN"/>
          </a:p>
          <a:p>
            <a:pPr marL="0" indent="0">
              <a:buNone/>
            </a:pPr>
            <a:r>
              <a:rPr lang="zh-CN" altLang="en-US"/>
              <a:t>宽度越宽</a:t>
            </a:r>
            <a:r>
              <a:rPr lang="en-US" altLang="zh-CN"/>
              <a:t> </a:t>
            </a:r>
            <a:r>
              <a:rPr lang="zh-CN" altLang="en-US"/>
              <a:t>数据越集中</a:t>
            </a:r>
            <a:r>
              <a:rPr lang="en-US" altLang="zh-CN"/>
              <a:t> </a:t>
            </a:r>
            <a:r>
              <a:rPr lang="zh-CN" altLang="en-US"/>
              <a:t>说明特征越</a:t>
            </a:r>
            <a:r>
              <a:rPr lang="zh-CN" altLang="en-US">
                <a:solidFill>
                  <a:srgbClr val="FF0000"/>
                </a:solidFill>
              </a:rPr>
              <a:t>明显</a:t>
            </a:r>
            <a:r>
              <a:rPr lang="en-US" altLang="zh-CN"/>
              <a:t> </a:t>
            </a:r>
            <a:endParaRPr lang="zh-CN" altLang="en-US"/>
          </a:p>
          <a:p>
            <a:pPr marL="0" indent="0">
              <a:buNone/>
            </a:pPr>
            <a:r>
              <a:rPr lang="en-US" altLang="zh-CN"/>
              <a:t> </a:t>
            </a:r>
            <a:endParaRPr lang="en-US" altLang="zh-CN"/>
          </a:p>
          <a:p>
            <a:pPr marL="0" indent="0">
              <a:buNone/>
            </a:pPr>
            <a:r>
              <a:rPr lang="zh-CN" altLang="en-US"/>
              <a:t>数据窄</a:t>
            </a:r>
            <a:r>
              <a:rPr lang="en-US" altLang="zh-CN"/>
              <a:t> </a:t>
            </a:r>
            <a:r>
              <a:rPr lang="zh-CN" altLang="en-US"/>
              <a:t>且集中</a:t>
            </a:r>
            <a:r>
              <a:rPr lang="en-US" altLang="zh-CN"/>
              <a:t> </a:t>
            </a:r>
            <a:r>
              <a:rPr lang="zh-CN" altLang="en-US"/>
              <a:t>那说明</a:t>
            </a:r>
            <a:r>
              <a:rPr lang="en-US" altLang="zh-CN"/>
              <a:t> </a:t>
            </a:r>
            <a:r>
              <a:rPr lang="zh-CN" altLang="en-US"/>
              <a:t>特征越</a:t>
            </a:r>
            <a:r>
              <a:rPr lang="zh-CN" altLang="en-US"/>
              <a:t>不明显</a:t>
            </a:r>
            <a:endParaRPr lang="zh-CN" altLang="en-US"/>
          </a:p>
          <a:p>
            <a:pPr marL="0" indent="0">
              <a:buNone/>
            </a:pPr>
            <a:endParaRPr lang="zh-CN" altLang="en-US"/>
          </a:p>
          <a:p>
            <a:pPr marL="0" indent="0">
              <a:buNone/>
            </a:pPr>
            <a:r>
              <a:rPr lang="zh-CN" altLang="en-US"/>
              <a:t>不集中</a:t>
            </a:r>
            <a:r>
              <a:rPr lang="en-US" altLang="zh-CN"/>
              <a:t> </a:t>
            </a:r>
            <a:r>
              <a:rPr lang="zh-CN" altLang="en-US"/>
              <a:t>说明也没有</a:t>
            </a:r>
            <a:r>
              <a:rPr lang="zh-CN" altLang="en-US"/>
              <a:t>特征关系</a:t>
            </a:r>
            <a:endParaRPr lang="zh-CN" altLang="en-US"/>
          </a:p>
          <a:p>
            <a:pPr marL="0" indent="0">
              <a:buNone/>
            </a:pPr>
            <a:endParaRPr lang="zh-CN" altLang="en-US"/>
          </a:p>
          <a:p>
            <a:pPr marL="0" indent="0">
              <a:buNone/>
            </a:pPr>
            <a:r>
              <a:rPr lang="zh-CN" altLang="en-US">
                <a:solidFill>
                  <a:srgbClr val="FF0000"/>
                </a:solidFill>
                <a:sym typeface="+mn-ea"/>
              </a:rPr>
              <a:t>标准？</a:t>
            </a:r>
            <a:r>
              <a:rPr lang="en-US" altLang="zh-CN">
                <a:solidFill>
                  <a:srgbClr val="FF0000"/>
                </a:solidFill>
                <a:sym typeface="+mn-ea"/>
              </a:rPr>
              <a:t> → </a:t>
            </a:r>
            <a:r>
              <a:rPr lang="zh-CN" altLang="en-US">
                <a:solidFill>
                  <a:srgbClr val="FF0000"/>
                </a:solidFill>
                <a:sym typeface="+mn-ea"/>
              </a:rPr>
              <a:t>选出特征深度（震源深度）</a:t>
            </a:r>
            <a:endParaRPr lang="en-US" altLang="zh-CN">
              <a:solidFill>
                <a:srgbClr val="FF0000"/>
              </a:solidFill>
            </a:endParaRPr>
          </a:p>
          <a:p>
            <a:pPr marL="0" indent="0">
              <a:buNone/>
            </a:pPr>
            <a:endParaRPr lang="en-US" altLang="zh-CN">
              <a:solidFill>
                <a:srgbClr val="FF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custDataLst>
              <p:tags r:id="rId1"/>
            </p:custDataLst>
          </p:nvPr>
        </p:nvPicPr>
        <p:blipFill>
          <a:blip r:embed="rId2"/>
          <a:stretch>
            <a:fillRect/>
          </a:stretch>
        </p:blipFill>
        <p:spPr>
          <a:xfrm>
            <a:off x="274320" y="253365"/>
            <a:ext cx="10991850" cy="627697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custDataLst>
              <p:tags r:id="rId1"/>
            </p:custDataLst>
          </p:nvPr>
        </p:nvPicPr>
        <p:blipFill>
          <a:blip r:embed="rId2"/>
          <a:stretch>
            <a:fillRect/>
          </a:stretch>
        </p:blipFill>
        <p:spPr>
          <a:xfrm>
            <a:off x="932815" y="523875"/>
            <a:ext cx="8820150" cy="1911350"/>
          </a:xfrm>
          <a:prstGeom prst="rect">
            <a:avLst/>
          </a:prstGeom>
        </p:spPr>
      </p:pic>
      <p:sp>
        <p:nvSpPr>
          <p:cNvPr id="2" name="文本框 1"/>
          <p:cNvSpPr txBox="1"/>
          <p:nvPr/>
        </p:nvSpPr>
        <p:spPr>
          <a:xfrm>
            <a:off x="1461770" y="2716530"/>
            <a:ext cx="6041390" cy="3254375"/>
          </a:xfrm>
          <a:prstGeom prst="rect">
            <a:avLst/>
          </a:prstGeom>
          <a:noFill/>
        </p:spPr>
        <p:txBody>
          <a:bodyPr wrap="square" rtlCol="0">
            <a:noAutofit/>
          </a:bodyPr>
          <a:p>
            <a:r>
              <a:rPr lang="zh-CN" altLang="en-US"/>
              <a:t>中国</a:t>
            </a:r>
            <a:r>
              <a:rPr lang="zh-CN" altLang="en-US"/>
              <a:t>地震台</a:t>
            </a:r>
            <a:endParaRPr lang="zh-CN" altLang="en-US"/>
          </a:p>
          <a:p>
            <a:r>
              <a:rPr lang="zh-CN" altLang="en-US"/>
              <a:t>目录</a:t>
            </a:r>
            <a:endParaRPr lang="zh-CN" altLang="en-US"/>
          </a:p>
          <a:p>
            <a:endParaRPr lang="zh-CN" altLang="en-US"/>
          </a:p>
          <a:p>
            <a:r>
              <a:rPr lang="zh-CN" altLang="en-US"/>
              <a:t>北美</a:t>
            </a:r>
            <a:r>
              <a:rPr lang="en-US" altLang="zh-CN"/>
              <a:t> </a:t>
            </a:r>
            <a:r>
              <a:rPr lang="zh-CN" altLang="en-US"/>
              <a:t>欧洲</a:t>
            </a:r>
            <a:endParaRPr lang="zh-CN" altLang="en-US"/>
          </a:p>
          <a:p>
            <a:endParaRPr lang="zh-CN" altLang="en-US"/>
          </a:p>
          <a:p>
            <a:r>
              <a:rPr lang="zh-CN" altLang="en-US"/>
              <a:t>川滇地区</a:t>
            </a:r>
            <a:r>
              <a:rPr lang="en-US" altLang="zh-CN"/>
              <a:t> </a:t>
            </a:r>
            <a:r>
              <a:rPr lang="zh-CN" altLang="en-US"/>
              <a:t>小范围分析目录会全一点</a:t>
            </a:r>
            <a:r>
              <a:rPr lang="en-US" altLang="zh-CN"/>
              <a:t>  </a:t>
            </a:r>
            <a:r>
              <a:rPr lang="zh-CN" altLang="en-US"/>
              <a:t>模型：姚华建</a:t>
            </a:r>
            <a:r>
              <a:rPr lang="zh-CN" altLang="en-US"/>
              <a:t>老师</a:t>
            </a:r>
            <a:endParaRPr lang="zh-CN" altLang="en-US"/>
          </a:p>
          <a:p>
            <a:r>
              <a:rPr lang="zh-CN" altLang="en-US"/>
              <a:t>北美</a:t>
            </a:r>
            <a:r>
              <a:rPr lang="en-US" altLang="zh-CN"/>
              <a:t> </a:t>
            </a:r>
            <a:r>
              <a:rPr lang="zh-CN" altLang="en-US"/>
              <a:t>小范围</a:t>
            </a:r>
            <a:r>
              <a:rPr lang="en-US" altLang="zh-CN"/>
              <a:t> </a:t>
            </a:r>
            <a:endParaRPr lang="en-US" altLang="zh-CN"/>
          </a:p>
          <a:p>
            <a:endParaRPr lang="en-US" altLang="zh-CN"/>
          </a:p>
          <a:p>
            <a:r>
              <a:rPr lang="en-US" altLang="zh-CN"/>
              <a:t>crust1.0 </a:t>
            </a:r>
            <a:r>
              <a:rPr lang="zh-CN" altLang="en-US"/>
              <a:t>海洋大陆</a:t>
            </a:r>
            <a:r>
              <a:rPr lang="zh-CN" altLang="en-US"/>
              <a:t>分离</a:t>
            </a:r>
            <a:endParaRPr lang="zh-CN" altLang="en-US"/>
          </a:p>
          <a:p>
            <a:endParaRPr lang="zh-CN" altLang="en-US"/>
          </a:p>
          <a:p>
            <a:r>
              <a:rPr lang="zh-CN" altLang="en-US"/>
              <a:t>标准定量</a:t>
            </a:r>
            <a:r>
              <a:rPr lang="zh-CN" altLang="en-US"/>
              <a:t>化</a:t>
            </a:r>
            <a:endParaRPr lang="zh-CN" altLang="en-US"/>
          </a:p>
          <a:p>
            <a:endParaRPr lang="zh-CN" altLang="en-US"/>
          </a:p>
          <a:p>
            <a:endParaRPr lang="zh-CN" altLang="en-US"/>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ISLIDE.THEME" val="https://www.islide.cc;"/>
  <p:tag name="ISLIDE.DIAGRAM" val="#648580;"/>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ISLIDE.THEME" val="https://www.islide.cc;"/>
  <p:tag name="ISLIDE.DIAGRAM" val="#648580;"/>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BEAUTIFY_FLAG" val=""/>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
</p:tagLst>
</file>

<file path=ppt/tags/tag420.xml><?xml version="1.0" encoding="utf-8"?>
<p:tagLst xmlns:p="http://schemas.openxmlformats.org/presentationml/2006/main">
  <p:tag name="KSO_WM_BEAUTIFY_FLAG" val=""/>
</p:tagLst>
</file>

<file path=ppt/tags/tag421.xml><?xml version="1.0" encoding="utf-8"?>
<p:tagLst xmlns:p="http://schemas.openxmlformats.org/presentationml/2006/main">
  <p:tag name="KSO_WM_BEAUTIFY_FLAG" val=""/>
</p:tagLst>
</file>

<file path=ppt/tags/tag422.xml><?xml version="1.0" encoding="utf-8"?>
<p:tagLst xmlns:p="http://schemas.openxmlformats.org/presentationml/2006/main">
  <p:tag name="KSO_WM_BEAUTIFY_FLAG" val=""/>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BEAUTIFY_FLAG" val=""/>
</p:tagLst>
</file>

<file path=ppt/tags/tag427.xml><?xml version="1.0" encoding="utf-8"?>
<p:tagLst xmlns:p="http://schemas.openxmlformats.org/presentationml/2006/main">
  <p:tag name="KSO_WM_BEAUTIFY_FLAG" val=""/>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BEAUTIFY_FLAG" val=""/>
</p:tagLst>
</file>

<file path=ppt/tags/tag432.xml><?xml version="1.0" encoding="utf-8"?>
<p:tagLst xmlns:p="http://schemas.openxmlformats.org/presentationml/2006/main">
  <p:tag name="KSO_WM_BEAUTIFY_FLAG" val=""/>
</p:tagLst>
</file>

<file path=ppt/tags/tag433.xml><?xml version="1.0" encoding="utf-8"?>
<p:tagLst xmlns:p="http://schemas.openxmlformats.org/presentationml/2006/main">
  <p:tag name="KSO_WM_BEAUTIFY_FLAG" val=""/>
</p:tagLst>
</file>

<file path=ppt/tags/tag434.xml><?xml version="1.0" encoding="utf-8"?>
<p:tagLst xmlns:p="http://schemas.openxmlformats.org/presentationml/2006/main">
  <p:tag name="KSO_WM_BEAUTIFY_FLAG" val=""/>
</p:tagLst>
</file>

<file path=ppt/tags/tag435.xml><?xml version="1.0" encoding="utf-8"?>
<p:tagLst xmlns:p="http://schemas.openxmlformats.org/presentationml/2006/main">
  <p:tag name="KSO_WM_BEAUTIFY_FLAG" val=""/>
</p:tagLst>
</file>

<file path=ppt/tags/tag436.xml><?xml version="1.0" encoding="utf-8"?>
<p:tagLst xmlns:p="http://schemas.openxmlformats.org/presentationml/2006/main">
  <p:tag name="KSO_WM_BEAUTIFY_FLAG" val=""/>
</p:tagLst>
</file>

<file path=ppt/tags/tag437.xml><?xml version="1.0" encoding="utf-8"?>
<p:tagLst xmlns:p="http://schemas.openxmlformats.org/presentationml/2006/main">
  <p:tag name="KSO_WM_BEAUTIFY_FLAG" val=""/>
</p:tagLst>
</file>

<file path=ppt/tags/tag438.xml><?xml version="1.0" encoding="utf-8"?>
<p:tagLst xmlns:p="http://schemas.openxmlformats.org/presentationml/2006/main">
  <p:tag name="KSO_WM_BEAUTIFY_FLAG" val=""/>
</p:tagLst>
</file>

<file path=ppt/tags/tag439.xml><?xml version="1.0" encoding="utf-8"?>
<p:tagLst xmlns:p="http://schemas.openxmlformats.org/presentationml/2006/main">
  <p:tag name="KSO_WM_BEAUTIFY_FLAG" val=""/>
</p:tagLst>
</file>

<file path=ppt/tags/tag440.xml><?xml version="1.0" encoding="utf-8"?>
<p:tagLst xmlns:p="http://schemas.openxmlformats.org/presentationml/2006/main">
  <p:tag name="KSO_WM_BEAUTIFY_FLAG" val=""/>
</p:tagLst>
</file>

<file path=ppt/tags/tag441.xml><?xml version="1.0" encoding="utf-8"?>
<p:tagLst xmlns:p="http://schemas.openxmlformats.org/presentationml/2006/main">
  <p:tag name="KSO_WM_BEAUTIFY_FLAG" val=""/>
</p:tagLst>
</file>

<file path=ppt/tags/tag442.xml><?xml version="1.0" encoding="utf-8"?>
<p:tagLst xmlns:p="http://schemas.openxmlformats.org/presentationml/2006/main">
  <p:tag name="KSO_WM_BEAUTIFY_FLAG" val=""/>
</p:tagLst>
</file>

<file path=ppt/tags/tag443.xml><?xml version="1.0" encoding="utf-8"?>
<p:tagLst xmlns:p="http://schemas.openxmlformats.org/presentationml/2006/main">
  <p:tag name="KSO_WM_BEAUTIFY_FLAG" val=""/>
</p:tagLst>
</file>

<file path=ppt/tags/tag444.xml><?xml version="1.0" encoding="utf-8"?>
<p:tagLst xmlns:p="http://schemas.openxmlformats.org/presentationml/2006/main">
  <p:tag name="KSO_WM_BEAUTIFY_FLAG" val=""/>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BEAUTIFY_FLAG" val=""/>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BEAUTIFY_FLAG" val=""/>
</p:tagLst>
</file>

<file path=ppt/tags/tag454.xml><?xml version="1.0" encoding="utf-8"?>
<p:tagLst xmlns:p="http://schemas.openxmlformats.org/presentationml/2006/main">
  <p:tag name="KSO_WM_BEAUTIFY_FLAG" val=""/>
</p:tagLst>
</file>

<file path=ppt/tags/tag455.xml><?xml version="1.0" encoding="utf-8"?>
<p:tagLst xmlns:p="http://schemas.openxmlformats.org/presentationml/2006/main">
  <p:tag name="KSO_WM_BEAUTIFY_FLAG" val=""/>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BEAUTIFY_FLAG" val=""/>
</p:tagLst>
</file>

<file path=ppt/tags/tag458.xml><?xml version="1.0" encoding="utf-8"?>
<p:tagLst xmlns:p="http://schemas.openxmlformats.org/presentationml/2006/main">
  <p:tag name="KSO_WM_BEAUTIFY_FLAG" val=""/>
</p:tagLst>
</file>

<file path=ppt/tags/tag459.xml><?xml version="1.0" encoding="utf-8"?>
<p:tagLst xmlns:p="http://schemas.openxmlformats.org/presentationml/2006/main">
  <p:tag name="KSO_WM_BEAUTIFY_FLAG" val=""/>
</p:tagLst>
</file>

<file path=ppt/tags/tag460.xml><?xml version="1.0" encoding="utf-8"?>
<p:tagLst xmlns:p="http://schemas.openxmlformats.org/presentationml/2006/main">
  <p:tag name="KSO_WM_BEAUTIFY_FLAG" val=""/>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BEAUTIFY_FLAG" val=""/>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ISLIDE.THEME" val="https://www.islide.cc;"/>
  <p:tag name="ISLIDE.DIAGRAM" val="#648580;"/>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BEAUTIFY_FLAG" val=""/>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BEAUTIFY_FLAG" val=""/>
</p:tagLst>
</file>

<file path=ppt/tags/tag473.xml><?xml version="1.0" encoding="utf-8"?>
<p:tagLst xmlns:p="http://schemas.openxmlformats.org/presentationml/2006/main">
  <p:tag name="KSO_WM_BEAUTIFY_FLAG" val=""/>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BEAUTIFY_FLAG" val=""/>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BEAUTIFY_FLAG" val=""/>
</p:tagLst>
</file>

<file path=ppt/tags/tag479.xml><?xml version="1.0" encoding="utf-8"?>
<p:tagLst xmlns:p="http://schemas.openxmlformats.org/presentationml/2006/main">
  <p:tag name="KSO_WM_BEAUTIFY_FLAG" val=""/>
</p:tagLst>
</file>

<file path=ppt/tags/tag480.xml><?xml version="1.0" encoding="utf-8"?>
<p:tagLst xmlns:p="http://schemas.openxmlformats.org/presentationml/2006/main">
  <p:tag name="KSO_WM_BEAUTIFY_FLAG" val=""/>
</p:tagLst>
</file>

<file path=ppt/tags/tag481.xml><?xml version="1.0" encoding="utf-8"?>
<p:tagLst xmlns:p="http://schemas.openxmlformats.org/presentationml/2006/main">
  <p:tag name="KSO_WM_BEAUTIFY_FLAG" val=""/>
</p:tagLst>
</file>

<file path=ppt/tags/tag482.xml><?xml version="1.0" encoding="utf-8"?>
<p:tagLst xmlns:p="http://schemas.openxmlformats.org/presentationml/2006/main">
  <p:tag name="KSO_WM_BEAUTIFY_FLAG" val=""/>
</p:tagLst>
</file>

<file path=ppt/tags/tag483.xml><?xml version="1.0" encoding="utf-8"?>
<p:tagLst xmlns:p="http://schemas.openxmlformats.org/presentationml/2006/main">
  <p:tag name="KSO_WM_BEAUTIFY_FLAG" val=""/>
</p:tagLst>
</file>

<file path=ppt/tags/tag484.xml><?xml version="1.0" encoding="utf-8"?>
<p:tagLst xmlns:p="http://schemas.openxmlformats.org/presentationml/2006/main">
  <p:tag name="KSO_WM_BEAUTIFY_FLAG" val=""/>
</p:tagLst>
</file>

<file path=ppt/tags/tag485.xml><?xml version="1.0" encoding="utf-8"?>
<p:tagLst xmlns:p="http://schemas.openxmlformats.org/presentationml/2006/main">
  <p:tag name="KSO_WM_BEAUTIFY_FLAG" val=""/>
</p:tagLst>
</file>

<file path=ppt/tags/tag486.xml><?xml version="1.0" encoding="utf-8"?>
<p:tagLst xmlns:p="http://schemas.openxmlformats.org/presentationml/2006/main">
  <p:tag name="KSO_WM_BEAUTIFY_FLAG" val=""/>
</p:tagLst>
</file>

<file path=ppt/tags/tag487.xml><?xml version="1.0" encoding="utf-8"?>
<p:tagLst xmlns:p="http://schemas.openxmlformats.org/presentationml/2006/main">
  <p:tag name="KSO_WM_BEAUTIFY_FLAG" val=""/>
</p:tagLst>
</file>

<file path=ppt/tags/tag488.xml><?xml version="1.0" encoding="utf-8"?>
<p:tagLst xmlns:p="http://schemas.openxmlformats.org/presentationml/2006/main">
  <p:tag name="KSO_WM_BEAUTIFY_FLAG" val=""/>
</p:tagLst>
</file>

<file path=ppt/tags/tag489.xml><?xml version="1.0" encoding="utf-8"?>
<p:tagLst xmlns:p="http://schemas.openxmlformats.org/presentationml/2006/main">
  <p:tag name="KSO_WM_BEAUTIFY_FLAG" val=""/>
</p:tagLst>
</file>

<file path=ppt/tags/tag490.xml><?xml version="1.0" encoding="utf-8"?>
<p:tagLst xmlns:p="http://schemas.openxmlformats.org/presentationml/2006/main">
  <p:tag name="KSO_WM_BEAUTIFY_FLAG" val=""/>
</p:tagLst>
</file>

<file path=ppt/tags/tag491.xml><?xml version="1.0" encoding="utf-8"?>
<p:tagLst xmlns:p="http://schemas.openxmlformats.org/presentationml/2006/main">
  <p:tag name="KSO_WM_BEAUTIFY_FLAG" val=""/>
</p:tagLst>
</file>

<file path=ppt/tags/tag492.xml><?xml version="1.0" encoding="utf-8"?>
<p:tagLst xmlns:p="http://schemas.openxmlformats.org/presentationml/2006/main">
  <p:tag name="KSO_WM_BEAUTIFY_FLAG" val=""/>
</p:tagLst>
</file>

<file path=ppt/tags/tag493.xml><?xml version="1.0" encoding="utf-8"?>
<p:tagLst xmlns:p="http://schemas.openxmlformats.org/presentationml/2006/main">
  <p:tag name="KSO_WM_BEAUTIFY_FLAG" val=""/>
</p:tagLst>
</file>

<file path=ppt/tags/tag494.xml><?xml version="1.0" encoding="utf-8"?>
<p:tagLst xmlns:p="http://schemas.openxmlformats.org/presentationml/2006/main">
  <p:tag name="KSO_WM_BEAUTIFY_FLAG" val=""/>
</p:tagLst>
</file>

<file path=ppt/tags/tag495.xml><?xml version="1.0" encoding="utf-8"?>
<p:tagLst xmlns:p="http://schemas.openxmlformats.org/presentationml/2006/main">
  <p:tag name="KSO_WM_BEAUTIFY_FLAG" val=""/>
</p:tagLst>
</file>

<file path=ppt/tags/tag496.xml><?xml version="1.0" encoding="utf-8"?>
<p:tagLst xmlns:p="http://schemas.openxmlformats.org/presentationml/2006/main">
  <p:tag name="KSO_WM_BEAUTIFY_FLAG" val=""/>
</p:tagLst>
</file>

<file path=ppt/tags/tag497.xml><?xml version="1.0" encoding="utf-8"?>
<p:tagLst xmlns:p="http://schemas.openxmlformats.org/presentationml/2006/main">
  <p:tag name="KSO_WM_BEAUTIFY_FLAG" val=""/>
</p:tagLst>
</file>

<file path=ppt/tags/tag498.xml><?xml version="1.0" encoding="utf-8"?>
<p:tagLst xmlns:p="http://schemas.openxmlformats.org/presentationml/2006/main">
  <p:tag name="KSO_WM_BEAUTIFY_FLAG" val=""/>
</p:tagLst>
</file>

<file path=ppt/tags/tag499.xml><?xml version="1.0" encoding="utf-8"?>
<p:tagLst xmlns:p="http://schemas.openxmlformats.org/presentationml/2006/main">
  <p:tag name="KSO_WM_BEAUTIFY_FLAG" val=""/>
</p:tagLst>
</file>

<file path=ppt/tags/tag500.xml><?xml version="1.0" encoding="utf-8"?>
<p:tagLst xmlns:p="http://schemas.openxmlformats.org/presentationml/2006/main">
  <p:tag name="KSO_WM_BEAUTIFY_FLAG" val=""/>
</p:tagLst>
</file>

<file path=ppt/tags/tag501.xml><?xml version="1.0" encoding="utf-8"?>
<p:tagLst xmlns:p="http://schemas.openxmlformats.org/presentationml/2006/main">
  <p:tag name="KSO_WM_BEAUTIFY_FLAG" val=""/>
</p:tagLst>
</file>

<file path=ppt/tags/tag502.xml><?xml version="1.0" encoding="utf-8"?>
<p:tagLst xmlns:p="http://schemas.openxmlformats.org/presentationml/2006/main">
  <p:tag name="KSO_WM_BEAUTIFY_FLAG" val=""/>
</p:tagLst>
</file>

<file path=ppt/tags/tag503.xml><?xml version="1.0" encoding="utf-8"?>
<p:tagLst xmlns:p="http://schemas.openxmlformats.org/presentationml/2006/main">
  <p:tag name="KSO_WM_BEAUTIFY_FLAG" val=""/>
</p:tagLst>
</file>

<file path=ppt/tags/tag504.xml><?xml version="1.0" encoding="utf-8"?>
<p:tagLst xmlns:p="http://schemas.openxmlformats.org/presentationml/2006/main">
  <p:tag name="KSO_WM_BEAUTIFY_FLAG" val=""/>
</p:tagLst>
</file>

<file path=ppt/tags/tag505.xml><?xml version="1.0" encoding="utf-8"?>
<p:tagLst xmlns:p="http://schemas.openxmlformats.org/presentationml/2006/main">
  <p:tag name="KSO_WM_BEAUTIFY_FLAG" val=""/>
</p:tagLst>
</file>

<file path=ppt/tags/tag506.xml><?xml version="1.0" encoding="utf-8"?>
<p:tagLst xmlns:p="http://schemas.openxmlformats.org/presentationml/2006/main">
  <p:tag name="KSO_WM_BEAUTIFY_FLAG" val=""/>
</p:tagLst>
</file>

<file path=ppt/tags/tag507.xml><?xml version="1.0" encoding="utf-8"?>
<p:tagLst xmlns:p="http://schemas.openxmlformats.org/presentationml/2006/main">
  <p:tag name="KSO_WM_BEAUTIFY_FLAG" val=""/>
</p:tagLst>
</file>

<file path=ppt/tags/tag508.xml><?xml version="1.0" encoding="utf-8"?>
<p:tagLst xmlns:p="http://schemas.openxmlformats.org/presentationml/2006/main">
  <p:tag name="KSO_WM_BEAUTIFY_FLAG" val=""/>
</p:tagLst>
</file>

<file path=ppt/tags/tag509.xml><?xml version="1.0" encoding="utf-8"?>
<p:tagLst xmlns:p="http://schemas.openxmlformats.org/presentationml/2006/main">
  <p:tag name="KSO_WM_BEAUTIFY_FLAG" val=""/>
</p:tagLst>
</file>

<file path=ppt/tags/tag510.xml><?xml version="1.0" encoding="utf-8"?>
<p:tagLst xmlns:p="http://schemas.openxmlformats.org/presentationml/2006/main">
  <p:tag name="KSO_WM_BEAUTIFY_FLAG" val=""/>
</p:tagLst>
</file>

<file path=ppt/tags/tag511.xml><?xml version="1.0" encoding="utf-8"?>
<p:tagLst xmlns:p="http://schemas.openxmlformats.org/presentationml/2006/main">
  <p:tag name="KSO_WM_BEAUTIFY_FLAG" val=""/>
</p:tagLst>
</file>

<file path=ppt/tags/tag512.xml><?xml version="1.0" encoding="utf-8"?>
<p:tagLst xmlns:p="http://schemas.openxmlformats.org/presentationml/2006/main">
  <p:tag name="KSO_WM_BEAUTIFY_FLAG" val=""/>
</p:tagLst>
</file>

<file path=ppt/tags/tag513.xml><?xml version="1.0" encoding="utf-8"?>
<p:tagLst xmlns:p="http://schemas.openxmlformats.org/presentationml/2006/main">
  <p:tag name="KSO_WM_BEAUTIFY_FLAG" val=""/>
</p:tagLst>
</file>

<file path=ppt/tags/tag514.xml><?xml version="1.0" encoding="utf-8"?>
<p:tagLst xmlns:p="http://schemas.openxmlformats.org/presentationml/2006/main">
  <p:tag name="KSO_WM_BEAUTIFY_FLAG" val=""/>
</p:tagLst>
</file>

<file path=ppt/tags/tag515.xml><?xml version="1.0" encoding="utf-8"?>
<p:tagLst xmlns:p="http://schemas.openxmlformats.org/presentationml/2006/main">
  <p:tag name="KSO_WM_BEAUTIFY_FLAG" val=""/>
</p:tagLst>
</file>

<file path=ppt/tags/tag516.xml><?xml version="1.0" encoding="utf-8"?>
<p:tagLst xmlns:p="http://schemas.openxmlformats.org/presentationml/2006/main">
  <p:tag name="KSO_WM_BEAUTIFY_FLAG" val=""/>
</p:tagLst>
</file>

<file path=ppt/tags/tag517.xml><?xml version="1.0" encoding="utf-8"?>
<p:tagLst xmlns:p="http://schemas.openxmlformats.org/presentationml/2006/main">
  <p:tag name="KSO_WM_BEAUTIFY_FLAG" val=""/>
</p:tagLst>
</file>

<file path=ppt/tags/tag518.xml><?xml version="1.0" encoding="utf-8"?>
<p:tagLst xmlns:p="http://schemas.openxmlformats.org/presentationml/2006/main">
  <p:tag name="KSO_WM_BEAUTIFY_FLAG" val=""/>
</p:tagLst>
</file>

<file path=ppt/tags/tag519.xml><?xml version="1.0" encoding="utf-8"?>
<p:tagLst xmlns:p="http://schemas.openxmlformats.org/presentationml/2006/main">
  <p:tag name="KSO_WM_BEAUTIFY_FLAG" val=""/>
</p:tagLst>
</file>

<file path=ppt/tags/tag520.xml><?xml version="1.0" encoding="utf-8"?>
<p:tagLst xmlns:p="http://schemas.openxmlformats.org/presentationml/2006/main">
  <p:tag name="KSO_WM_BEAUTIFY_FLAG" val=""/>
</p:tagLst>
</file>

<file path=ppt/tags/tag521.xml><?xml version="1.0" encoding="utf-8"?>
<p:tagLst xmlns:p="http://schemas.openxmlformats.org/presentationml/2006/main">
  <p:tag name="KSO_WM_BEAUTIFY_FLAG" val=""/>
</p:tagLst>
</file>

<file path=ppt/tags/tag522.xml><?xml version="1.0" encoding="utf-8"?>
<p:tagLst xmlns:p="http://schemas.openxmlformats.org/presentationml/2006/main">
  <p:tag name="KSO_WM_BEAUTIFY_FLAG" val=""/>
</p:tagLst>
</file>

<file path=ppt/tags/tag523.xml><?xml version="1.0" encoding="utf-8"?>
<p:tagLst xmlns:p="http://schemas.openxmlformats.org/presentationml/2006/main">
  <p:tag name="KSO_WM_BEAUTIFY_FLAG" val=""/>
</p:tagLst>
</file>

<file path=ppt/tags/tag524.xml><?xml version="1.0" encoding="utf-8"?>
<p:tagLst xmlns:p="http://schemas.openxmlformats.org/presentationml/2006/main">
  <p:tag name="KSO_WM_BEAUTIFY_FLAG" val=""/>
</p:tagLst>
</file>

<file path=ppt/tags/tag525.xml><?xml version="1.0" encoding="utf-8"?>
<p:tagLst xmlns:p="http://schemas.openxmlformats.org/presentationml/2006/main">
  <p:tag name="KSO_WM_BEAUTIFY_FLAG" val=""/>
</p:tagLst>
</file>

<file path=ppt/tags/tag526.xml><?xml version="1.0" encoding="utf-8"?>
<p:tagLst xmlns:p="http://schemas.openxmlformats.org/presentationml/2006/main">
  <p:tag name="KSO_WM_BEAUTIFY_FLAG" val=""/>
</p:tagLst>
</file>

<file path=ppt/tags/tag527.xml><?xml version="1.0" encoding="utf-8"?>
<p:tagLst xmlns:p="http://schemas.openxmlformats.org/presentationml/2006/main">
  <p:tag name="KSO_WM_BEAUTIFY_FLAG" val=""/>
</p:tagLst>
</file>

<file path=ppt/tags/tag528.xml><?xml version="1.0" encoding="utf-8"?>
<p:tagLst xmlns:p="http://schemas.openxmlformats.org/presentationml/2006/main">
  <p:tag name="KSO_WM_BEAUTIFY_FLAG" val=""/>
</p:tagLst>
</file>

<file path=ppt/tags/tag529.xml><?xml version="1.0" encoding="utf-8"?>
<p:tagLst xmlns:p="http://schemas.openxmlformats.org/presentationml/2006/main">
  <p:tag name="KSO_WM_BEAUTIFY_FLAG" val=""/>
</p:tagLst>
</file>

<file path=ppt/tags/tag530.xml><?xml version="1.0" encoding="utf-8"?>
<p:tagLst xmlns:p="http://schemas.openxmlformats.org/presentationml/2006/main">
  <p:tag name="KSO_WM_BEAUTIFY_FLAG" val=""/>
</p:tagLst>
</file>

<file path=ppt/tags/tag531.xml><?xml version="1.0" encoding="utf-8"?>
<p:tagLst xmlns:p="http://schemas.openxmlformats.org/presentationml/2006/main">
  <p:tag name="KSO_WM_BEAUTIFY_FLAG" val=""/>
</p:tagLst>
</file>

<file path=ppt/tags/tag532.xml><?xml version="1.0" encoding="utf-8"?>
<p:tagLst xmlns:p="http://schemas.openxmlformats.org/presentationml/2006/main">
  <p:tag name="KSO_WM_BEAUTIFY_FLAG" val=""/>
</p:tagLst>
</file>

<file path=ppt/tags/tag533.xml><?xml version="1.0" encoding="utf-8"?>
<p:tagLst xmlns:p="http://schemas.openxmlformats.org/presentationml/2006/main">
  <p:tag name="KSO_WM_BEAUTIFY_FLAG" val=""/>
</p:tagLst>
</file>

<file path=ppt/tags/tag534.xml><?xml version="1.0" encoding="utf-8"?>
<p:tagLst xmlns:p="http://schemas.openxmlformats.org/presentationml/2006/main">
  <p:tag name="KSO_WM_BEAUTIFY_FLAG" val=""/>
</p:tagLst>
</file>

<file path=ppt/tags/tag535.xml><?xml version="1.0" encoding="utf-8"?>
<p:tagLst xmlns:p="http://schemas.openxmlformats.org/presentationml/2006/main">
  <p:tag name="KSO_WM_BEAUTIFY_FLAG" val=""/>
</p:tagLst>
</file>

<file path=ppt/tags/tag536.xml><?xml version="1.0" encoding="utf-8"?>
<p:tagLst xmlns:p="http://schemas.openxmlformats.org/presentationml/2006/main">
  <p:tag name="KSO_WM_BEAUTIFY_FLAG" val=""/>
</p:tagLst>
</file>

<file path=ppt/tags/tag537.xml><?xml version="1.0" encoding="utf-8"?>
<p:tagLst xmlns:p="http://schemas.openxmlformats.org/presentationml/2006/main">
  <p:tag name="KSO_WM_BEAUTIFY_FLAG" val=""/>
</p:tagLst>
</file>

<file path=ppt/tags/tag538.xml><?xml version="1.0" encoding="utf-8"?>
<p:tagLst xmlns:p="http://schemas.openxmlformats.org/presentationml/2006/main">
  <p:tag name="KSO_WM_BEAUTIFY_FLAG" val=""/>
</p:tagLst>
</file>

<file path=ppt/tags/tag539.xml><?xml version="1.0" encoding="utf-8"?>
<p:tagLst xmlns:p="http://schemas.openxmlformats.org/presentationml/2006/main">
  <p:tag name="KSO_WM_BEAUTIFY_FLAG" val=""/>
</p:tagLst>
</file>

<file path=ppt/tags/tag540.xml><?xml version="1.0" encoding="utf-8"?>
<p:tagLst xmlns:p="http://schemas.openxmlformats.org/presentationml/2006/main">
  <p:tag name="KSO_WM_BEAUTIFY_FLAG" val=""/>
</p:tagLst>
</file>

<file path=ppt/tags/tag541.xml><?xml version="1.0" encoding="utf-8"?>
<p:tagLst xmlns:p="http://schemas.openxmlformats.org/presentationml/2006/main">
  <p:tag name="KSO_WM_BEAUTIFY_FLAG" val=""/>
</p:tagLst>
</file>

<file path=ppt/tags/tag542.xml><?xml version="1.0" encoding="utf-8"?>
<p:tagLst xmlns:p="http://schemas.openxmlformats.org/presentationml/2006/main">
  <p:tag name="KSO_WM_BEAUTIFY_FLAG" val=""/>
</p:tagLst>
</file>

<file path=ppt/tags/tag543.xml><?xml version="1.0" encoding="utf-8"?>
<p:tagLst xmlns:p="http://schemas.openxmlformats.org/presentationml/2006/main">
  <p:tag name="KSO_WM_BEAUTIFY_FLAG" val=""/>
</p:tagLst>
</file>

<file path=ppt/tags/tag544.xml><?xml version="1.0" encoding="utf-8"?>
<p:tagLst xmlns:p="http://schemas.openxmlformats.org/presentationml/2006/main">
  <p:tag name="KSO_WM_BEAUTIFY_FLAG" val=""/>
</p:tagLst>
</file>

<file path=ppt/tags/tag545.xml><?xml version="1.0" encoding="utf-8"?>
<p:tagLst xmlns:p="http://schemas.openxmlformats.org/presentationml/2006/main">
  <p:tag name="KSO_WM_BEAUTIFY_FLAG" val=""/>
</p:tagLst>
</file>

<file path=ppt/tags/tag546.xml><?xml version="1.0" encoding="utf-8"?>
<p:tagLst xmlns:p="http://schemas.openxmlformats.org/presentationml/2006/main">
  <p:tag name="KSO_WM_BEAUTIFY_FLAG" val=""/>
</p:tagLst>
</file>

<file path=ppt/tags/tag547.xml><?xml version="1.0" encoding="utf-8"?>
<p:tagLst xmlns:p="http://schemas.openxmlformats.org/presentationml/2006/main">
  <p:tag name="KSO_WM_BEAUTIFY_FLAG" val=""/>
</p:tagLst>
</file>

<file path=ppt/tags/tag548.xml><?xml version="1.0" encoding="utf-8"?>
<p:tagLst xmlns:p="http://schemas.openxmlformats.org/presentationml/2006/main">
  <p:tag name="KSO_WM_BEAUTIFY_FLAG" val=""/>
</p:tagLst>
</file>

<file path=ppt/tags/tag549.xml><?xml version="1.0" encoding="utf-8"?>
<p:tagLst xmlns:p="http://schemas.openxmlformats.org/presentationml/2006/main">
  <p:tag name="KSO_WM_BEAUTIFY_FLAG" val=""/>
</p:tagLst>
</file>

<file path=ppt/tags/tag550.xml><?xml version="1.0" encoding="utf-8"?>
<p:tagLst xmlns:p="http://schemas.openxmlformats.org/presentationml/2006/main">
  <p:tag name="KSO_WM_BEAUTIFY_FLAG" val=""/>
</p:tagLst>
</file>

<file path=ppt/tags/tag551.xml><?xml version="1.0" encoding="utf-8"?>
<p:tagLst xmlns:p="http://schemas.openxmlformats.org/presentationml/2006/main">
  <p:tag name="KSO_WM_BEAUTIFY_FLAG" val=""/>
</p:tagLst>
</file>

<file path=ppt/tags/tag552.xml><?xml version="1.0" encoding="utf-8"?>
<p:tagLst xmlns:p="http://schemas.openxmlformats.org/presentationml/2006/main">
  <p:tag name="KSO_WM_BEAUTIFY_FLAG" val=""/>
</p:tagLst>
</file>

<file path=ppt/tags/tag553.xml><?xml version="1.0" encoding="utf-8"?>
<p:tagLst xmlns:p="http://schemas.openxmlformats.org/presentationml/2006/main">
  <p:tag name="KSO_WM_BEAUTIFY_FLAG" val=""/>
</p:tagLst>
</file>

<file path=ppt/tags/tag554.xml><?xml version="1.0" encoding="utf-8"?>
<p:tagLst xmlns:p="http://schemas.openxmlformats.org/presentationml/2006/main">
  <p:tag name="KSO_WM_BEAUTIFY_FLAG" val=""/>
</p:tagLst>
</file>

<file path=ppt/tags/tag555.xml><?xml version="1.0" encoding="utf-8"?>
<p:tagLst xmlns:p="http://schemas.openxmlformats.org/presentationml/2006/main">
  <p:tag name="KSO_WM_BEAUTIFY_FLAG" val=""/>
</p:tagLst>
</file>

<file path=ppt/tags/tag556.xml><?xml version="1.0" encoding="utf-8"?>
<p:tagLst xmlns:p="http://schemas.openxmlformats.org/presentationml/2006/main">
  <p:tag name="KSO_WM_BEAUTIFY_FLAG" val=""/>
</p:tagLst>
</file>

<file path=ppt/tags/tag557.xml><?xml version="1.0" encoding="utf-8"?>
<p:tagLst xmlns:p="http://schemas.openxmlformats.org/presentationml/2006/main">
  <p:tag name="KSO_WM_BEAUTIFY_FLAG" val=""/>
</p:tagLst>
</file>

<file path=ppt/tags/tag558.xml><?xml version="1.0" encoding="utf-8"?>
<p:tagLst xmlns:p="http://schemas.openxmlformats.org/presentationml/2006/main">
  <p:tag name="KSO_WM_BEAUTIFY_FLAG" val=""/>
</p:tagLst>
</file>

<file path=ppt/tags/tag559.xml><?xml version="1.0" encoding="utf-8"?>
<p:tagLst xmlns:p="http://schemas.openxmlformats.org/presentationml/2006/main">
  <p:tag name="KSO_WM_BEAUTIFY_FLAG" val=""/>
</p:tagLst>
</file>

<file path=ppt/tags/tag560.xml><?xml version="1.0" encoding="utf-8"?>
<p:tagLst xmlns:p="http://schemas.openxmlformats.org/presentationml/2006/main">
  <p:tag name="KSO_WM_BEAUTIFY_FLAG" val=""/>
</p:tagLst>
</file>

<file path=ppt/tags/tag561.xml><?xml version="1.0" encoding="utf-8"?>
<p:tagLst xmlns:p="http://schemas.openxmlformats.org/presentationml/2006/main">
  <p:tag name="KSO_WM_BEAUTIFY_FLAG" val=""/>
</p:tagLst>
</file>

<file path=ppt/tags/tag562.xml><?xml version="1.0" encoding="utf-8"?>
<p:tagLst xmlns:p="http://schemas.openxmlformats.org/presentationml/2006/main">
  <p:tag name="KSO_WM_BEAUTIFY_FLAG" val=""/>
</p:tagLst>
</file>

<file path=ppt/tags/tag563.xml><?xml version="1.0" encoding="utf-8"?>
<p:tagLst xmlns:p="http://schemas.openxmlformats.org/presentationml/2006/main">
  <p:tag name="KSO_WM_BEAUTIFY_FLAG" val=""/>
</p:tagLst>
</file>

<file path=ppt/tags/tag564.xml><?xml version="1.0" encoding="utf-8"?>
<p:tagLst xmlns:p="http://schemas.openxmlformats.org/presentationml/2006/main">
  <p:tag name="KSO_WM_BEAUTIFY_FLAG" val=""/>
</p:tagLst>
</file>

<file path=ppt/tags/tag565.xml><?xml version="1.0" encoding="utf-8"?>
<p:tagLst xmlns:p="http://schemas.openxmlformats.org/presentationml/2006/main">
  <p:tag name="KSO_WM_BEAUTIFY_FLAG" val=""/>
</p:tagLst>
</file>

<file path=ppt/tags/tag566.xml><?xml version="1.0" encoding="utf-8"?>
<p:tagLst xmlns:p="http://schemas.openxmlformats.org/presentationml/2006/main">
  <p:tag name="KSO_WM_BEAUTIFY_FLAG" val=""/>
</p:tagLst>
</file>

<file path=ppt/tags/tag567.xml><?xml version="1.0" encoding="utf-8"?>
<p:tagLst xmlns:p="http://schemas.openxmlformats.org/presentationml/2006/main">
  <p:tag name="KSO_WM_BEAUTIFY_FLAG" val=""/>
</p:tagLst>
</file>

<file path=ppt/tags/tag568.xml><?xml version="1.0" encoding="utf-8"?>
<p:tagLst xmlns:p="http://schemas.openxmlformats.org/presentationml/2006/main">
  <p:tag name="KSO_WM_BEAUTIFY_FLAG" val=""/>
</p:tagLst>
</file>

<file path=ppt/tags/tag569.xml><?xml version="1.0" encoding="utf-8"?>
<p:tagLst xmlns:p="http://schemas.openxmlformats.org/presentationml/2006/main">
  <p:tag name="KSO_WM_BEAUTIFY_FLAG" val=""/>
</p:tagLst>
</file>

<file path=ppt/tags/tag570.xml><?xml version="1.0" encoding="utf-8"?>
<p:tagLst xmlns:p="http://schemas.openxmlformats.org/presentationml/2006/main">
  <p:tag name="KSO_WM_BEAUTIFY_FLAG" val=""/>
</p:tagLst>
</file>

<file path=ppt/tags/tag571.xml><?xml version="1.0" encoding="utf-8"?>
<p:tagLst xmlns:p="http://schemas.openxmlformats.org/presentationml/2006/main">
  <p:tag name="KSO_WM_BEAUTIFY_FLAG" val=""/>
</p:tagLst>
</file>

<file path=ppt/tags/tag572.xml><?xml version="1.0" encoding="utf-8"?>
<p:tagLst xmlns:p="http://schemas.openxmlformats.org/presentationml/2006/main">
  <p:tag name="KSO_WM_BEAUTIFY_FLAG" val=""/>
</p:tagLst>
</file>

<file path=ppt/tags/tag573.xml><?xml version="1.0" encoding="utf-8"?>
<p:tagLst xmlns:p="http://schemas.openxmlformats.org/presentationml/2006/main">
  <p:tag name="KSO_WM_BEAUTIFY_FLAG" val=""/>
</p:tagLst>
</file>

<file path=ppt/tags/tag574.xml><?xml version="1.0" encoding="utf-8"?>
<p:tagLst xmlns:p="http://schemas.openxmlformats.org/presentationml/2006/main">
  <p:tag name="KSO_WM_BEAUTIFY_FLAG" val=""/>
</p:tagLst>
</file>

<file path=ppt/tags/tag575.xml><?xml version="1.0" encoding="utf-8"?>
<p:tagLst xmlns:p="http://schemas.openxmlformats.org/presentationml/2006/main">
  <p:tag name="KSO_WM_BEAUTIFY_FLAG" val=""/>
</p:tagLst>
</file>

<file path=ppt/tags/tag576.xml><?xml version="1.0" encoding="utf-8"?>
<p:tagLst xmlns:p="http://schemas.openxmlformats.org/presentationml/2006/main">
  <p:tag name="KSO_WM_BEAUTIFY_FLAG" val=""/>
</p:tagLst>
</file>

<file path=ppt/tags/tag577.xml><?xml version="1.0" encoding="utf-8"?>
<p:tagLst xmlns:p="http://schemas.openxmlformats.org/presentationml/2006/main">
  <p:tag name="KSO_WM_BEAUTIFY_FLAG" val=""/>
</p:tagLst>
</file>

<file path=ppt/tags/tag578.xml><?xml version="1.0" encoding="utf-8"?>
<p:tagLst xmlns:p="http://schemas.openxmlformats.org/presentationml/2006/main">
  <p:tag name="KSO_WM_BEAUTIFY_FLAG" val=""/>
</p:tagLst>
</file>

<file path=ppt/tags/tag579.xml><?xml version="1.0" encoding="utf-8"?>
<p:tagLst xmlns:p="http://schemas.openxmlformats.org/presentationml/2006/main">
  <p:tag name="KSO_WM_BEAUTIFY_FLAG" val=""/>
</p:tagLst>
</file>

<file path=ppt/tags/tag580.xml><?xml version="1.0" encoding="utf-8"?>
<p:tagLst xmlns:p="http://schemas.openxmlformats.org/presentationml/2006/main">
  <p:tag name="KSO_WM_BEAUTIFY_FLAG" val=""/>
</p:tagLst>
</file>

<file path=ppt/tags/tag581.xml><?xml version="1.0" encoding="utf-8"?>
<p:tagLst xmlns:p="http://schemas.openxmlformats.org/presentationml/2006/main">
  <p:tag name="KSO_WM_BEAUTIFY_FLAG" val=""/>
</p:tagLst>
</file>

<file path=ppt/tags/tag582.xml><?xml version="1.0" encoding="utf-8"?>
<p:tagLst xmlns:p="http://schemas.openxmlformats.org/presentationml/2006/main">
  <p:tag name="KSO_WM_BEAUTIFY_FLAG" val=""/>
</p:tagLst>
</file>

<file path=ppt/tags/tag583.xml><?xml version="1.0" encoding="utf-8"?>
<p:tagLst xmlns:p="http://schemas.openxmlformats.org/presentationml/2006/main">
  <p:tag name="KSO_WM_BEAUTIFY_FLAG" val=""/>
</p:tagLst>
</file>

<file path=ppt/tags/tag584.xml><?xml version="1.0" encoding="utf-8"?>
<p:tagLst xmlns:p="http://schemas.openxmlformats.org/presentationml/2006/main">
  <p:tag name="KSO_WM_BEAUTIFY_FLAG" val=""/>
</p:tagLst>
</file>

<file path=ppt/tags/tag585.xml><?xml version="1.0" encoding="utf-8"?>
<p:tagLst xmlns:p="http://schemas.openxmlformats.org/presentationml/2006/main">
  <p:tag name="KSO_WM_BEAUTIFY_FLAG" val=""/>
</p:tagLst>
</file>

<file path=ppt/tags/tag586.xml><?xml version="1.0" encoding="utf-8"?>
<p:tagLst xmlns:p="http://schemas.openxmlformats.org/presentationml/2006/main">
  <p:tag name="KSO_WM_BEAUTIFY_FLAG" val=""/>
</p:tagLst>
</file>

<file path=ppt/tags/tag587.xml><?xml version="1.0" encoding="utf-8"?>
<p:tagLst xmlns:p="http://schemas.openxmlformats.org/presentationml/2006/main">
  <p:tag name="KSO_WM_BEAUTIFY_FLAG" val=""/>
</p:tagLst>
</file>

<file path=ppt/tags/tag588.xml><?xml version="1.0" encoding="utf-8"?>
<p:tagLst xmlns:p="http://schemas.openxmlformats.org/presentationml/2006/main">
  <p:tag name="KSO_WM_BEAUTIFY_FLAG" val=""/>
</p:tagLst>
</file>

<file path=ppt/tags/tag589.xml><?xml version="1.0" encoding="utf-8"?>
<p:tagLst xmlns:p="http://schemas.openxmlformats.org/presentationml/2006/main">
  <p:tag name="KSO_WM_BEAUTIFY_FLAG" val=""/>
</p:tagLst>
</file>

<file path=ppt/tags/tag590.xml><?xml version="1.0" encoding="utf-8"?>
<p:tagLst xmlns:p="http://schemas.openxmlformats.org/presentationml/2006/main">
  <p:tag name="KSO_WM_BEAUTIFY_FLAG" val=""/>
</p:tagLst>
</file>

<file path=ppt/tags/tag591.xml><?xml version="1.0" encoding="utf-8"?>
<p:tagLst xmlns:p="http://schemas.openxmlformats.org/presentationml/2006/main">
  <p:tag name="KSO_WM_BEAUTIFY_FLAG" val=""/>
</p:tagLst>
</file>

<file path=ppt/tags/tag592.xml><?xml version="1.0" encoding="utf-8"?>
<p:tagLst xmlns:p="http://schemas.openxmlformats.org/presentationml/2006/main">
  <p:tag name="KSO_WM_BEAUTIFY_FLAG" val=""/>
</p:tagLst>
</file>

<file path=ppt/tags/tag593.xml><?xml version="1.0" encoding="utf-8"?>
<p:tagLst xmlns:p="http://schemas.openxmlformats.org/presentationml/2006/main">
  <p:tag name="KSO_WM_BEAUTIFY_FLAG" val=""/>
</p:tagLst>
</file>

<file path=ppt/tags/tag594.xml><?xml version="1.0" encoding="utf-8"?>
<p:tagLst xmlns:p="http://schemas.openxmlformats.org/presentationml/2006/main">
  <p:tag name="KSO_WM_BEAUTIFY_FLAG" val=""/>
</p:tagLst>
</file>

<file path=ppt/tags/tag595.xml><?xml version="1.0" encoding="utf-8"?>
<p:tagLst xmlns:p="http://schemas.openxmlformats.org/presentationml/2006/main">
  <p:tag name="KSO_WM_BEAUTIFY_FLAG" val=""/>
</p:tagLst>
</file>

<file path=ppt/tags/tag596.xml><?xml version="1.0" encoding="utf-8"?>
<p:tagLst xmlns:p="http://schemas.openxmlformats.org/presentationml/2006/main">
  <p:tag name="KSO_WM_BEAUTIFY_FLAG" val=""/>
</p:tagLst>
</file>

<file path=ppt/tags/tag597.xml><?xml version="1.0" encoding="utf-8"?>
<p:tagLst xmlns:p="http://schemas.openxmlformats.org/presentationml/2006/main">
  <p:tag name="KSO_WM_BEAUTIFY_FLAG" val=""/>
</p:tagLst>
</file>

<file path=ppt/tags/tag598.xml><?xml version="1.0" encoding="utf-8"?>
<p:tagLst xmlns:p="http://schemas.openxmlformats.org/presentationml/2006/main">
  <p:tag name="KSO_WM_BEAUTIFY_FLAG" val=""/>
</p:tagLst>
</file>

<file path=ppt/tags/tag599.xml><?xml version="1.0" encoding="utf-8"?>
<p:tagLst xmlns:p="http://schemas.openxmlformats.org/presentationml/2006/main">
  <p:tag name="KSO_WM_BEAUTIFY_FLAG" val=""/>
</p:tagLst>
</file>

<file path=ppt/tags/tag600.xml><?xml version="1.0" encoding="utf-8"?>
<p:tagLst xmlns:p="http://schemas.openxmlformats.org/presentationml/2006/main">
  <p:tag name="KSO_WM_BEAUTIFY_FLAG" val=""/>
</p:tagLst>
</file>

<file path=ppt/tags/tag601.xml><?xml version="1.0" encoding="utf-8"?>
<p:tagLst xmlns:p="http://schemas.openxmlformats.org/presentationml/2006/main">
  <p:tag name="KSO_WM_BEAUTIFY_FLAG" val=""/>
</p:tagLst>
</file>

<file path=ppt/tags/tag602.xml><?xml version="1.0" encoding="utf-8"?>
<p:tagLst xmlns:p="http://schemas.openxmlformats.org/presentationml/2006/main">
  <p:tag name="KSO_WM_BEAUTIFY_FLAG" val=""/>
</p:tagLst>
</file>

<file path=ppt/tags/tag603.xml><?xml version="1.0" encoding="utf-8"?>
<p:tagLst xmlns:p="http://schemas.openxmlformats.org/presentationml/2006/main">
  <p:tag name="KSO_WM_BEAUTIFY_FLAG" val=""/>
</p:tagLst>
</file>

<file path=ppt/tags/tag604.xml><?xml version="1.0" encoding="utf-8"?>
<p:tagLst xmlns:p="http://schemas.openxmlformats.org/presentationml/2006/main">
  <p:tag name="KSO_WM_BEAUTIFY_FLAG" val=""/>
</p:tagLst>
</file>

<file path=ppt/tags/tag605.xml><?xml version="1.0" encoding="utf-8"?>
<p:tagLst xmlns:p="http://schemas.openxmlformats.org/presentationml/2006/main">
  <p:tag name="KSO_WM_BEAUTIFY_FLAG" val=""/>
</p:tagLst>
</file>

<file path=ppt/tags/tag606.xml><?xml version="1.0" encoding="utf-8"?>
<p:tagLst xmlns:p="http://schemas.openxmlformats.org/presentationml/2006/main">
  <p:tag name="KSO_WM_BEAUTIFY_FLAG" val=""/>
</p:tagLst>
</file>

<file path=ppt/tags/tag607.xml><?xml version="1.0" encoding="utf-8"?>
<p:tagLst xmlns:p="http://schemas.openxmlformats.org/presentationml/2006/main">
  <p:tag name="KSO_WM_BEAUTIFY_FLAG" val=""/>
</p:tagLst>
</file>

<file path=ppt/tags/tag608.xml><?xml version="1.0" encoding="utf-8"?>
<p:tagLst xmlns:p="http://schemas.openxmlformats.org/presentationml/2006/main">
  <p:tag name="KSO_WM_BEAUTIFY_FLAG" val=""/>
</p:tagLst>
</file>

<file path=ppt/tags/tag609.xml><?xml version="1.0" encoding="utf-8"?>
<p:tagLst xmlns:p="http://schemas.openxmlformats.org/presentationml/2006/main">
  <p:tag name="KSO_WM_BEAUTIFY_FLAG" val=""/>
</p:tagLst>
</file>

<file path=ppt/tags/tag610.xml><?xml version="1.0" encoding="utf-8"?>
<p:tagLst xmlns:p="http://schemas.openxmlformats.org/presentationml/2006/main">
  <p:tag name="KSO_WM_BEAUTIFY_FLAG" val=""/>
</p:tagLst>
</file>

<file path=ppt/tags/tag611.xml><?xml version="1.0" encoding="utf-8"?>
<p:tagLst xmlns:p="http://schemas.openxmlformats.org/presentationml/2006/main">
  <p:tag name="KSO_WM_BEAUTIFY_FLAG" val=""/>
</p:tagLst>
</file>

<file path=ppt/tags/tag612.xml><?xml version="1.0" encoding="utf-8"?>
<p:tagLst xmlns:p="http://schemas.openxmlformats.org/presentationml/2006/main">
  <p:tag name="KSO_WM_BEAUTIFY_FLAG" val=""/>
</p:tagLst>
</file>

<file path=ppt/tags/tag613.xml><?xml version="1.0" encoding="utf-8"?>
<p:tagLst xmlns:p="http://schemas.openxmlformats.org/presentationml/2006/main">
  <p:tag name="KSO_WM_BEAUTIFY_FLAG" val=""/>
</p:tagLst>
</file>

<file path=ppt/tags/tag614.xml><?xml version="1.0" encoding="utf-8"?>
<p:tagLst xmlns:p="http://schemas.openxmlformats.org/presentationml/2006/main">
  <p:tag name="KSO_WM_BEAUTIFY_FLAG" val=""/>
</p:tagLst>
</file>

<file path=ppt/tags/tag615.xml><?xml version="1.0" encoding="utf-8"?>
<p:tagLst xmlns:p="http://schemas.openxmlformats.org/presentationml/2006/main">
  <p:tag name="KSO_WM_BEAUTIFY_FLAG" val=""/>
</p:tagLst>
</file>

<file path=ppt/tags/tag616.xml><?xml version="1.0" encoding="utf-8"?>
<p:tagLst xmlns:p="http://schemas.openxmlformats.org/presentationml/2006/main">
  <p:tag name="KSO_WM_BEAUTIFY_FLAG" val=""/>
</p:tagLst>
</file>

<file path=ppt/tags/tag617.xml><?xml version="1.0" encoding="utf-8"?>
<p:tagLst xmlns:p="http://schemas.openxmlformats.org/presentationml/2006/main">
  <p:tag name="KSO_WM_BEAUTIFY_FLAG" val=""/>
</p:tagLst>
</file>

<file path=ppt/tags/tag618.xml><?xml version="1.0" encoding="utf-8"?>
<p:tagLst xmlns:p="http://schemas.openxmlformats.org/presentationml/2006/main">
  <p:tag name="KSO_WM_BEAUTIFY_FLAG" val=""/>
</p:tagLst>
</file>

<file path=ppt/tags/tag619.xml><?xml version="1.0" encoding="utf-8"?>
<p:tagLst xmlns:p="http://schemas.openxmlformats.org/presentationml/2006/main">
  <p:tag name="KSO_WM_BEAUTIFY_FLAG" val=""/>
</p:tagLst>
</file>

<file path=ppt/tags/tag620.xml><?xml version="1.0" encoding="utf-8"?>
<p:tagLst xmlns:p="http://schemas.openxmlformats.org/presentationml/2006/main">
  <p:tag name="KSO_WM_BEAUTIFY_FLAG" val=""/>
</p:tagLst>
</file>

<file path=ppt/tags/tag621.xml><?xml version="1.0" encoding="utf-8"?>
<p:tagLst xmlns:p="http://schemas.openxmlformats.org/presentationml/2006/main">
  <p:tag name="KSO_WM_BEAUTIFY_FLAG" val=""/>
</p:tagLst>
</file>

<file path=ppt/tags/tag622.xml><?xml version="1.0" encoding="utf-8"?>
<p:tagLst xmlns:p="http://schemas.openxmlformats.org/presentationml/2006/main">
  <p:tag name="KSO_WM_BEAUTIFY_FLAG" val=""/>
</p:tagLst>
</file>

<file path=ppt/tags/tag623.xml><?xml version="1.0" encoding="utf-8"?>
<p:tagLst xmlns:p="http://schemas.openxmlformats.org/presentationml/2006/main">
  <p:tag name="KSO_WM_BEAUTIFY_FLAG" val=""/>
</p:tagLst>
</file>

<file path=ppt/tags/tag624.xml><?xml version="1.0" encoding="utf-8"?>
<p:tagLst xmlns:p="http://schemas.openxmlformats.org/presentationml/2006/main">
  <p:tag name="KSO_WM_BEAUTIFY_FLAG" val=""/>
</p:tagLst>
</file>

<file path=ppt/tags/tag625.xml><?xml version="1.0" encoding="utf-8"?>
<p:tagLst xmlns:p="http://schemas.openxmlformats.org/presentationml/2006/main">
  <p:tag name="KSO_WM_BEAUTIFY_FLAG" val=""/>
</p:tagLst>
</file>

<file path=ppt/tags/tag626.xml><?xml version="1.0" encoding="utf-8"?>
<p:tagLst xmlns:p="http://schemas.openxmlformats.org/presentationml/2006/main">
  <p:tag name="KSO_WM_BEAUTIFY_FLAG" val=""/>
</p:tagLst>
</file>

<file path=ppt/tags/tag627.xml><?xml version="1.0" encoding="utf-8"?>
<p:tagLst xmlns:p="http://schemas.openxmlformats.org/presentationml/2006/main">
  <p:tag name="KSO_WM_BEAUTIFY_FLAG" val=""/>
</p:tagLst>
</file>

<file path=ppt/tags/tag628.xml><?xml version="1.0" encoding="utf-8"?>
<p:tagLst xmlns:p="http://schemas.openxmlformats.org/presentationml/2006/main">
  <p:tag name="KSO_WM_BEAUTIFY_FLAG" val=""/>
</p:tagLst>
</file>

<file path=ppt/tags/tag629.xml><?xml version="1.0" encoding="utf-8"?>
<p:tagLst xmlns:p="http://schemas.openxmlformats.org/presentationml/2006/main">
  <p:tag name="KSO_WM_BEAUTIFY_FLAG" val=""/>
</p:tagLst>
</file>

<file path=ppt/tags/tag630.xml><?xml version="1.0" encoding="utf-8"?>
<p:tagLst xmlns:p="http://schemas.openxmlformats.org/presentationml/2006/main">
  <p:tag name="KSO_WM_BEAUTIFY_FLAG" val=""/>
</p:tagLst>
</file>

<file path=ppt/tags/tag631.xml><?xml version="1.0" encoding="utf-8"?>
<p:tagLst xmlns:p="http://schemas.openxmlformats.org/presentationml/2006/main">
  <p:tag name="KSO_WM_BEAUTIFY_FLAG" val=""/>
</p:tagLst>
</file>

<file path=ppt/tags/tag632.xml><?xml version="1.0" encoding="utf-8"?>
<p:tagLst xmlns:p="http://schemas.openxmlformats.org/presentationml/2006/main">
  <p:tag name="ISLIDE.THEME" val="https://www.islide.cc;"/>
  <p:tag name="ISLIDE.DIAGRAM" val="#648580;"/>
</p:tagLst>
</file>

<file path=ppt/tags/tag633.xml><?xml version="1.0" encoding="utf-8"?>
<p:tagLst xmlns:p="http://schemas.openxmlformats.org/presentationml/2006/main">
  <p:tag name="KSO_WM_BEAUTIFY_FLAG" val=""/>
</p:tagLst>
</file>

<file path=ppt/tags/tag634.xml><?xml version="1.0" encoding="utf-8"?>
<p:tagLst xmlns:p="http://schemas.openxmlformats.org/presentationml/2006/main">
  <p:tag name="KSO_WM_BEAUTIFY_FLAG" val=""/>
</p:tagLst>
</file>

<file path=ppt/tags/tag635.xml><?xml version="1.0" encoding="utf-8"?>
<p:tagLst xmlns:p="http://schemas.openxmlformats.org/presentationml/2006/main">
  <p:tag name="KSO_WM_BEAUTIFY_FLAG" val=""/>
</p:tagLst>
</file>

<file path=ppt/tags/tag636.xml><?xml version="1.0" encoding="utf-8"?>
<p:tagLst xmlns:p="http://schemas.openxmlformats.org/presentationml/2006/main">
  <p:tag name="KSO_WM_BEAUTIFY_FLAG" val=""/>
</p:tagLst>
</file>

<file path=ppt/tags/tag637.xml><?xml version="1.0" encoding="utf-8"?>
<p:tagLst xmlns:p="http://schemas.openxmlformats.org/presentationml/2006/main">
  <p:tag name="KSO_WM_BEAUTIFY_FLAG" val=""/>
</p:tagLst>
</file>

<file path=ppt/tags/tag638.xml><?xml version="1.0" encoding="utf-8"?>
<p:tagLst xmlns:p="http://schemas.openxmlformats.org/presentationml/2006/main">
  <p:tag name="KSO_WM_BEAUTIFY_FLAG" val=""/>
</p:tagLst>
</file>

<file path=ppt/tags/tag639.xml><?xml version="1.0" encoding="utf-8"?>
<p:tagLst xmlns:p="http://schemas.openxmlformats.org/presentationml/2006/main">
  <p:tag name="KSO_WM_BEAUTIFY_FLAG" val=""/>
</p:tagLst>
</file>

<file path=ppt/tags/tag640.xml><?xml version="1.0" encoding="utf-8"?>
<p:tagLst xmlns:p="http://schemas.openxmlformats.org/presentationml/2006/main">
  <p:tag name="KSO_WM_BEAUTIFY_FLAG" val=""/>
</p:tagLst>
</file>

<file path=ppt/tags/tag641.xml><?xml version="1.0" encoding="utf-8"?>
<p:tagLst xmlns:p="http://schemas.openxmlformats.org/presentationml/2006/main">
  <p:tag name="KSO_WM_BEAUTIFY_FLAG" val=""/>
</p:tagLst>
</file>

<file path=ppt/tags/tag642.xml><?xml version="1.0" encoding="utf-8"?>
<p:tagLst xmlns:p="http://schemas.openxmlformats.org/presentationml/2006/main">
  <p:tag name="KSO_WM_BEAUTIFY_FLAG" val=""/>
</p:tagLst>
</file>

<file path=ppt/tags/tag643.xml><?xml version="1.0" encoding="utf-8"?>
<p:tagLst xmlns:p="http://schemas.openxmlformats.org/presentationml/2006/main">
  <p:tag name="KSO_WM_BEAUTIFY_FLAG" val=""/>
</p:tagLst>
</file>

<file path=ppt/tags/tag644.xml><?xml version="1.0" encoding="utf-8"?>
<p:tagLst xmlns:p="http://schemas.openxmlformats.org/presentationml/2006/main">
  <p:tag name="KSO_WM_BEAUTIFY_FLAG" val=""/>
</p:tagLst>
</file>

<file path=ppt/tags/tag645.xml><?xml version="1.0" encoding="utf-8"?>
<p:tagLst xmlns:p="http://schemas.openxmlformats.org/presentationml/2006/main">
  <p:tag name="KSO_WM_BEAUTIFY_FLAG" val=""/>
</p:tagLst>
</file>

<file path=ppt/tags/tag646.xml><?xml version="1.0" encoding="utf-8"?>
<p:tagLst xmlns:p="http://schemas.openxmlformats.org/presentationml/2006/main">
  <p:tag name="KSO_WM_BEAUTIFY_FLAG" val=""/>
</p:tagLst>
</file>

<file path=ppt/tags/tag647.xml><?xml version="1.0" encoding="utf-8"?>
<p:tagLst xmlns:p="http://schemas.openxmlformats.org/presentationml/2006/main">
  <p:tag name="KSO_WM_BEAUTIFY_FLAG" val=""/>
</p:tagLst>
</file>

<file path=ppt/tags/tag648.xml><?xml version="1.0" encoding="utf-8"?>
<p:tagLst xmlns:p="http://schemas.openxmlformats.org/presentationml/2006/main">
  <p:tag name="KSO_WM_BEAUTIFY_FLAG" val=""/>
</p:tagLst>
</file>

<file path=ppt/tags/tag649.xml><?xml version="1.0" encoding="utf-8"?>
<p:tagLst xmlns:p="http://schemas.openxmlformats.org/presentationml/2006/main">
  <p:tag name="KSO_WM_BEAUTIFY_FLAG" val=""/>
</p:tagLst>
</file>

<file path=ppt/tags/tag650.xml><?xml version="1.0" encoding="utf-8"?>
<p:tagLst xmlns:p="http://schemas.openxmlformats.org/presentationml/2006/main">
  <p:tag name="KSO_WM_BEAUTIFY_FLAG" val=""/>
</p:tagLst>
</file>

<file path=ppt/tags/tag651.xml><?xml version="1.0" encoding="utf-8"?>
<p:tagLst xmlns:p="http://schemas.openxmlformats.org/presentationml/2006/main">
  <p:tag name="KSO_WM_BEAUTIFY_FLAG" val=""/>
</p:tagLst>
</file>

<file path=ppt/tags/tag652.xml><?xml version="1.0" encoding="utf-8"?>
<p:tagLst xmlns:p="http://schemas.openxmlformats.org/presentationml/2006/main">
  <p:tag name="KSO_WM_BEAUTIFY_FLAG" val=""/>
</p:tagLst>
</file>

<file path=ppt/tags/tag653.xml><?xml version="1.0" encoding="utf-8"?>
<p:tagLst xmlns:p="http://schemas.openxmlformats.org/presentationml/2006/main">
  <p:tag name="KSO_WM_BEAUTIFY_FLAG" val=""/>
</p:tagLst>
</file>

<file path=ppt/tags/tag654.xml><?xml version="1.0" encoding="utf-8"?>
<p:tagLst xmlns:p="http://schemas.openxmlformats.org/presentationml/2006/main">
  <p:tag name="KSO_WM_BEAUTIFY_FLAG" val=""/>
</p:tagLst>
</file>

<file path=ppt/tags/tag655.xml><?xml version="1.0" encoding="utf-8"?>
<p:tagLst xmlns:p="http://schemas.openxmlformats.org/presentationml/2006/main">
  <p:tag name="KSO_WM_BEAUTIFY_FLAG" val=""/>
</p:tagLst>
</file>

<file path=ppt/tags/tag656.xml><?xml version="1.0" encoding="utf-8"?>
<p:tagLst xmlns:p="http://schemas.openxmlformats.org/presentationml/2006/main">
  <p:tag name="KSO_WM_BEAUTIFY_FLAG" val=""/>
</p:tagLst>
</file>

<file path=ppt/tags/tag657.xml><?xml version="1.0" encoding="utf-8"?>
<p:tagLst xmlns:p="http://schemas.openxmlformats.org/presentationml/2006/main">
  <p:tag name="KSO_WM_BEAUTIFY_FLAG" val=""/>
</p:tagLst>
</file>

<file path=ppt/tags/tag658.xml><?xml version="1.0" encoding="utf-8"?>
<p:tagLst xmlns:p="http://schemas.openxmlformats.org/presentationml/2006/main">
  <p:tag name="KSO_WM_BEAUTIFY_FLAG" val=""/>
</p:tagLst>
</file>

<file path=ppt/tags/tag659.xml><?xml version="1.0" encoding="utf-8"?>
<p:tagLst xmlns:p="http://schemas.openxmlformats.org/presentationml/2006/main">
  <p:tag name="KSO_WM_BEAUTIFY_FLAG" val=""/>
</p:tagLst>
</file>

<file path=ppt/tags/tag660.xml><?xml version="1.0" encoding="utf-8"?>
<p:tagLst xmlns:p="http://schemas.openxmlformats.org/presentationml/2006/main">
  <p:tag name="KSO_WM_BEAUTIFY_FLAG" val=""/>
</p:tagLst>
</file>

<file path=ppt/tags/tag661.xml><?xml version="1.0" encoding="utf-8"?>
<p:tagLst xmlns:p="http://schemas.openxmlformats.org/presentationml/2006/main">
  <p:tag name="KSO_WM_BEAUTIFY_FLAG" val=""/>
</p:tagLst>
</file>

<file path=ppt/tags/tag662.xml><?xml version="1.0" encoding="utf-8"?>
<p:tagLst xmlns:p="http://schemas.openxmlformats.org/presentationml/2006/main">
  <p:tag name="KSO_WM_BEAUTIFY_FLAG" val=""/>
</p:tagLst>
</file>

<file path=ppt/tags/tag663.xml><?xml version="1.0" encoding="utf-8"?>
<p:tagLst xmlns:p="http://schemas.openxmlformats.org/presentationml/2006/main">
  <p:tag name="KSO_WM_BEAUTIFY_FLAG" val=""/>
</p:tagLst>
</file>

<file path=ppt/tags/tag664.xml><?xml version="1.0" encoding="utf-8"?>
<p:tagLst xmlns:p="http://schemas.openxmlformats.org/presentationml/2006/main">
  <p:tag name="KSO_WM_BEAUTIFY_FLAG" val=""/>
</p:tagLst>
</file>

<file path=ppt/tags/tag665.xml><?xml version="1.0" encoding="utf-8"?>
<p:tagLst xmlns:p="http://schemas.openxmlformats.org/presentationml/2006/main">
  <p:tag name="KSO_WM_BEAUTIFY_FLAG" val=""/>
</p:tagLst>
</file>

<file path=ppt/tags/tag666.xml><?xml version="1.0" encoding="utf-8"?>
<p:tagLst xmlns:p="http://schemas.openxmlformats.org/presentationml/2006/main">
  <p:tag name="KSO_WM_BEAUTIFY_FLAG" val=""/>
</p:tagLst>
</file>

<file path=ppt/tags/tag667.xml><?xml version="1.0" encoding="utf-8"?>
<p:tagLst xmlns:p="http://schemas.openxmlformats.org/presentationml/2006/main">
  <p:tag name="KSO_WM_BEAUTIFY_FLAG" val=""/>
</p:tagLst>
</file>

<file path=ppt/tags/tag668.xml><?xml version="1.0" encoding="utf-8"?>
<p:tagLst xmlns:p="http://schemas.openxmlformats.org/presentationml/2006/main">
  <p:tag name="KSO_WM_BEAUTIFY_FLAG" val=""/>
</p:tagLst>
</file>

<file path=ppt/tags/tag669.xml><?xml version="1.0" encoding="utf-8"?>
<p:tagLst xmlns:p="http://schemas.openxmlformats.org/presentationml/2006/main">
  <p:tag name="KSO_WM_BEAUTIFY_FLAG" val=""/>
</p:tagLst>
</file>

<file path=ppt/tags/tag670.xml><?xml version="1.0" encoding="utf-8"?>
<p:tagLst xmlns:p="http://schemas.openxmlformats.org/presentationml/2006/main">
  <p:tag name="KSO_WM_BEAUTIFY_FLAG" val=""/>
</p:tagLst>
</file>

<file path=ppt/tags/tag671.xml><?xml version="1.0" encoding="utf-8"?>
<p:tagLst xmlns:p="http://schemas.openxmlformats.org/presentationml/2006/main">
  <p:tag name="KSO_WM_BEAUTIFY_FLAG" val=""/>
</p:tagLst>
</file>

<file path=ppt/tags/tag672.xml><?xml version="1.0" encoding="utf-8"?>
<p:tagLst xmlns:p="http://schemas.openxmlformats.org/presentationml/2006/main">
  <p:tag name="KSO_WM_BEAUTIFY_FLAG" val=""/>
</p:tagLst>
</file>

<file path=ppt/tags/tag673.xml><?xml version="1.0" encoding="utf-8"?>
<p:tagLst xmlns:p="http://schemas.openxmlformats.org/presentationml/2006/main">
  <p:tag name="KSO_WM_BEAUTIFY_FLAG" val=""/>
</p:tagLst>
</file>

<file path=ppt/tags/tag674.xml><?xml version="1.0" encoding="utf-8"?>
<p:tagLst xmlns:p="http://schemas.openxmlformats.org/presentationml/2006/main">
  <p:tag name="KSO_WM_BEAUTIFY_FLAG" val=""/>
</p:tagLst>
</file>

<file path=ppt/tags/tag675.xml><?xml version="1.0" encoding="utf-8"?>
<p:tagLst xmlns:p="http://schemas.openxmlformats.org/presentationml/2006/main">
  <p:tag name="KSO_WM_BEAUTIFY_FLAG" val=""/>
</p:tagLst>
</file>

<file path=ppt/tags/tag676.xml><?xml version="1.0" encoding="utf-8"?>
<p:tagLst xmlns:p="http://schemas.openxmlformats.org/presentationml/2006/main">
  <p:tag name="KSO_WM_BEAUTIFY_FLAG" val=""/>
</p:tagLst>
</file>

<file path=ppt/tags/tag677.xml><?xml version="1.0" encoding="utf-8"?>
<p:tagLst xmlns:p="http://schemas.openxmlformats.org/presentationml/2006/main">
  <p:tag name="KSO_WM_BEAUTIFY_FLAG" val=""/>
</p:tagLst>
</file>

<file path=ppt/tags/tag678.xml><?xml version="1.0" encoding="utf-8"?>
<p:tagLst xmlns:p="http://schemas.openxmlformats.org/presentationml/2006/main">
  <p:tag name="KSO_WM_BEAUTIFY_FLAG" val=""/>
</p:tagLst>
</file>

<file path=ppt/tags/tag679.xml><?xml version="1.0" encoding="utf-8"?>
<p:tagLst xmlns:p="http://schemas.openxmlformats.org/presentationml/2006/main">
  <p:tag name="KSO_WM_BEAUTIFY_FLAG" val=""/>
</p:tagLst>
</file>

<file path=ppt/tags/tag680.xml><?xml version="1.0" encoding="utf-8"?>
<p:tagLst xmlns:p="http://schemas.openxmlformats.org/presentationml/2006/main">
  <p:tag name="KSO_WM_BEAUTIFY_FLAG" val=""/>
</p:tagLst>
</file>

<file path=ppt/tags/tag681.xml><?xml version="1.0" encoding="utf-8"?>
<p:tagLst xmlns:p="http://schemas.openxmlformats.org/presentationml/2006/main">
  <p:tag name="KSO_WM_BEAUTIFY_FLAG" val=""/>
</p:tagLst>
</file>

<file path=ppt/tags/tag682.xml><?xml version="1.0" encoding="utf-8"?>
<p:tagLst xmlns:p="http://schemas.openxmlformats.org/presentationml/2006/main">
  <p:tag name="KSO_WM_BEAUTIFY_FLAG" val=""/>
</p:tagLst>
</file>

<file path=ppt/tags/tag683.xml><?xml version="1.0" encoding="utf-8"?>
<p:tagLst xmlns:p="http://schemas.openxmlformats.org/presentationml/2006/main">
  <p:tag name="KSO_WM_BEAUTIFY_FLAG" val=""/>
</p:tagLst>
</file>

<file path=ppt/tags/tag684.xml><?xml version="1.0" encoding="utf-8"?>
<p:tagLst xmlns:p="http://schemas.openxmlformats.org/presentationml/2006/main">
  <p:tag name="KSO_WM_BEAUTIFY_FLAG" val=""/>
</p:tagLst>
</file>

<file path=ppt/tags/tag685.xml><?xml version="1.0" encoding="utf-8"?>
<p:tagLst xmlns:p="http://schemas.openxmlformats.org/presentationml/2006/main">
  <p:tag name="KSO_WM_BEAUTIFY_FLAG" val=""/>
</p:tagLst>
</file>

<file path=ppt/tags/tag686.xml><?xml version="1.0" encoding="utf-8"?>
<p:tagLst xmlns:p="http://schemas.openxmlformats.org/presentationml/2006/main">
  <p:tag name="KSO_WM_BEAUTIFY_FLAG" val=""/>
</p:tagLst>
</file>

<file path=ppt/tags/tag687.xml><?xml version="1.0" encoding="utf-8"?>
<p:tagLst xmlns:p="http://schemas.openxmlformats.org/presentationml/2006/main">
  <p:tag name="KSO_WM_BEAUTIFY_FLAG" val=""/>
</p:tagLst>
</file>

<file path=ppt/tags/tag688.xml><?xml version="1.0" encoding="utf-8"?>
<p:tagLst xmlns:p="http://schemas.openxmlformats.org/presentationml/2006/main">
  <p:tag name="KSO_WM_BEAUTIFY_FLAG" val=""/>
</p:tagLst>
</file>

<file path=ppt/tags/tag689.xml><?xml version="1.0" encoding="utf-8"?>
<p:tagLst xmlns:p="http://schemas.openxmlformats.org/presentationml/2006/main">
  <p:tag name="KSO_WM_BEAUTIFY_FLAG" val=""/>
</p:tagLst>
</file>

<file path=ppt/tags/tag690.xml><?xml version="1.0" encoding="utf-8"?>
<p:tagLst xmlns:p="http://schemas.openxmlformats.org/presentationml/2006/main">
  <p:tag name="KSO_WM_BEAUTIFY_FLAG" val=""/>
</p:tagLst>
</file>

<file path=ppt/tags/tag691.xml><?xml version="1.0" encoding="utf-8"?>
<p:tagLst xmlns:p="http://schemas.openxmlformats.org/presentationml/2006/main">
  <p:tag name="KSO_WM_BEAUTIFY_FLAG" val=""/>
</p:tagLst>
</file>

<file path=ppt/tags/tag692.xml><?xml version="1.0" encoding="utf-8"?>
<p:tagLst xmlns:p="http://schemas.openxmlformats.org/presentationml/2006/main">
  <p:tag name="KSO_WM_BEAUTIFY_FLAG" val=""/>
</p:tagLst>
</file>

<file path=ppt/tags/tag693.xml><?xml version="1.0" encoding="utf-8"?>
<p:tagLst xmlns:p="http://schemas.openxmlformats.org/presentationml/2006/main">
  <p:tag name="KSO_WM_BEAUTIFY_FLAG" val=""/>
</p:tagLst>
</file>

<file path=ppt/tags/tag694.xml><?xml version="1.0" encoding="utf-8"?>
<p:tagLst xmlns:p="http://schemas.openxmlformats.org/presentationml/2006/main">
  <p:tag name="KSO_WM_BEAUTIFY_FLAG" val=""/>
</p:tagLst>
</file>

<file path=ppt/tags/tag695.xml><?xml version="1.0" encoding="utf-8"?>
<p:tagLst xmlns:p="http://schemas.openxmlformats.org/presentationml/2006/main">
  <p:tag name="KSO_WM_BEAUTIFY_FLAG" val=""/>
</p:tagLst>
</file>

<file path=ppt/tags/tag696.xml><?xml version="1.0" encoding="utf-8"?>
<p:tagLst xmlns:p="http://schemas.openxmlformats.org/presentationml/2006/main">
  <p:tag name="KSO_WM_BEAUTIFY_FLAG" val=""/>
</p:tagLst>
</file>

<file path=ppt/tags/tag697.xml><?xml version="1.0" encoding="utf-8"?>
<p:tagLst xmlns:p="http://schemas.openxmlformats.org/presentationml/2006/main">
  <p:tag name="KSO_WM_BEAUTIFY_FLAG" val=""/>
</p:tagLst>
</file>

<file path=ppt/tags/tag698.xml><?xml version="1.0" encoding="utf-8"?>
<p:tagLst xmlns:p="http://schemas.openxmlformats.org/presentationml/2006/main">
  <p:tag name="KSO_WM_BEAUTIFY_FLAG" val=""/>
</p:tagLst>
</file>

<file path=ppt/tags/tag699.xml><?xml version="1.0" encoding="utf-8"?>
<p:tagLst xmlns:p="http://schemas.openxmlformats.org/presentationml/2006/main">
  <p:tag name="KSO_WM_BEAUTIFY_FLAG" val=""/>
</p:tagLst>
</file>

<file path=ppt/tags/tag700.xml><?xml version="1.0" encoding="utf-8"?>
<p:tagLst xmlns:p="http://schemas.openxmlformats.org/presentationml/2006/main">
  <p:tag name="KSO_WM_BEAUTIFY_FLAG" val=""/>
</p:tagLst>
</file>

<file path=ppt/tags/tag701.xml><?xml version="1.0" encoding="utf-8"?>
<p:tagLst xmlns:p="http://schemas.openxmlformats.org/presentationml/2006/main">
  <p:tag name="KSO_WM_BEAUTIFY_FLAG" val=""/>
</p:tagLst>
</file>

<file path=ppt/tags/tag702.xml><?xml version="1.0" encoding="utf-8"?>
<p:tagLst xmlns:p="http://schemas.openxmlformats.org/presentationml/2006/main">
  <p:tag name="KSO_WM_BEAUTIFY_FLAG" val=""/>
</p:tagLst>
</file>

<file path=ppt/tags/tag703.xml><?xml version="1.0" encoding="utf-8"?>
<p:tagLst xmlns:p="http://schemas.openxmlformats.org/presentationml/2006/main">
  <p:tag name="KSO_WM_BEAUTIFY_FLAG" val=""/>
</p:tagLst>
</file>

<file path=ppt/tags/tag704.xml><?xml version="1.0" encoding="utf-8"?>
<p:tagLst xmlns:p="http://schemas.openxmlformats.org/presentationml/2006/main">
  <p:tag name="KSO_WM_BEAUTIFY_FLAG" val=""/>
</p:tagLst>
</file>

<file path=ppt/tags/tag705.xml><?xml version="1.0" encoding="utf-8"?>
<p:tagLst xmlns:p="http://schemas.openxmlformats.org/presentationml/2006/main">
  <p:tag name="KSO_WM_BEAUTIFY_FLAG" val=""/>
</p:tagLst>
</file>

<file path=ppt/tags/tag706.xml><?xml version="1.0" encoding="utf-8"?>
<p:tagLst xmlns:p="http://schemas.openxmlformats.org/presentationml/2006/main">
  <p:tag name="KSO_WM_BEAUTIFY_FLAG" val=""/>
</p:tagLst>
</file>

<file path=ppt/tags/tag707.xml><?xml version="1.0" encoding="utf-8"?>
<p:tagLst xmlns:p="http://schemas.openxmlformats.org/presentationml/2006/main">
  <p:tag name="KSO_WM_BEAUTIFY_FLAG" val=""/>
</p:tagLst>
</file>

<file path=ppt/tags/tag708.xml><?xml version="1.0" encoding="utf-8"?>
<p:tagLst xmlns:p="http://schemas.openxmlformats.org/presentationml/2006/main">
  <p:tag name="KSO_WM_BEAUTIFY_FLAG" val=""/>
</p:tagLst>
</file>

<file path=ppt/tags/tag709.xml><?xml version="1.0" encoding="utf-8"?>
<p:tagLst xmlns:p="http://schemas.openxmlformats.org/presentationml/2006/main">
  <p:tag name="KSO_WM_BEAUTIFY_FLAG" val=""/>
</p:tagLst>
</file>

<file path=ppt/tags/tag710.xml><?xml version="1.0" encoding="utf-8"?>
<p:tagLst xmlns:p="http://schemas.openxmlformats.org/presentationml/2006/main">
  <p:tag name="KSO_WM_BEAUTIFY_FLAG" val=""/>
</p:tagLst>
</file>

<file path=ppt/tags/tag711.xml><?xml version="1.0" encoding="utf-8"?>
<p:tagLst xmlns:p="http://schemas.openxmlformats.org/presentationml/2006/main">
  <p:tag name="KSO_WM_BEAUTIFY_FLAG" val=""/>
</p:tagLst>
</file>

<file path=ppt/tags/tag712.xml><?xml version="1.0" encoding="utf-8"?>
<p:tagLst xmlns:p="http://schemas.openxmlformats.org/presentationml/2006/main">
  <p:tag name="KSO_WM_BEAUTIFY_FLAG" val=""/>
</p:tagLst>
</file>

<file path=ppt/tags/tag713.xml><?xml version="1.0" encoding="utf-8"?>
<p:tagLst xmlns:p="http://schemas.openxmlformats.org/presentationml/2006/main">
  <p:tag name="KSO_WM_BEAUTIFY_FLAG" val=""/>
</p:tagLst>
</file>

<file path=ppt/tags/tag714.xml><?xml version="1.0" encoding="utf-8"?>
<p:tagLst xmlns:p="http://schemas.openxmlformats.org/presentationml/2006/main">
  <p:tag name="KSO_WM_BEAUTIFY_FLAG" val=""/>
</p:tagLst>
</file>

<file path=ppt/tags/tag715.xml><?xml version="1.0" encoding="utf-8"?>
<p:tagLst xmlns:p="http://schemas.openxmlformats.org/presentationml/2006/main">
  <p:tag name="KSO_WM_BEAUTIFY_FLAG" val=""/>
</p:tagLst>
</file>

<file path=ppt/tags/tag716.xml><?xml version="1.0" encoding="utf-8"?>
<p:tagLst xmlns:p="http://schemas.openxmlformats.org/presentationml/2006/main">
  <p:tag name="KSO_WM_BEAUTIFY_FLAG" val=""/>
</p:tagLst>
</file>

<file path=ppt/tags/tag717.xml><?xml version="1.0" encoding="utf-8"?>
<p:tagLst xmlns:p="http://schemas.openxmlformats.org/presentationml/2006/main">
  <p:tag name="KSO_WM_BEAUTIFY_FLAG" val=""/>
</p:tagLst>
</file>

<file path=ppt/tags/tag718.xml><?xml version="1.0" encoding="utf-8"?>
<p:tagLst xmlns:p="http://schemas.openxmlformats.org/presentationml/2006/main">
  <p:tag name="KSO_WM_BEAUTIFY_FLAG" val=""/>
</p:tagLst>
</file>

<file path=ppt/tags/tag719.xml><?xml version="1.0" encoding="utf-8"?>
<p:tagLst xmlns:p="http://schemas.openxmlformats.org/presentationml/2006/main">
  <p:tag name="KSO_WM_BEAUTIFY_FLAG" val=""/>
</p:tagLst>
</file>

<file path=ppt/tags/tag720.xml><?xml version="1.0" encoding="utf-8"?>
<p:tagLst xmlns:p="http://schemas.openxmlformats.org/presentationml/2006/main">
  <p:tag name="KSO_WM_BEAUTIFY_FLAG" val=""/>
</p:tagLst>
</file>

<file path=ppt/tags/tag721.xml><?xml version="1.0" encoding="utf-8"?>
<p:tagLst xmlns:p="http://schemas.openxmlformats.org/presentationml/2006/main">
  <p:tag name="KSO_WM_BEAUTIFY_FLAG" val=""/>
</p:tagLst>
</file>

<file path=ppt/tags/tag722.xml><?xml version="1.0" encoding="utf-8"?>
<p:tagLst xmlns:p="http://schemas.openxmlformats.org/presentationml/2006/main">
  <p:tag name="KSO_WM_BEAUTIFY_FLAG" val=""/>
</p:tagLst>
</file>

<file path=ppt/tags/tag723.xml><?xml version="1.0" encoding="utf-8"?>
<p:tagLst xmlns:p="http://schemas.openxmlformats.org/presentationml/2006/main">
  <p:tag name="KSO_WM_BEAUTIFY_FLAG" val=""/>
</p:tagLst>
</file>

<file path=ppt/tags/tag724.xml><?xml version="1.0" encoding="utf-8"?>
<p:tagLst xmlns:p="http://schemas.openxmlformats.org/presentationml/2006/main">
  <p:tag name="KSO_WM_BEAUTIFY_FLAG" val=""/>
</p:tagLst>
</file>

<file path=ppt/tags/tag725.xml><?xml version="1.0" encoding="utf-8"?>
<p:tagLst xmlns:p="http://schemas.openxmlformats.org/presentationml/2006/main">
  <p:tag name="KSO_WM_BEAUTIFY_FLAG" val=""/>
</p:tagLst>
</file>

<file path=ppt/tags/tag726.xml><?xml version="1.0" encoding="utf-8"?>
<p:tagLst xmlns:p="http://schemas.openxmlformats.org/presentationml/2006/main">
  <p:tag name="KSO_WM_BEAUTIFY_FLAG" val=""/>
</p:tagLst>
</file>

<file path=ppt/tags/tag727.xml><?xml version="1.0" encoding="utf-8"?>
<p:tagLst xmlns:p="http://schemas.openxmlformats.org/presentationml/2006/main">
  <p:tag name="KSO_WM_BEAUTIFY_FLAG" val=""/>
</p:tagLst>
</file>

<file path=ppt/tags/tag728.xml><?xml version="1.0" encoding="utf-8"?>
<p:tagLst xmlns:p="http://schemas.openxmlformats.org/presentationml/2006/main">
  <p:tag name="KSO_WM_BEAUTIFY_FLAG" val=""/>
</p:tagLst>
</file>

<file path=ppt/tags/tag729.xml><?xml version="1.0" encoding="utf-8"?>
<p:tagLst xmlns:p="http://schemas.openxmlformats.org/presentationml/2006/main">
  <p:tag name="KSO_WM_BEAUTIFY_FLAG" val=""/>
</p:tagLst>
</file>

<file path=ppt/tags/tag730.xml><?xml version="1.0" encoding="utf-8"?>
<p:tagLst xmlns:p="http://schemas.openxmlformats.org/presentationml/2006/main">
  <p:tag name="KSO_WM_BEAUTIFY_FLAG" val=""/>
</p:tagLst>
</file>

<file path=ppt/tags/tag731.xml><?xml version="1.0" encoding="utf-8"?>
<p:tagLst xmlns:p="http://schemas.openxmlformats.org/presentationml/2006/main">
  <p:tag name="KSO_WM_BEAUTIFY_FLAG" val=""/>
</p:tagLst>
</file>

<file path=ppt/tags/tag732.xml><?xml version="1.0" encoding="utf-8"?>
<p:tagLst xmlns:p="http://schemas.openxmlformats.org/presentationml/2006/main">
  <p:tag name="KSO_WM_BEAUTIFY_FLAG" val=""/>
</p:tagLst>
</file>

<file path=ppt/tags/tag733.xml><?xml version="1.0" encoding="utf-8"?>
<p:tagLst xmlns:p="http://schemas.openxmlformats.org/presentationml/2006/main">
  <p:tag name="KSO_WM_BEAUTIFY_FLAG" val=""/>
</p:tagLst>
</file>

<file path=ppt/tags/tag734.xml><?xml version="1.0" encoding="utf-8"?>
<p:tagLst xmlns:p="http://schemas.openxmlformats.org/presentationml/2006/main">
  <p:tag name="KSO_WM_BEAUTIFY_FLAG" val=""/>
</p:tagLst>
</file>

<file path=ppt/tags/tag735.xml><?xml version="1.0" encoding="utf-8"?>
<p:tagLst xmlns:p="http://schemas.openxmlformats.org/presentationml/2006/main">
  <p:tag name="KSO_WM_BEAUTIFY_FLAG" val=""/>
</p:tagLst>
</file>

<file path=ppt/tags/tag736.xml><?xml version="1.0" encoding="utf-8"?>
<p:tagLst xmlns:p="http://schemas.openxmlformats.org/presentationml/2006/main">
  <p:tag name="KSO_WM_BEAUTIFY_FLAG" val=""/>
</p:tagLst>
</file>

<file path=ppt/tags/tag737.xml><?xml version="1.0" encoding="utf-8"?>
<p:tagLst xmlns:p="http://schemas.openxmlformats.org/presentationml/2006/main">
  <p:tag name="KSO_WM_BEAUTIFY_FLAG" val=""/>
</p:tagLst>
</file>

<file path=ppt/tags/tag738.xml><?xml version="1.0" encoding="utf-8"?>
<p:tagLst xmlns:p="http://schemas.openxmlformats.org/presentationml/2006/main">
  <p:tag name="KSO_WM_BEAUTIFY_FLAG" val=""/>
</p:tagLst>
</file>

<file path=ppt/tags/tag739.xml><?xml version="1.0" encoding="utf-8"?>
<p:tagLst xmlns:p="http://schemas.openxmlformats.org/presentationml/2006/main">
  <p:tag name="KSO_WM_BEAUTIFY_FLAG" val=""/>
</p:tagLst>
</file>

<file path=ppt/tags/tag740.xml><?xml version="1.0" encoding="utf-8"?>
<p:tagLst xmlns:p="http://schemas.openxmlformats.org/presentationml/2006/main">
  <p:tag name="KSO_WM_BEAUTIFY_FLAG" val=""/>
</p:tagLst>
</file>

<file path=ppt/tags/tag741.xml><?xml version="1.0" encoding="utf-8"?>
<p:tagLst xmlns:p="http://schemas.openxmlformats.org/presentationml/2006/main">
  <p:tag name="KSO_WM_BEAUTIFY_FLAG" val=""/>
</p:tagLst>
</file>

<file path=ppt/tags/tag742.xml><?xml version="1.0" encoding="utf-8"?>
<p:tagLst xmlns:p="http://schemas.openxmlformats.org/presentationml/2006/main">
  <p:tag name="KSO_WM_BEAUTIFY_FLAG" val=""/>
</p:tagLst>
</file>

<file path=ppt/tags/tag743.xml><?xml version="1.0" encoding="utf-8"?>
<p:tagLst xmlns:p="http://schemas.openxmlformats.org/presentationml/2006/main">
  <p:tag name="KSO_WM_BEAUTIFY_FLAG" val=""/>
</p:tagLst>
</file>

<file path=ppt/tags/tag744.xml><?xml version="1.0" encoding="utf-8"?>
<p:tagLst xmlns:p="http://schemas.openxmlformats.org/presentationml/2006/main">
  <p:tag name="KSO_WM_BEAUTIFY_FLAG" val=""/>
</p:tagLst>
</file>

<file path=ppt/tags/tag745.xml><?xml version="1.0" encoding="utf-8"?>
<p:tagLst xmlns:p="http://schemas.openxmlformats.org/presentationml/2006/main">
  <p:tag name="KSO_WM_BEAUTIFY_FLAG" val=""/>
</p:tagLst>
</file>

<file path=ppt/tags/tag746.xml><?xml version="1.0" encoding="utf-8"?>
<p:tagLst xmlns:p="http://schemas.openxmlformats.org/presentationml/2006/main">
  <p:tag name="KSO_WM_BEAUTIFY_FLAG" val=""/>
</p:tagLst>
</file>

<file path=ppt/tags/tag747.xml><?xml version="1.0" encoding="utf-8"?>
<p:tagLst xmlns:p="http://schemas.openxmlformats.org/presentationml/2006/main">
  <p:tag name="KSO_WM_BEAUTIFY_FLAG" val=""/>
</p:tagLst>
</file>

<file path=ppt/tags/tag748.xml><?xml version="1.0" encoding="utf-8"?>
<p:tagLst xmlns:p="http://schemas.openxmlformats.org/presentationml/2006/main">
  <p:tag name="KSO_WM_BEAUTIFY_FLAG" val=""/>
</p:tagLst>
</file>

<file path=ppt/tags/tag749.xml><?xml version="1.0" encoding="utf-8"?>
<p:tagLst xmlns:p="http://schemas.openxmlformats.org/presentationml/2006/main">
  <p:tag name="KSO_WM_BEAUTIFY_FLAG" val=""/>
</p:tagLst>
</file>

<file path=ppt/tags/tag750.xml><?xml version="1.0" encoding="utf-8"?>
<p:tagLst xmlns:p="http://schemas.openxmlformats.org/presentationml/2006/main">
  <p:tag name="KSO_WM_BEAUTIFY_FLAG" val=""/>
</p:tagLst>
</file>

<file path=ppt/tags/tag751.xml><?xml version="1.0" encoding="utf-8"?>
<p:tagLst xmlns:p="http://schemas.openxmlformats.org/presentationml/2006/main">
  <p:tag name="KSO_WM_BEAUTIFY_FLAG" val=""/>
</p:tagLst>
</file>

<file path=ppt/tags/tag752.xml><?xml version="1.0" encoding="utf-8"?>
<p:tagLst xmlns:p="http://schemas.openxmlformats.org/presentationml/2006/main">
  <p:tag name="KSO_WM_BEAUTIFY_FLAG" val=""/>
</p:tagLst>
</file>

<file path=ppt/tags/tag753.xml><?xml version="1.0" encoding="utf-8"?>
<p:tagLst xmlns:p="http://schemas.openxmlformats.org/presentationml/2006/main">
  <p:tag name="KSO_WM_BEAUTIFY_FLAG" val=""/>
</p:tagLst>
</file>

<file path=ppt/tags/tag754.xml><?xml version="1.0" encoding="utf-8"?>
<p:tagLst xmlns:p="http://schemas.openxmlformats.org/presentationml/2006/main">
  <p:tag name="KSO_WM_BEAUTIFY_FLAG" val=""/>
</p:tagLst>
</file>

<file path=ppt/tags/tag755.xml><?xml version="1.0" encoding="utf-8"?>
<p:tagLst xmlns:p="http://schemas.openxmlformats.org/presentationml/2006/main">
  <p:tag name="KSO_WM_BEAUTIFY_FLAG" val=""/>
</p:tagLst>
</file>

<file path=ppt/tags/tag756.xml><?xml version="1.0" encoding="utf-8"?>
<p:tagLst xmlns:p="http://schemas.openxmlformats.org/presentationml/2006/main">
  <p:tag name="KSO_WM_BEAUTIFY_FLAG" val=""/>
</p:tagLst>
</file>

<file path=ppt/tags/tag757.xml><?xml version="1.0" encoding="utf-8"?>
<p:tagLst xmlns:p="http://schemas.openxmlformats.org/presentationml/2006/main">
  <p:tag name="KSO_WM_BEAUTIFY_FLAG" val=""/>
</p:tagLst>
</file>

<file path=ppt/tags/tag758.xml><?xml version="1.0" encoding="utf-8"?>
<p:tagLst xmlns:p="http://schemas.openxmlformats.org/presentationml/2006/main">
  <p:tag name="KSO_WM_BEAUTIFY_FLAG" val=""/>
</p:tagLst>
</file>

<file path=ppt/tags/tag759.xml><?xml version="1.0" encoding="utf-8"?>
<p:tagLst xmlns:p="http://schemas.openxmlformats.org/presentationml/2006/main">
  <p:tag name="KSO_WM_BEAUTIFY_FLAG" val=""/>
</p:tagLst>
</file>

<file path=ppt/tags/tag760.xml><?xml version="1.0" encoding="utf-8"?>
<p:tagLst xmlns:p="http://schemas.openxmlformats.org/presentationml/2006/main">
  <p:tag name="KSO_WM_BEAUTIFY_FLAG" val=""/>
</p:tagLst>
</file>

<file path=ppt/tags/tag761.xml><?xml version="1.0" encoding="utf-8"?>
<p:tagLst xmlns:p="http://schemas.openxmlformats.org/presentationml/2006/main">
  <p:tag name="KSO_WM_BEAUTIFY_FLAG" val=""/>
</p:tagLst>
</file>

<file path=ppt/tags/tag762.xml><?xml version="1.0" encoding="utf-8"?>
<p:tagLst xmlns:p="http://schemas.openxmlformats.org/presentationml/2006/main">
  <p:tag name="KSO_WM_BEAUTIFY_FLAG" val=""/>
</p:tagLst>
</file>

<file path=ppt/tags/tag763.xml><?xml version="1.0" encoding="utf-8"?>
<p:tagLst xmlns:p="http://schemas.openxmlformats.org/presentationml/2006/main">
  <p:tag name="KSO_WM_BEAUTIFY_FLAG" val=""/>
</p:tagLst>
</file>

<file path=ppt/tags/tag764.xml><?xml version="1.0" encoding="utf-8"?>
<p:tagLst xmlns:p="http://schemas.openxmlformats.org/presentationml/2006/main">
  <p:tag name="KSO_WM_BEAUTIFY_FLAG" val=""/>
</p:tagLst>
</file>

<file path=ppt/tags/tag765.xml><?xml version="1.0" encoding="utf-8"?>
<p:tagLst xmlns:p="http://schemas.openxmlformats.org/presentationml/2006/main">
  <p:tag name="KSO_WM_BEAUTIFY_FLAG" val=""/>
</p:tagLst>
</file>

<file path=ppt/tags/tag766.xml><?xml version="1.0" encoding="utf-8"?>
<p:tagLst xmlns:p="http://schemas.openxmlformats.org/presentationml/2006/main">
  <p:tag name="KSO_WM_BEAUTIFY_FLAG" val=""/>
</p:tagLst>
</file>

<file path=ppt/tags/tag767.xml><?xml version="1.0" encoding="utf-8"?>
<p:tagLst xmlns:p="http://schemas.openxmlformats.org/presentationml/2006/main">
  <p:tag name="KSO_WM_BEAUTIFY_FLAG" val=""/>
</p:tagLst>
</file>

<file path=ppt/tags/tag768.xml><?xml version="1.0" encoding="utf-8"?>
<p:tagLst xmlns:p="http://schemas.openxmlformats.org/presentationml/2006/main">
  <p:tag name="KSO_WM_BEAUTIFY_FLAG" val=""/>
</p:tagLst>
</file>

<file path=ppt/tags/tag769.xml><?xml version="1.0" encoding="utf-8"?>
<p:tagLst xmlns:p="http://schemas.openxmlformats.org/presentationml/2006/main">
  <p:tag name="KSO_WM_BEAUTIFY_FLAG" val=""/>
</p:tagLst>
</file>

<file path=ppt/tags/tag770.xml><?xml version="1.0" encoding="utf-8"?>
<p:tagLst xmlns:p="http://schemas.openxmlformats.org/presentationml/2006/main">
  <p:tag name="KSO_WM_BEAUTIFY_FLAG" val=""/>
</p:tagLst>
</file>

<file path=ppt/tags/tag771.xml><?xml version="1.0" encoding="utf-8"?>
<p:tagLst xmlns:p="http://schemas.openxmlformats.org/presentationml/2006/main">
  <p:tag name="KSO_WM_BEAUTIFY_FLAG" val=""/>
</p:tagLst>
</file>

<file path=ppt/tags/tag772.xml><?xml version="1.0" encoding="utf-8"?>
<p:tagLst xmlns:p="http://schemas.openxmlformats.org/presentationml/2006/main">
  <p:tag name="KSO_WM_BEAUTIFY_FLAG" val=""/>
</p:tagLst>
</file>

<file path=ppt/tags/tag773.xml><?xml version="1.0" encoding="utf-8"?>
<p:tagLst xmlns:p="http://schemas.openxmlformats.org/presentationml/2006/main">
  <p:tag name="KSO_WM_BEAUTIFY_FLAG" val=""/>
</p:tagLst>
</file>

<file path=ppt/tags/tag774.xml><?xml version="1.0" encoding="utf-8"?>
<p:tagLst xmlns:p="http://schemas.openxmlformats.org/presentationml/2006/main">
  <p:tag name="KSO_WM_BEAUTIFY_FLAG" val=""/>
</p:tagLst>
</file>

<file path=ppt/tags/tag775.xml><?xml version="1.0" encoding="utf-8"?>
<p:tagLst xmlns:p="http://schemas.openxmlformats.org/presentationml/2006/main">
  <p:tag name="KSO_WM_BEAUTIFY_FLAG" val=""/>
</p:tagLst>
</file>

<file path=ppt/tags/tag776.xml><?xml version="1.0" encoding="utf-8"?>
<p:tagLst xmlns:p="http://schemas.openxmlformats.org/presentationml/2006/main">
  <p:tag name="KSO_WM_BEAUTIFY_FLAG" val=""/>
</p:tagLst>
</file>

<file path=ppt/tags/tag777.xml><?xml version="1.0" encoding="utf-8"?>
<p:tagLst xmlns:p="http://schemas.openxmlformats.org/presentationml/2006/main">
  <p:tag name="KSO_WM_BEAUTIFY_FLAG" val=""/>
</p:tagLst>
</file>

<file path=ppt/tags/tag778.xml><?xml version="1.0" encoding="utf-8"?>
<p:tagLst xmlns:p="http://schemas.openxmlformats.org/presentationml/2006/main">
  <p:tag name="KSO_WM_BEAUTIFY_FLAG" val=""/>
</p:tagLst>
</file>

<file path=ppt/tags/tag779.xml><?xml version="1.0" encoding="utf-8"?>
<p:tagLst xmlns:p="http://schemas.openxmlformats.org/presentationml/2006/main">
  <p:tag name="KSO_WM_BEAUTIFY_FLAG" val=""/>
</p:tagLst>
</file>

<file path=ppt/tags/tag780.xml><?xml version="1.0" encoding="utf-8"?>
<p:tagLst xmlns:p="http://schemas.openxmlformats.org/presentationml/2006/main">
  <p:tag name="KSO_WM_BEAUTIFY_FLAG" val=""/>
</p:tagLst>
</file>

<file path=ppt/tags/tag781.xml><?xml version="1.0" encoding="utf-8"?>
<p:tagLst xmlns:p="http://schemas.openxmlformats.org/presentationml/2006/main">
  <p:tag name="KSO_WM_BEAUTIFY_FLAG" val=""/>
</p:tagLst>
</file>

<file path=ppt/tags/tag782.xml><?xml version="1.0" encoding="utf-8"?>
<p:tagLst xmlns:p="http://schemas.openxmlformats.org/presentationml/2006/main">
  <p:tag name="KSO_WM_BEAUTIFY_FLAG" val=""/>
</p:tagLst>
</file>

<file path=ppt/tags/tag783.xml><?xml version="1.0" encoding="utf-8"?>
<p:tagLst xmlns:p="http://schemas.openxmlformats.org/presentationml/2006/main">
  <p:tag name="KSO_WM_BEAUTIFY_FLAG" val=""/>
</p:tagLst>
</file>

<file path=ppt/tags/tag784.xml><?xml version="1.0" encoding="utf-8"?>
<p:tagLst xmlns:p="http://schemas.openxmlformats.org/presentationml/2006/main">
  <p:tag name="KSO_WM_BEAUTIFY_FLAG" val=""/>
</p:tagLst>
</file>

<file path=ppt/tags/tag785.xml><?xml version="1.0" encoding="utf-8"?>
<p:tagLst xmlns:p="http://schemas.openxmlformats.org/presentationml/2006/main">
  <p:tag name="KSO_WM_BEAUTIFY_FLAG" val=""/>
</p:tagLst>
</file>

<file path=ppt/tags/tag786.xml><?xml version="1.0" encoding="utf-8"?>
<p:tagLst xmlns:p="http://schemas.openxmlformats.org/presentationml/2006/main">
  <p:tag name="KSO_WM_BEAUTIFY_FLAG" val=""/>
</p:tagLst>
</file>

<file path=ppt/tags/tag787.xml><?xml version="1.0" encoding="utf-8"?>
<p:tagLst xmlns:p="http://schemas.openxmlformats.org/presentationml/2006/main">
  <p:tag name="ISLIDE.THEME" val="https://www.islide.cc;"/>
  <p:tag name="ISLIDE.DIAGRAM" val="#648580;"/>
</p:tagLst>
</file>

<file path=ppt/tags/tag788.xml><?xml version="1.0" encoding="utf-8"?>
<p:tagLst xmlns:p="http://schemas.openxmlformats.org/presentationml/2006/main">
  <p:tag name="KSO_WM_BEAUTIFY_FLAG" val=""/>
</p:tagLst>
</file>

<file path=ppt/tags/tag789.xml><?xml version="1.0" encoding="utf-8"?>
<p:tagLst xmlns:p="http://schemas.openxmlformats.org/presentationml/2006/main">
  <p:tag name="KSO_WM_BEAUTIFY_FLAG" val=""/>
</p:tagLst>
</file>

<file path=ppt/tags/tag790.xml><?xml version="1.0" encoding="utf-8"?>
<p:tagLst xmlns:p="http://schemas.openxmlformats.org/presentationml/2006/main">
  <p:tag name="KSO_WM_BEAUTIFY_FLAG" val=""/>
</p:tagLst>
</file>

<file path=ppt/tags/tag791.xml><?xml version="1.0" encoding="utf-8"?>
<p:tagLst xmlns:p="http://schemas.openxmlformats.org/presentationml/2006/main">
  <p:tag name="KSO_WM_BEAUTIFY_FLAG" val=""/>
</p:tagLst>
</file>

<file path=ppt/tags/tag792.xml><?xml version="1.0" encoding="utf-8"?>
<p:tagLst xmlns:p="http://schemas.openxmlformats.org/presentationml/2006/main">
  <p:tag name="KSO_WM_BEAUTIFY_FLAG" val=""/>
</p:tagLst>
</file>

<file path=ppt/tags/tag793.xml><?xml version="1.0" encoding="utf-8"?>
<p:tagLst xmlns:p="http://schemas.openxmlformats.org/presentationml/2006/main">
  <p:tag name="KSO_WM_BEAUTIFY_FLAG" val=""/>
</p:tagLst>
</file>

<file path=ppt/tags/tag794.xml><?xml version="1.0" encoding="utf-8"?>
<p:tagLst xmlns:p="http://schemas.openxmlformats.org/presentationml/2006/main">
  <p:tag name="KSO_WM_BEAUTIFY_FLAG" val=""/>
</p:tagLst>
</file>

<file path=ppt/tags/tag795.xml><?xml version="1.0" encoding="utf-8"?>
<p:tagLst xmlns:p="http://schemas.openxmlformats.org/presentationml/2006/main">
  <p:tag name="KSO_WM_BEAUTIFY_FLAG" val=""/>
</p:tagLst>
</file>

<file path=ppt/tags/tag796.xml><?xml version="1.0" encoding="utf-8"?>
<p:tagLst xmlns:p="http://schemas.openxmlformats.org/presentationml/2006/main">
  <p:tag name="KSO_WM_BEAUTIFY_FLAG" val=""/>
</p:tagLst>
</file>

<file path=ppt/tags/tag797.xml><?xml version="1.0" encoding="utf-8"?>
<p:tagLst xmlns:p="http://schemas.openxmlformats.org/presentationml/2006/main">
  <p:tag name="KSO_WM_BEAUTIFY_FLAG" val=""/>
</p:tagLst>
</file>

<file path=ppt/tags/tag798.xml><?xml version="1.0" encoding="utf-8"?>
<p:tagLst xmlns:p="http://schemas.openxmlformats.org/presentationml/2006/main">
  <p:tag name="KSO_WM_BEAUTIFY_FLAG" val=""/>
</p:tagLst>
</file>

<file path=ppt/tags/tag799.xml><?xml version="1.0" encoding="utf-8"?>
<p:tagLst xmlns:p="http://schemas.openxmlformats.org/presentationml/2006/main">
  <p:tag name="KSO_WM_BEAUTIFY_FLAG" val=""/>
</p:tagLst>
</file>

<file path=ppt/tags/tag800.xml><?xml version="1.0" encoding="utf-8"?>
<p:tagLst xmlns:p="http://schemas.openxmlformats.org/presentationml/2006/main">
  <p:tag name="KSO_WM_BEAUTIFY_FLAG" val=""/>
</p:tagLst>
</file>

<file path=ppt/tags/tag801.xml><?xml version="1.0" encoding="utf-8"?>
<p:tagLst xmlns:p="http://schemas.openxmlformats.org/presentationml/2006/main">
  <p:tag name="KSO_WM_BEAUTIFY_FLAG" val=""/>
</p:tagLst>
</file>

<file path=ppt/tags/tag802.xml><?xml version="1.0" encoding="utf-8"?>
<p:tagLst xmlns:p="http://schemas.openxmlformats.org/presentationml/2006/main">
  <p:tag name="KSO_WM_BEAUTIFY_FLAG" val=""/>
</p:tagLst>
</file>

<file path=ppt/tags/tag803.xml><?xml version="1.0" encoding="utf-8"?>
<p:tagLst xmlns:p="http://schemas.openxmlformats.org/presentationml/2006/main">
  <p:tag name="KSO_WM_BEAUTIFY_FLAG" val=""/>
</p:tagLst>
</file>

<file path=ppt/tags/tag804.xml><?xml version="1.0" encoding="utf-8"?>
<p:tagLst xmlns:p="http://schemas.openxmlformats.org/presentationml/2006/main">
  <p:tag name="KSO_WM_BEAUTIFY_FLAG" val=""/>
</p:tagLst>
</file>

<file path=ppt/tags/tag805.xml><?xml version="1.0" encoding="utf-8"?>
<p:tagLst xmlns:p="http://schemas.openxmlformats.org/presentationml/2006/main">
  <p:tag name="KSO_WM_BEAUTIFY_FLAG" val=""/>
</p:tagLst>
</file>

<file path=ppt/tags/tag806.xml><?xml version="1.0" encoding="utf-8"?>
<p:tagLst xmlns:p="http://schemas.openxmlformats.org/presentationml/2006/main">
  <p:tag name="KSO_WM_BEAUTIFY_FLAG" val=""/>
</p:tagLst>
</file>

<file path=ppt/tags/tag807.xml><?xml version="1.0" encoding="utf-8"?>
<p:tagLst xmlns:p="http://schemas.openxmlformats.org/presentationml/2006/main">
  <p:tag name="KSO_WM_BEAUTIFY_FLAG" val=""/>
</p:tagLst>
</file>

<file path=ppt/tags/tag808.xml><?xml version="1.0" encoding="utf-8"?>
<p:tagLst xmlns:p="http://schemas.openxmlformats.org/presentationml/2006/main">
  <p:tag name="KSO_WM_BEAUTIFY_FLAG" val=""/>
</p:tagLst>
</file>

<file path=ppt/tags/tag809.xml><?xml version="1.0" encoding="utf-8"?>
<p:tagLst xmlns:p="http://schemas.openxmlformats.org/presentationml/2006/main">
  <p:tag name="KSO_WM_BEAUTIFY_FLAG" val=""/>
</p:tagLst>
</file>

<file path=ppt/tags/tag810.xml><?xml version="1.0" encoding="utf-8"?>
<p:tagLst xmlns:p="http://schemas.openxmlformats.org/presentationml/2006/main">
  <p:tag name="KSO_WM_BEAUTIFY_FLAG" val=""/>
</p:tagLst>
</file>

<file path=ppt/tags/tag811.xml><?xml version="1.0" encoding="utf-8"?>
<p:tagLst xmlns:p="http://schemas.openxmlformats.org/presentationml/2006/main">
  <p:tag name="KSO_WM_BEAUTIFY_FLAG" val=""/>
</p:tagLst>
</file>

<file path=ppt/tags/tag812.xml><?xml version="1.0" encoding="utf-8"?>
<p:tagLst xmlns:p="http://schemas.openxmlformats.org/presentationml/2006/main">
  <p:tag name="KSO_WM_BEAUTIFY_FLAG" val=""/>
</p:tagLst>
</file>

<file path=ppt/tags/tag813.xml><?xml version="1.0" encoding="utf-8"?>
<p:tagLst xmlns:p="http://schemas.openxmlformats.org/presentationml/2006/main">
  <p:tag name="KSO_WM_BEAUTIFY_FLAG" val=""/>
</p:tagLst>
</file>

<file path=ppt/tags/tag814.xml><?xml version="1.0" encoding="utf-8"?>
<p:tagLst xmlns:p="http://schemas.openxmlformats.org/presentationml/2006/main">
  <p:tag name="KSO_WM_BEAUTIFY_FLAG" val=""/>
</p:tagLst>
</file>

<file path=ppt/tags/tag815.xml><?xml version="1.0" encoding="utf-8"?>
<p:tagLst xmlns:p="http://schemas.openxmlformats.org/presentationml/2006/main">
  <p:tag name="KSO_WM_BEAUTIFY_FLAG" val=""/>
</p:tagLst>
</file>

<file path=ppt/tags/tag816.xml><?xml version="1.0" encoding="utf-8"?>
<p:tagLst xmlns:p="http://schemas.openxmlformats.org/presentationml/2006/main">
  <p:tag name="KSO_WM_BEAUTIFY_FLAG" val=""/>
</p:tagLst>
</file>

<file path=ppt/tags/tag817.xml><?xml version="1.0" encoding="utf-8"?>
<p:tagLst xmlns:p="http://schemas.openxmlformats.org/presentationml/2006/main">
  <p:tag name="KSO_WM_BEAUTIFY_FLAG" val=""/>
</p:tagLst>
</file>

<file path=ppt/tags/tag818.xml><?xml version="1.0" encoding="utf-8"?>
<p:tagLst xmlns:p="http://schemas.openxmlformats.org/presentationml/2006/main">
  <p:tag name="KSO_WM_BEAUTIFY_FLAG" val=""/>
</p:tagLst>
</file>

<file path=ppt/tags/tag819.xml><?xml version="1.0" encoding="utf-8"?>
<p:tagLst xmlns:p="http://schemas.openxmlformats.org/presentationml/2006/main">
  <p:tag name="KSO_WM_BEAUTIFY_FLAG" val=""/>
</p:tagLst>
</file>

<file path=ppt/tags/tag820.xml><?xml version="1.0" encoding="utf-8"?>
<p:tagLst xmlns:p="http://schemas.openxmlformats.org/presentationml/2006/main">
  <p:tag name="KSO_WM_BEAUTIFY_FLAG" val=""/>
</p:tagLst>
</file>

<file path=ppt/tags/tag821.xml><?xml version="1.0" encoding="utf-8"?>
<p:tagLst xmlns:p="http://schemas.openxmlformats.org/presentationml/2006/main">
  <p:tag name="KSO_WM_BEAUTIFY_FLAG" val=""/>
</p:tagLst>
</file>

<file path=ppt/tags/tag822.xml><?xml version="1.0" encoding="utf-8"?>
<p:tagLst xmlns:p="http://schemas.openxmlformats.org/presentationml/2006/main">
  <p:tag name="KSO_WM_BEAUTIFY_FLAG" val=""/>
</p:tagLst>
</file>

<file path=ppt/tags/tag823.xml><?xml version="1.0" encoding="utf-8"?>
<p:tagLst xmlns:p="http://schemas.openxmlformats.org/presentationml/2006/main">
  <p:tag name="KSO_WM_BEAUTIFY_FLAG" val=""/>
</p:tagLst>
</file>

<file path=ppt/tags/tag824.xml><?xml version="1.0" encoding="utf-8"?>
<p:tagLst xmlns:p="http://schemas.openxmlformats.org/presentationml/2006/main">
  <p:tag name="KSO_WM_BEAUTIFY_FLAG" val=""/>
</p:tagLst>
</file>

<file path=ppt/tags/tag825.xml><?xml version="1.0" encoding="utf-8"?>
<p:tagLst xmlns:p="http://schemas.openxmlformats.org/presentationml/2006/main">
  <p:tag name="KSO_WM_BEAUTIFY_FLAG" val=""/>
</p:tagLst>
</file>

<file path=ppt/tags/tag826.xml><?xml version="1.0" encoding="utf-8"?>
<p:tagLst xmlns:p="http://schemas.openxmlformats.org/presentationml/2006/main">
  <p:tag name="KSO_WM_BEAUTIFY_FLAG" val=""/>
</p:tagLst>
</file>

<file path=ppt/tags/tag827.xml><?xml version="1.0" encoding="utf-8"?>
<p:tagLst xmlns:p="http://schemas.openxmlformats.org/presentationml/2006/main">
  <p:tag name="KSO_WM_BEAUTIFY_FLAG" val=""/>
</p:tagLst>
</file>

<file path=ppt/tags/tag828.xml><?xml version="1.0" encoding="utf-8"?>
<p:tagLst xmlns:p="http://schemas.openxmlformats.org/presentationml/2006/main">
  <p:tag name="KSO_WM_BEAUTIFY_FLAG" val=""/>
</p:tagLst>
</file>

<file path=ppt/tags/tag829.xml><?xml version="1.0" encoding="utf-8"?>
<p:tagLst xmlns:p="http://schemas.openxmlformats.org/presentationml/2006/main">
  <p:tag name="KSO_WM_BEAUTIFY_FLAG" val=""/>
</p:tagLst>
</file>

<file path=ppt/tags/tag830.xml><?xml version="1.0" encoding="utf-8"?>
<p:tagLst xmlns:p="http://schemas.openxmlformats.org/presentationml/2006/main">
  <p:tag name="KSO_WM_BEAUTIFY_FLAG" val=""/>
</p:tagLst>
</file>

<file path=ppt/tags/tag831.xml><?xml version="1.0" encoding="utf-8"?>
<p:tagLst xmlns:p="http://schemas.openxmlformats.org/presentationml/2006/main">
  <p:tag name="KSO_WM_BEAUTIFY_FLAG" val=""/>
</p:tagLst>
</file>

<file path=ppt/tags/tag832.xml><?xml version="1.0" encoding="utf-8"?>
<p:tagLst xmlns:p="http://schemas.openxmlformats.org/presentationml/2006/main">
  <p:tag name="KSO_WM_BEAUTIFY_FLAG" val=""/>
</p:tagLst>
</file>

<file path=ppt/tags/tag833.xml><?xml version="1.0" encoding="utf-8"?>
<p:tagLst xmlns:p="http://schemas.openxmlformats.org/presentationml/2006/main">
  <p:tag name="KSO_WM_BEAUTIFY_FLAG" val=""/>
</p:tagLst>
</file>

<file path=ppt/tags/tag834.xml><?xml version="1.0" encoding="utf-8"?>
<p:tagLst xmlns:p="http://schemas.openxmlformats.org/presentationml/2006/main">
  <p:tag name="KSO_WM_BEAUTIFY_FLAG" val=""/>
</p:tagLst>
</file>

<file path=ppt/tags/tag835.xml><?xml version="1.0" encoding="utf-8"?>
<p:tagLst xmlns:p="http://schemas.openxmlformats.org/presentationml/2006/main">
  <p:tag name="KSO_WM_BEAUTIFY_FLAG" val=""/>
</p:tagLst>
</file>

<file path=ppt/tags/tag836.xml><?xml version="1.0" encoding="utf-8"?>
<p:tagLst xmlns:p="http://schemas.openxmlformats.org/presentationml/2006/main">
  <p:tag name="KSO_WM_BEAUTIFY_FLAG" val=""/>
</p:tagLst>
</file>

<file path=ppt/tags/tag837.xml><?xml version="1.0" encoding="utf-8"?>
<p:tagLst xmlns:p="http://schemas.openxmlformats.org/presentationml/2006/main">
  <p:tag name="KSO_WM_BEAUTIFY_FLAG" val=""/>
</p:tagLst>
</file>

<file path=ppt/tags/tag838.xml><?xml version="1.0" encoding="utf-8"?>
<p:tagLst xmlns:p="http://schemas.openxmlformats.org/presentationml/2006/main">
  <p:tag name="KSO_WM_BEAUTIFY_FLAG" val=""/>
</p:tagLst>
</file>

<file path=ppt/tags/tag839.xml><?xml version="1.0" encoding="utf-8"?>
<p:tagLst xmlns:p="http://schemas.openxmlformats.org/presentationml/2006/main">
  <p:tag name="KSO_WM_BEAUTIFY_FLAG" val=""/>
</p:tagLst>
</file>

<file path=ppt/tags/tag840.xml><?xml version="1.0" encoding="utf-8"?>
<p:tagLst xmlns:p="http://schemas.openxmlformats.org/presentationml/2006/main">
  <p:tag name="KSO_WM_BEAUTIFY_FLAG" val=""/>
</p:tagLst>
</file>

<file path=ppt/tags/tag841.xml><?xml version="1.0" encoding="utf-8"?>
<p:tagLst xmlns:p="http://schemas.openxmlformats.org/presentationml/2006/main">
  <p:tag name="KSO_WM_BEAUTIFY_FLAG" val=""/>
</p:tagLst>
</file>

<file path=ppt/tags/tag842.xml><?xml version="1.0" encoding="utf-8"?>
<p:tagLst xmlns:p="http://schemas.openxmlformats.org/presentationml/2006/main">
  <p:tag name="KSO_WM_BEAUTIFY_FLAG" val=""/>
</p:tagLst>
</file>

<file path=ppt/tags/tag843.xml><?xml version="1.0" encoding="utf-8"?>
<p:tagLst xmlns:p="http://schemas.openxmlformats.org/presentationml/2006/main">
  <p:tag name="KSO_WM_BEAUTIFY_FLAG" val=""/>
</p:tagLst>
</file>

<file path=ppt/tags/tag844.xml><?xml version="1.0" encoding="utf-8"?>
<p:tagLst xmlns:p="http://schemas.openxmlformats.org/presentationml/2006/main">
  <p:tag name="KSO_WM_BEAUTIFY_FLAG" val=""/>
</p:tagLst>
</file>

<file path=ppt/tags/tag845.xml><?xml version="1.0" encoding="utf-8"?>
<p:tagLst xmlns:p="http://schemas.openxmlformats.org/presentationml/2006/main">
  <p:tag name="KSO_WM_BEAUTIFY_FLAG" val=""/>
</p:tagLst>
</file>

<file path=ppt/tags/tag846.xml><?xml version="1.0" encoding="utf-8"?>
<p:tagLst xmlns:p="http://schemas.openxmlformats.org/presentationml/2006/main">
  <p:tag name="KSO_WM_BEAUTIFY_FLAG" val=""/>
</p:tagLst>
</file>

<file path=ppt/tags/tag847.xml><?xml version="1.0" encoding="utf-8"?>
<p:tagLst xmlns:p="http://schemas.openxmlformats.org/presentationml/2006/main">
  <p:tag name="KSO_WM_BEAUTIFY_FLAG" val=""/>
</p:tagLst>
</file>

<file path=ppt/tags/tag848.xml><?xml version="1.0" encoding="utf-8"?>
<p:tagLst xmlns:p="http://schemas.openxmlformats.org/presentationml/2006/main">
  <p:tag name="KSO_WM_BEAUTIFY_FLAG" val=""/>
</p:tagLst>
</file>

<file path=ppt/tags/tag849.xml><?xml version="1.0" encoding="utf-8"?>
<p:tagLst xmlns:p="http://schemas.openxmlformats.org/presentationml/2006/main">
  <p:tag name="KSO_WM_BEAUTIFY_FLAG" val=""/>
</p:tagLst>
</file>

<file path=ppt/tags/tag850.xml><?xml version="1.0" encoding="utf-8"?>
<p:tagLst xmlns:p="http://schemas.openxmlformats.org/presentationml/2006/main">
  <p:tag name="KSO_WM_BEAUTIFY_FLAG" val=""/>
</p:tagLst>
</file>

<file path=ppt/tags/tag851.xml><?xml version="1.0" encoding="utf-8"?>
<p:tagLst xmlns:p="http://schemas.openxmlformats.org/presentationml/2006/main">
  <p:tag name="KSO_WM_BEAUTIFY_FLAG" val=""/>
</p:tagLst>
</file>

<file path=ppt/tags/tag852.xml><?xml version="1.0" encoding="utf-8"?>
<p:tagLst xmlns:p="http://schemas.openxmlformats.org/presentationml/2006/main">
  <p:tag name="KSO_WM_BEAUTIFY_FLAG" val=""/>
</p:tagLst>
</file>

<file path=ppt/tags/tag853.xml><?xml version="1.0" encoding="utf-8"?>
<p:tagLst xmlns:p="http://schemas.openxmlformats.org/presentationml/2006/main">
  <p:tag name="KSO_WM_BEAUTIFY_FLAG" val=""/>
</p:tagLst>
</file>

<file path=ppt/tags/tag854.xml><?xml version="1.0" encoding="utf-8"?>
<p:tagLst xmlns:p="http://schemas.openxmlformats.org/presentationml/2006/main">
  <p:tag name="KSO_WM_BEAUTIFY_FLAG" val=""/>
</p:tagLst>
</file>

<file path=ppt/tags/tag855.xml><?xml version="1.0" encoding="utf-8"?>
<p:tagLst xmlns:p="http://schemas.openxmlformats.org/presentationml/2006/main">
  <p:tag name="KSO_WM_BEAUTIFY_FLAG" val=""/>
</p:tagLst>
</file>

<file path=ppt/tags/tag856.xml><?xml version="1.0" encoding="utf-8"?>
<p:tagLst xmlns:p="http://schemas.openxmlformats.org/presentationml/2006/main">
  <p:tag name="KSO_WM_BEAUTIFY_FLAG" val=""/>
</p:tagLst>
</file>

<file path=ppt/tags/tag857.xml><?xml version="1.0" encoding="utf-8"?>
<p:tagLst xmlns:p="http://schemas.openxmlformats.org/presentationml/2006/main">
  <p:tag name="KSO_WM_BEAUTIFY_FLAG" val=""/>
</p:tagLst>
</file>

<file path=ppt/tags/tag858.xml><?xml version="1.0" encoding="utf-8"?>
<p:tagLst xmlns:p="http://schemas.openxmlformats.org/presentationml/2006/main">
  <p:tag name="KSO_WM_BEAUTIFY_FLAG" val=""/>
</p:tagLst>
</file>

<file path=ppt/tags/tag859.xml><?xml version="1.0" encoding="utf-8"?>
<p:tagLst xmlns:p="http://schemas.openxmlformats.org/presentationml/2006/main">
  <p:tag name="KSO_WM_BEAUTIFY_FLAG" val=""/>
</p:tagLst>
</file>

<file path=ppt/tags/tag860.xml><?xml version="1.0" encoding="utf-8"?>
<p:tagLst xmlns:p="http://schemas.openxmlformats.org/presentationml/2006/main">
  <p:tag name="KSO_WM_BEAUTIFY_FLAG" val=""/>
</p:tagLst>
</file>

<file path=ppt/tags/tag861.xml><?xml version="1.0" encoding="utf-8"?>
<p:tagLst xmlns:p="http://schemas.openxmlformats.org/presentationml/2006/main">
  <p:tag name="KSO_WM_BEAUTIFY_FLAG" val=""/>
</p:tagLst>
</file>

<file path=ppt/tags/tag862.xml><?xml version="1.0" encoding="utf-8"?>
<p:tagLst xmlns:p="http://schemas.openxmlformats.org/presentationml/2006/main">
  <p:tag name="KSO_WM_BEAUTIFY_FLAG" val=""/>
</p:tagLst>
</file>

<file path=ppt/tags/tag863.xml><?xml version="1.0" encoding="utf-8"?>
<p:tagLst xmlns:p="http://schemas.openxmlformats.org/presentationml/2006/main">
  <p:tag name="KSO_WM_BEAUTIFY_FLAG" val=""/>
</p:tagLst>
</file>

<file path=ppt/tags/tag864.xml><?xml version="1.0" encoding="utf-8"?>
<p:tagLst xmlns:p="http://schemas.openxmlformats.org/presentationml/2006/main">
  <p:tag name="KSO_WM_BEAUTIFY_FLAG" val=""/>
</p:tagLst>
</file>

<file path=ppt/tags/tag865.xml><?xml version="1.0" encoding="utf-8"?>
<p:tagLst xmlns:p="http://schemas.openxmlformats.org/presentationml/2006/main">
  <p:tag name="KSO_WM_BEAUTIFY_FLAG" val=""/>
</p:tagLst>
</file>

<file path=ppt/tags/tag866.xml><?xml version="1.0" encoding="utf-8"?>
<p:tagLst xmlns:p="http://schemas.openxmlformats.org/presentationml/2006/main">
  <p:tag name="KSO_WM_BEAUTIFY_FLAG" val=""/>
</p:tagLst>
</file>

<file path=ppt/tags/tag867.xml><?xml version="1.0" encoding="utf-8"?>
<p:tagLst xmlns:p="http://schemas.openxmlformats.org/presentationml/2006/main">
  <p:tag name="KSO_WM_BEAUTIFY_FLAG" val=""/>
</p:tagLst>
</file>

<file path=ppt/tags/tag868.xml><?xml version="1.0" encoding="utf-8"?>
<p:tagLst xmlns:p="http://schemas.openxmlformats.org/presentationml/2006/main">
  <p:tag name="KSO_WM_BEAUTIFY_FLAG" val=""/>
</p:tagLst>
</file>

<file path=ppt/tags/tag869.xml><?xml version="1.0" encoding="utf-8"?>
<p:tagLst xmlns:p="http://schemas.openxmlformats.org/presentationml/2006/main">
  <p:tag name="KSO_WM_BEAUTIFY_FLAG" val=""/>
</p:tagLst>
</file>

<file path=ppt/tags/tag870.xml><?xml version="1.0" encoding="utf-8"?>
<p:tagLst xmlns:p="http://schemas.openxmlformats.org/presentationml/2006/main">
  <p:tag name="KSO_WM_BEAUTIFY_FLAG" val=""/>
</p:tagLst>
</file>

<file path=ppt/tags/tag871.xml><?xml version="1.0" encoding="utf-8"?>
<p:tagLst xmlns:p="http://schemas.openxmlformats.org/presentationml/2006/main">
  <p:tag name="KSO_WM_BEAUTIFY_FLAG" val=""/>
</p:tagLst>
</file>

<file path=ppt/tags/tag872.xml><?xml version="1.0" encoding="utf-8"?>
<p:tagLst xmlns:p="http://schemas.openxmlformats.org/presentationml/2006/main">
  <p:tag name="KSO_WM_BEAUTIFY_FLAG" val=""/>
</p:tagLst>
</file>

<file path=ppt/tags/tag873.xml><?xml version="1.0" encoding="utf-8"?>
<p:tagLst xmlns:p="http://schemas.openxmlformats.org/presentationml/2006/main">
  <p:tag name="KSO_WM_BEAUTIFY_FLAG" val=""/>
</p:tagLst>
</file>

<file path=ppt/tags/tag874.xml><?xml version="1.0" encoding="utf-8"?>
<p:tagLst xmlns:p="http://schemas.openxmlformats.org/presentationml/2006/main">
  <p:tag name="KSO_WM_BEAUTIFY_FLAG" val=""/>
</p:tagLst>
</file>

<file path=ppt/tags/tag875.xml><?xml version="1.0" encoding="utf-8"?>
<p:tagLst xmlns:p="http://schemas.openxmlformats.org/presentationml/2006/main">
  <p:tag name="KSO_WM_BEAUTIFY_FLAG" val=""/>
</p:tagLst>
</file>

<file path=ppt/tags/tag876.xml><?xml version="1.0" encoding="utf-8"?>
<p:tagLst xmlns:p="http://schemas.openxmlformats.org/presentationml/2006/main">
  <p:tag name="KSO_WM_BEAUTIFY_FLAG" val=""/>
</p:tagLst>
</file>

<file path=ppt/tags/tag877.xml><?xml version="1.0" encoding="utf-8"?>
<p:tagLst xmlns:p="http://schemas.openxmlformats.org/presentationml/2006/main">
  <p:tag name="KSO_WM_BEAUTIFY_FLAG" val=""/>
</p:tagLst>
</file>

<file path=ppt/tags/tag878.xml><?xml version="1.0" encoding="utf-8"?>
<p:tagLst xmlns:p="http://schemas.openxmlformats.org/presentationml/2006/main">
  <p:tag name="KSO_WM_BEAUTIFY_FLAG" val=""/>
</p:tagLst>
</file>

<file path=ppt/tags/tag879.xml><?xml version="1.0" encoding="utf-8"?>
<p:tagLst xmlns:p="http://schemas.openxmlformats.org/presentationml/2006/main">
  <p:tag name="KSO_WM_BEAUTIFY_FLAG" val=""/>
</p:tagLst>
</file>

<file path=ppt/tags/tag880.xml><?xml version="1.0" encoding="utf-8"?>
<p:tagLst xmlns:p="http://schemas.openxmlformats.org/presentationml/2006/main">
  <p:tag name="KSO_WM_BEAUTIFY_FLAG" val=""/>
</p:tagLst>
</file>

<file path=ppt/tags/tag881.xml><?xml version="1.0" encoding="utf-8"?>
<p:tagLst xmlns:p="http://schemas.openxmlformats.org/presentationml/2006/main">
  <p:tag name="KSO_WM_BEAUTIFY_FLAG" val=""/>
</p:tagLst>
</file>

<file path=ppt/tags/tag882.xml><?xml version="1.0" encoding="utf-8"?>
<p:tagLst xmlns:p="http://schemas.openxmlformats.org/presentationml/2006/main">
  <p:tag name="KSO_WM_BEAUTIFY_FLAG" val=""/>
</p:tagLst>
</file>

<file path=ppt/tags/tag883.xml><?xml version="1.0" encoding="utf-8"?>
<p:tagLst xmlns:p="http://schemas.openxmlformats.org/presentationml/2006/main">
  <p:tag name="KSO_WM_BEAUTIFY_FLAG" val=""/>
</p:tagLst>
</file>

<file path=ppt/tags/tag884.xml><?xml version="1.0" encoding="utf-8"?>
<p:tagLst xmlns:p="http://schemas.openxmlformats.org/presentationml/2006/main">
  <p:tag name="KSO_WM_BEAUTIFY_FLAG" val=""/>
</p:tagLst>
</file>

<file path=ppt/tags/tag885.xml><?xml version="1.0" encoding="utf-8"?>
<p:tagLst xmlns:p="http://schemas.openxmlformats.org/presentationml/2006/main">
  <p:tag name="KSO_WM_BEAUTIFY_FLAG" val=""/>
</p:tagLst>
</file>

<file path=ppt/tags/tag886.xml><?xml version="1.0" encoding="utf-8"?>
<p:tagLst xmlns:p="http://schemas.openxmlformats.org/presentationml/2006/main">
  <p:tag name="KSO_WM_BEAUTIFY_FLAG" val=""/>
</p:tagLst>
</file>

<file path=ppt/tags/tag887.xml><?xml version="1.0" encoding="utf-8"?>
<p:tagLst xmlns:p="http://schemas.openxmlformats.org/presentationml/2006/main">
  <p:tag name="KSO_WM_BEAUTIFY_FLAG" val=""/>
</p:tagLst>
</file>

<file path=ppt/tags/tag888.xml><?xml version="1.0" encoding="utf-8"?>
<p:tagLst xmlns:p="http://schemas.openxmlformats.org/presentationml/2006/main">
  <p:tag name="KSO_WM_BEAUTIFY_FLAG" val=""/>
</p:tagLst>
</file>

<file path=ppt/tags/tag889.xml><?xml version="1.0" encoding="utf-8"?>
<p:tagLst xmlns:p="http://schemas.openxmlformats.org/presentationml/2006/main">
  <p:tag name="KSO_WM_BEAUTIFY_FLAG" val=""/>
</p:tagLst>
</file>

<file path=ppt/tags/tag890.xml><?xml version="1.0" encoding="utf-8"?>
<p:tagLst xmlns:p="http://schemas.openxmlformats.org/presentationml/2006/main">
  <p:tag name="KSO_WM_BEAUTIFY_FLAG" val=""/>
</p:tagLst>
</file>

<file path=ppt/tags/tag891.xml><?xml version="1.0" encoding="utf-8"?>
<p:tagLst xmlns:p="http://schemas.openxmlformats.org/presentationml/2006/main">
  <p:tag name="KSO_WM_BEAUTIFY_FLAG" val=""/>
</p:tagLst>
</file>

<file path=ppt/tags/tag892.xml><?xml version="1.0" encoding="utf-8"?>
<p:tagLst xmlns:p="http://schemas.openxmlformats.org/presentationml/2006/main">
  <p:tag name="KSO_WM_BEAUTIFY_FLAG" val=""/>
</p:tagLst>
</file>

<file path=ppt/tags/tag893.xml><?xml version="1.0" encoding="utf-8"?>
<p:tagLst xmlns:p="http://schemas.openxmlformats.org/presentationml/2006/main">
  <p:tag name="KSO_WM_BEAUTIFY_FLAG" val=""/>
</p:tagLst>
</file>

<file path=ppt/tags/tag894.xml><?xml version="1.0" encoding="utf-8"?>
<p:tagLst xmlns:p="http://schemas.openxmlformats.org/presentationml/2006/main">
  <p:tag name="KSO_WM_BEAUTIFY_FLAG" val=""/>
</p:tagLst>
</file>

<file path=ppt/tags/tag895.xml><?xml version="1.0" encoding="utf-8"?>
<p:tagLst xmlns:p="http://schemas.openxmlformats.org/presentationml/2006/main">
  <p:tag name="KSO_WM_BEAUTIFY_FLAG" val=""/>
</p:tagLst>
</file>

<file path=ppt/tags/tag896.xml><?xml version="1.0" encoding="utf-8"?>
<p:tagLst xmlns:p="http://schemas.openxmlformats.org/presentationml/2006/main">
  <p:tag name="KSO_WM_BEAUTIFY_FLAG" val=""/>
</p:tagLst>
</file>

<file path=ppt/tags/tag897.xml><?xml version="1.0" encoding="utf-8"?>
<p:tagLst xmlns:p="http://schemas.openxmlformats.org/presentationml/2006/main">
  <p:tag name="KSO_WM_BEAUTIFY_FLAG" val=""/>
</p:tagLst>
</file>

<file path=ppt/tags/tag898.xml><?xml version="1.0" encoding="utf-8"?>
<p:tagLst xmlns:p="http://schemas.openxmlformats.org/presentationml/2006/main">
  <p:tag name="KSO_WM_BEAUTIFY_FLAG" val=""/>
</p:tagLst>
</file>

<file path=ppt/tags/tag899.xml><?xml version="1.0" encoding="utf-8"?>
<p:tagLst xmlns:p="http://schemas.openxmlformats.org/presentationml/2006/main">
  <p:tag name="KSO_WM_BEAUTIFY_FLAG" val=""/>
</p:tagLst>
</file>

<file path=ppt/tags/tag900.xml><?xml version="1.0" encoding="utf-8"?>
<p:tagLst xmlns:p="http://schemas.openxmlformats.org/presentationml/2006/main">
  <p:tag name="KSO_WM_BEAUTIFY_FLAG" val=""/>
</p:tagLst>
</file>

<file path=ppt/tags/tag901.xml><?xml version="1.0" encoding="utf-8"?>
<p:tagLst xmlns:p="http://schemas.openxmlformats.org/presentationml/2006/main">
  <p:tag name="KSO_WM_BEAUTIFY_FLAG" val=""/>
</p:tagLst>
</file>

<file path=ppt/tags/tag902.xml><?xml version="1.0" encoding="utf-8"?>
<p:tagLst xmlns:p="http://schemas.openxmlformats.org/presentationml/2006/main">
  <p:tag name="KSO_WM_BEAUTIFY_FLAG" val=""/>
</p:tagLst>
</file>

<file path=ppt/tags/tag903.xml><?xml version="1.0" encoding="utf-8"?>
<p:tagLst xmlns:p="http://schemas.openxmlformats.org/presentationml/2006/main">
  <p:tag name="KSO_WM_BEAUTIFY_FLAG" val=""/>
</p:tagLst>
</file>

<file path=ppt/tags/tag904.xml><?xml version="1.0" encoding="utf-8"?>
<p:tagLst xmlns:p="http://schemas.openxmlformats.org/presentationml/2006/main">
  <p:tag name="KSO_WM_BEAUTIFY_FLAG" val=""/>
</p:tagLst>
</file>

<file path=ppt/tags/tag905.xml><?xml version="1.0" encoding="utf-8"?>
<p:tagLst xmlns:p="http://schemas.openxmlformats.org/presentationml/2006/main">
  <p:tag name="KSO_WM_BEAUTIFY_FLAG" val=""/>
</p:tagLst>
</file>

<file path=ppt/tags/tag906.xml><?xml version="1.0" encoding="utf-8"?>
<p:tagLst xmlns:p="http://schemas.openxmlformats.org/presentationml/2006/main">
  <p:tag name="KSO_WM_BEAUTIFY_FLAG" val=""/>
</p:tagLst>
</file>

<file path=ppt/tags/tag907.xml><?xml version="1.0" encoding="utf-8"?>
<p:tagLst xmlns:p="http://schemas.openxmlformats.org/presentationml/2006/main">
  <p:tag name="KSO_WM_BEAUTIFY_FLAG" val=""/>
</p:tagLst>
</file>

<file path=ppt/tags/tag908.xml><?xml version="1.0" encoding="utf-8"?>
<p:tagLst xmlns:p="http://schemas.openxmlformats.org/presentationml/2006/main">
  <p:tag name="KSO_WM_BEAUTIFY_FLAG" val=""/>
</p:tagLst>
</file>

<file path=ppt/tags/tag909.xml><?xml version="1.0" encoding="utf-8"?>
<p:tagLst xmlns:p="http://schemas.openxmlformats.org/presentationml/2006/main">
  <p:tag name="KSO_WM_BEAUTIFY_FLAG" val=""/>
</p:tagLst>
</file>

<file path=ppt/tags/tag910.xml><?xml version="1.0" encoding="utf-8"?>
<p:tagLst xmlns:p="http://schemas.openxmlformats.org/presentationml/2006/main">
  <p:tag name="KSO_WM_BEAUTIFY_FLAG" val=""/>
</p:tagLst>
</file>

<file path=ppt/tags/tag911.xml><?xml version="1.0" encoding="utf-8"?>
<p:tagLst xmlns:p="http://schemas.openxmlformats.org/presentationml/2006/main">
  <p:tag name="KSO_WM_BEAUTIFY_FLAG" val=""/>
</p:tagLst>
</file>

<file path=ppt/tags/tag912.xml><?xml version="1.0" encoding="utf-8"?>
<p:tagLst xmlns:p="http://schemas.openxmlformats.org/presentationml/2006/main">
  <p:tag name="KSO_WM_BEAUTIFY_FLAG" val=""/>
</p:tagLst>
</file>

<file path=ppt/tags/tag913.xml><?xml version="1.0" encoding="utf-8"?>
<p:tagLst xmlns:p="http://schemas.openxmlformats.org/presentationml/2006/main">
  <p:tag name="KSO_WM_BEAUTIFY_FLAG" val=""/>
</p:tagLst>
</file>

<file path=ppt/tags/tag914.xml><?xml version="1.0" encoding="utf-8"?>
<p:tagLst xmlns:p="http://schemas.openxmlformats.org/presentationml/2006/main">
  <p:tag name="KSO_WM_BEAUTIFY_FLAG" val=""/>
</p:tagLst>
</file>

<file path=ppt/tags/tag915.xml><?xml version="1.0" encoding="utf-8"?>
<p:tagLst xmlns:p="http://schemas.openxmlformats.org/presentationml/2006/main">
  <p:tag name="KSO_WM_BEAUTIFY_FLAG" val=""/>
</p:tagLst>
</file>

<file path=ppt/tags/tag916.xml><?xml version="1.0" encoding="utf-8"?>
<p:tagLst xmlns:p="http://schemas.openxmlformats.org/presentationml/2006/main">
  <p:tag name="KSO_WM_BEAUTIFY_FLAG" val=""/>
</p:tagLst>
</file>

<file path=ppt/tags/tag917.xml><?xml version="1.0" encoding="utf-8"?>
<p:tagLst xmlns:p="http://schemas.openxmlformats.org/presentationml/2006/main">
  <p:tag name="KSO_WM_BEAUTIFY_FLAG" val=""/>
</p:tagLst>
</file>

<file path=ppt/tags/tag918.xml><?xml version="1.0" encoding="utf-8"?>
<p:tagLst xmlns:p="http://schemas.openxmlformats.org/presentationml/2006/main">
  <p:tag name="KSO_WM_BEAUTIFY_FLAG" val=""/>
</p:tagLst>
</file>

<file path=ppt/tags/tag919.xml><?xml version="1.0" encoding="utf-8"?>
<p:tagLst xmlns:p="http://schemas.openxmlformats.org/presentationml/2006/main">
  <p:tag name="KSO_WM_BEAUTIFY_FLAG" val=""/>
</p:tagLst>
</file>

<file path=ppt/tags/tag920.xml><?xml version="1.0" encoding="utf-8"?>
<p:tagLst xmlns:p="http://schemas.openxmlformats.org/presentationml/2006/main">
  <p:tag name="KSO_WM_BEAUTIFY_FLAG" val=""/>
</p:tagLst>
</file>

<file path=ppt/tags/tag921.xml><?xml version="1.0" encoding="utf-8"?>
<p:tagLst xmlns:p="http://schemas.openxmlformats.org/presentationml/2006/main">
  <p:tag name="KSO_WM_BEAUTIFY_FLAG" val=""/>
</p:tagLst>
</file>

<file path=ppt/tags/tag922.xml><?xml version="1.0" encoding="utf-8"?>
<p:tagLst xmlns:p="http://schemas.openxmlformats.org/presentationml/2006/main">
  <p:tag name="KSO_WM_BEAUTIFY_FLAG" val=""/>
</p:tagLst>
</file>

<file path=ppt/tags/tag923.xml><?xml version="1.0" encoding="utf-8"?>
<p:tagLst xmlns:p="http://schemas.openxmlformats.org/presentationml/2006/main">
  <p:tag name="KSO_WM_BEAUTIFY_FLAG" val=""/>
</p:tagLst>
</file>

<file path=ppt/tags/tag924.xml><?xml version="1.0" encoding="utf-8"?>
<p:tagLst xmlns:p="http://schemas.openxmlformats.org/presentationml/2006/main">
  <p:tag name="KSO_WM_BEAUTIFY_FLAG" val=""/>
</p:tagLst>
</file>

<file path=ppt/tags/tag925.xml><?xml version="1.0" encoding="utf-8"?>
<p:tagLst xmlns:p="http://schemas.openxmlformats.org/presentationml/2006/main">
  <p:tag name="KSO_WM_BEAUTIFY_FLAG" val=""/>
</p:tagLst>
</file>

<file path=ppt/tags/tag926.xml><?xml version="1.0" encoding="utf-8"?>
<p:tagLst xmlns:p="http://schemas.openxmlformats.org/presentationml/2006/main">
  <p:tag name="KSO_WM_BEAUTIFY_FLAG" val=""/>
</p:tagLst>
</file>

<file path=ppt/tags/tag927.xml><?xml version="1.0" encoding="utf-8"?>
<p:tagLst xmlns:p="http://schemas.openxmlformats.org/presentationml/2006/main">
  <p:tag name="KSO_WM_BEAUTIFY_FLAG" val=""/>
</p:tagLst>
</file>

<file path=ppt/tags/tag928.xml><?xml version="1.0" encoding="utf-8"?>
<p:tagLst xmlns:p="http://schemas.openxmlformats.org/presentationml/2006/main">
  <p:tag name="KSO_WM_BEAUTIFY_FLAG" val=""/>
</p:tagLst>
</file>

<file path=ppt/tags/tag929.xml><?xml version="1.0" encoding="utf-8"?>
<p:tagLst xmlns:p="http://schemas.openxmlformats.org/presentationml/2006/main">
  <p:tag name="KSO_WM_BEAUTIFY_FLAG" val=""/>
</p:tagLst>
</file>

<file path=ppt/tags/tag930.xml><?xml version="1.0" encoding="utf-8"?>
<p:tagLst xmlns:p="http://schemas.openxmlformats.org/presentationml/2006/main">
  <p:tag name="KSO_WM_BEAUTIFY_FLAG" val=""/>
</p:tagLst>
</file>

<file path=ppt/tags/tag931.xml><?xml version="1.0" encoding="utf-8"?>
<p:tagLst xmlns:p="http://schemas.openxmlformats.org/presentationml/2006/main">
  <p:tag name="KSO_WM_BEAUTIFY_FLAG" val=""/>
</p:tagLst>
</file>

<file path=ppt/tags/tag932.xml><?xml version="1.0" encoding="utf-8"?>
<p:tagLst xmlns:p="http://schemas.openxmlformats.org/presentationml/2006/main">
  <p:tag name="KSO_WM_BEAUTIFY_FLAG" val=""/>
</p:tagLst>
</file>

<file path=ppt/tags/tag933.xml><?xml version="1.0" encoding="utf-8"?>
<p:tagLst xmlns:p="http://schemas.openxmlformats.org/presentationml/2006/main">
  <p:tag name="KSO_WM_BEAUTIFY_FLAG" val=""/>
</p:tagLst>
</file>

<file path=ppt/tags/tag934.xml><?xml version="1.0" encoding="utf-8"?>
<p:tagLst xmlns:p="http://schemas.openxmlformats.org/presentationml/2006/main">
  <p:tag name="KSO_WM_BEAUTIFY_FLAG" val=""/>
</p:tagLst>
</file>

<file path=ppt/tags/tag935.xml><?xml version="1.0" encoding="utf-8"?>
<p:tagLst xmlns:p="http://schemas.openxmlformats.org/presentationml/2006/main">
  <p:tag name="KSO_WM_BEAUTIFY_FLAG" val=""/>
</p:tagLst>
</file>

<file path=ppt/tags/tag936.xml><?xml version="1.0" encoding="utf-8"?>
<p:tagLst xmlns:p="http://schemas.openxmlformats.org/presentationml/2006/main">
  <p:tag name="KSO_WM_BEAUTIFY_FLAG" val=""/>
</p:tagLst>
</file>

<file path=ppt/tags/tag937.xml><?xml version="1.0" encoding="utf-8"?>
<p:tagLst xmlns:p="http://schemas.openxmlformats.org/presentationml/2006/main">
  <p:tag name="KSO_WM_BEAUTIFY_FLAG" val=""/>
</p:tagLst>
</file>

<file path=ppt/tags/tag938.xml><?xml version="1.0" encoding="utf-8"?>
<p:tagLst xmlns:p="http://schemas.openxmlformats.org/presentationml/2006/main">
  <p:tag name="KSO_WM_BEAUTIFY_FLAG" val=""/>
</p:tagLst>
</file>

<file path=ppt/tags/tag939.xml><?xml version="1.0" encoding="utf-8"?>
<p:tagLst xmlns:p="http://schemas.openxmlformats.org/presentationml/2006/main">
  <p:tag name="KSO_WM_BEAUTIFY_FLAG" val=""/>
</p:tagLst>
</file>

<file path=ppt/tags/tag940.xml><?xml version="1.0" encoding="utf-8"?>
<p:tagLst xmlns:p="http://schemas.openxmlformats.org/presentationml/2006/main">
  <p:tag name="KSO_WM_BEAUTIFY_FLAG" val=""/>
</p:tagLst>
</file>

<file path=ppt/tags/tag941.xml><?xml version="1.0" encoding="utf-8"?>
<p:tagLst xmlns:p="http://schemas.openxmlformats.org/presentationml/2006/main">
  <p:tag name="KSO_WM_BEAUTIFY_FLAG" val=""/>
</p:tagLst>
</file>

<file path=ppt/tags/tag942.xml><?xml version="1.0" encoding="utf-8"?>
<p:tagLst xmlns:p="http://schemas.openxmlformats.org/presentationml/2006/main">
  <p:tag name="KSO_WM_BEAUTIFY_FLAG" val=""/>
</p:tagLst>
</file>

<file path=ppt/tags/tag943.xml><?xml version="1.0" encoding="utf-8"?>
<p:tagLst xmlns:p="http://schemas.openxmlformats.org/presentationml/2006/main">
  <p:tag name="KSO_WM_BEAUTIFY_FLAG" val=""/>
</p:tagLst>
</file>

<file path=ppt/tags/tag944.xml><?xml version="1.0" encoding="utf-8"?>
<p:tagLst xmlns:p="http://schemas.openxmlformats.org/presentationml/2006/main">
  <p:tag name="KSO_WM_BEAUTIFY_FLAG" val=""/>
</p:tagLst>
</file>

<file path=ppt/tags/tag945.xml><?xml version="1.0" encoding="utf-8"?>
<p:tagLst xmlns:p="http://schemas.openxmlformats.org/presentationml/2006/main">
  <p:tag name="KSO_WM_BEAUTIFY_FLAG" val=""/>
</p:tagLst>
</file>

<file path=ppt/tags/tag946.xml><?xml version="1.0" encoding="utf-8"?>
<p:tagLst xmlns:p="http://schemas.openxmlformats.org/presentationml/2006/main">
  <p:tag name="KSO_WM_BEAUTIFY_FLAG" val=""/>
</p:tagLst>
</file>

<file path=ppt/tags/tag947.xml><?xml version="1.0" encoding="utf-8"?>
<p:tagLst xmlns:p="http://schemas.openxmlformats.org/presentationml/2006/main">
  <p:tag name="KSO_WM_BEAUTIFY_FLAG" val=""/>
</p:tagLst>
</file>

<file path=ppt/tags/tag948.xml><?xml version="1.0" encoding="utf-8"?>
<p:tagLst xmlns:p="http://schemas.openxmlformats.org/presentationml/2006/main">
  <p:tag name="KSO_WM_BEAUTIFY_FLAG" val=""/>
</p:tagLst>
</file>

<file path=ppt/tags/tag949.xml><?xml version="1.0" encoding="utf-8"?>
<p:tagLst xmlns:p="http://schemas.openxmlformats.org/presentationml/2006/main">
  <p:tag name="KSO_WM_BEAUTIFY_FLAG" val=""/>
</p:tagLst>
</file>

<file path=ppt/tags/tag950.xml><?xml version="1.0" encoding="utf-8"?>
<p:tagLst xmlns:p="http://schemas.openxmlformats.org/presentationml/2006/main">
  <p:tag name="KSO_WM_BEAUTIFY_FLAG" val=""/>
</p:tagLst>
</file>

<file path=ppt/tags/tag951.xml><?xml version="1.0" encoding="utf-8"?>
<p:tagLst xmlns:p="http://schemas.openxmlformats.org/presentationml/2006/main">
  <p:tag name="KSO_WM_BEAUTIFY_FLAG" val=""/>
</p:tagLst>
</file>

<file path=ppt/tags/tag952.xml><?xml version="1.0" encoding="utf-8"?>
<p:tagLst xmlns:p="http://schemas.openxmlformats.org/presentationml/2006/main">
  <p:tag name="KSO_WM_BEAUTIFY_FLAG" val=""/>
</p:tagLst>
</file>

<file path=ppt/tags/tag953.xml><?xml version="1.0" encoding="utf-8"?>
<p:tagLst xmlns:p="http://schemas.openxmlformats.org/presentationml/2006/main">
  <p:tag name="KSO_WM_BEAUTIFY_FLAG" val=""/>
</p:tagLst>
</file>

<file path=ppt/tags/tag954.xml><?xml version="1.0" encoding="utf-8"?>
<p:tagLst xmlns:p="http://schemas.openxmlformats.org/presentationml/2006/main">
  <p:tag name="KSO_WM_BEAUTIFY_FLAG" val=""/>
</p:tagLst>
</file>

<file path=ppt/tags/tag955.xml><?xml version="1.0" encoding="utf-8"?>
<p:tagLst xmlns:p="http://schemas.openxmlformats.org/presentationml/2006/main">
  <p:tag name="KSO_WM_BEAUTIFY_FLAG" val=""/>
</p:tagLst>
</file>

<file path=ppt/tags/tag956.xml><?xml version="1.0" encoding="utf-8"?>
<p:tagLst xmlns:p="http://schemas.openxmlformats.org/presentationml/2006/main">
  <p:tag name="KSO_WM_BEAUTIFY_FLAG" val=""/>
</p:tagLst>
</file>

<file path=ppt/tags/tag957.xml><?xml version="1.0" encoding="utf-8"?>
<p:tagLst xmlns:p="http://schemas.openxmlformats.org/presentationml/2006/main">
  <p:tag name="KSO_WM_BEAUTIFY_FLAG" val=""/>
</p:tagLst>
</file>

<file path=ppt/tags/tag958.xml><?xml version="1.0" encoding="utf-8"?>
<p:tagLst xmlns:p="http://schemas.openxmlformats.org/presentationml/2006/main">
  <p:tag name="KSO_WM_BEAUTIFY_FLAG" val=""/>
</p:tagLst>
</file>

<file path=ppt/tags/tag959.xml><?xml version="1.0" encoding="utf-8"?>
<p:tagLst xmlns:p="http://schemas.openxmlformats.org/presentationml/2006/main">
  <p:tag name="KSO_WM_BEAUTIFY_FLAG" val=""/>
</p:tagLst>
</file>

<file path=ppt/tags/tag960.xml><?xml version="1.0" encoding="utf-8"?>
<p:tagLst xmlns:p="http://schemas.openxmlformats.org/presentationml/2006/main">
  <p:tag name="KSO_WM_BEAUTIFY_FLAG" val=""/>
</p:tagLst>
</file>

<file path=ppt/tags/tag961.xml><?xml version="1.0" encoding="utf-8"?>
<p:tagLst xmlns:p="http://schemas.openxmlformats.org/presentationml/2006/main">
  <p:tag name="KSO_WM_BEAUTIFY_FLAG" val=""/>
</p:tagLst>
</file>

<file path=ppt/tags/tag962.xml><?xml version="1.0" encoding="utf-8"?>
<p:tagLst xmlns:p="http://schemas.openxmlformats.org/presentationml/2006/main">
  <p:tag name="KSO_WM_BEAUTIFY_FLAG" val=""/>
</p:tagLst>
</file>

<file path=ppt/tags/tag963.xml><?xml version="1.0" encoding="utf-8"?>
<p:tagLst xmlns:p="http://schemas.openxmlformats.org/presentationml/2006/main">
  <p:tag name="KSO_WM_BEAUTIFY_FLAG" val=""/>
</p:tagLst>
</file>

<file path=ppt/tags/tag964.xml><?xml version="1.0" encoding="utf-8"?>
<p:tagLst xmlns:p="http://schemas.openxmlformats.org/presentationml/2006/main">
  <p:tag name="KSO_WM_BEAUTIFY_FLAG" val=""/>
</p:tagLst>
</file>

<file path=ppt/tags/tag965.xml><?xml version="1.0" encoding="utf-8"?>
<p:tagLst xmlns:p="http://schemas.openxmlformats.org/presentationml/2006/main">
  <p:tag name="KSO_WM_BEAUTIFY_FLAG" val=""/>
</p:tagLst>
</file>

<file path=ppt/tags/tag966.xml><?xml version="1.0" encoding="utf-8"?>
<p:tagLst xmlns:p="http://schemas.openxmlformats.org/presentationml/2006/main">
  <p:tag name="KSO_WM_BEAUTIFY_FLAG" val=""/>
</p:tagLst>
</file>

<file path=ppt/tags/tag967.xml><?xml version="1.0" encoding="utf-8"?>
<p:tagLst xmlns:p="http://schemas.openxmlformats.org/presentationml/2006/main">
  <p:tag name="KSO_WM_BEAUTIFY_FLAG" val=""/>
</p:tagLst>
</file>

<file path=ppt/tags/tag968.xml><?xml version="1.0" encoding="utf-8"?>
<p:tagLst xmlns:p="http://schemas.openxmlformats.org/presentationml/2006/main">
  <p:tag name="KSO_WM_BEAUTIFY_FLAG" val=""/>
</p:tagLst>
</file>

<file path=ppt/tags/tag969.xml><?xml version="1.0" encoding="utf-8"?>
<p:tagLst xmlns:p="http://schemas.openxmlformats.org/presentationml/2006/main">
  <p:tag name="KSO_WM_BEAUTIFY_FLAG" val=""/>
</p:tagLst>
</file>

<file path=ppt/tags/tag970.xml><?xml version="1.0" encoding="utf-8"?>
<p:tagLst xmlns:p="http://schemas.openxmlformats.org/presentationml/2006/main">
  <p:tag name="ISLIDE.THEME" val="https://www.islide.cc;"/>
  <p:tag name="ISLIDE.DIAGRAM" val="#648580;"/>
</p:tagLst>
</file>

<file path=ppt/tags/tag971.xml><?xml version="1.0" encoding="utf-8"?>
<p:tagLst xmlns:p="http://schemas.openxmlformats.org/presentationml/2006/main">
  <p:tag name="KSO_WM_BEAUTIFY_FLAG" val=""/>
</p:tagLst>
</file>

<file path=ppt/tags/tag972.xml><?xml version="1.0" encoding="utf-8"?>
<p:tagLst xmlns:p="http://schemas.openxmlformats.org/presentationml/2006/main">
  <p:tag name="KSO_WM_BEAUTIFY_FLAG" val=""/>
</p:tagLst>
</file>

<file path=ppt/tags/tag973.xml><?xml version="1.0" encoding="utf-8"?>
<p:tagLst xmlns:p="http://schemas.openxmlformats.org/presentationml/2006/main">
  <p:tag name="KSO_WM_BEAUTIFY_FLAG" val=""/>
</p:tagLst>
</file>

<file path=ppt/tags/tag974.xml><?xml version="1.0" encoding="utf-8"?>
<p:tagLst xmlns:p="http://schemas.openxmlformats.org/presentationml/2006/main">
  <p:tag name="KSO_WM_BEAUTIFY_FLAG" val=""/>
</p:tagLst>
</file>

<file path=ppt/tags/tag975.xml><?xml version="1.0" encoding="utf-8"?>
<p:tagLst xmlns:p="http://schemas.openxmlformats.org/presentationml/2006/main">
  <p:tag name="KSO_WM_BEAUTIFY_FLAG" val=""/>
</p:tagLst>
</file>

<file path=ppt/tags/tag976.xml><?xml version="1.0" encoding="utf-8"?>
<p:tagLst xmlns:p="http://schemas.openxmlformats.org/presentationml/2006/main">
  <p:tag name="KSO_WM_BEAUTIFY_FLAG" val=""/>
</p:tagLst>
</file>

<file path=ppt/tags/tag977.xml><?xml version="1.0" encoding="utf-8"?>
<p:tagLst xmlns:p="http://schemas.openxmlformats.org/presentationml/2006/main">
  <p:tag name="KSO_WM_BEAUTIFY_FLAG" val=""/>
</p:tagLst>
</file>

<file path=ppt/tags/tag978.xml><?xml version="1.0" encoding="utf-8"?>
<p:tagLst xmlns:p="http://schemas.openxmlformats.org/presentationml/2006/main">
  <p:tag name="KSO_WM_BEAUTIFY_FLAG" val=""/>
</p:tagLst>
</file>

<file path=ppt/tags/tag979.xml><?xml version="1.0" encoding="utf-8"?>
<p:tagLst xmlns:p="http://schemas.openxmlformats.org/presentationml/2006/main">
  <p:tag name="KSO_WM_BEAUTIFY_FLAG" val=""/>
</p:tagLst>
</file>

<file path=ppt/tags/tag980.xml><?xml version="1.0" encoding="utf-8"?>
<p:tagLst xmlns:p="http://schemas.openxmlformats.org/presentationml/2006/main">
  <p:tag name="KSO_WM_BEAUTIFY_FLAG" val=""/>
</p:tagLst>
</file>

<file path=ppt/tags/tag981.xml><?xml version="1.0" encoding="utf-8"?>
<p:tagLst xmlns:p="http://schemas.openxmlformats.org/presentationml/2006/main">
  <p:tag name="KSO_WM_BEAUTIFY_FLAG" val=""/>
</p:tagLst>
</file>

<file path=ppt/tags/tag982.xml><?xml version="1.0" encoding="utf-8"?>
<p:tagLst xmlns:p="http://schemas.openxmlformats.org/presentationml/2006/main">
  <p:tag name="KSO_WM_BEAUTIFY_FLAG" val=""/>
</p:tagLst>
</file>

<file path=ppt/tags/tag983.xml><?xml version="1.0" encoding="utf-8"?>
<p:tagLst xmlns:p="http://schemas.openxmlformats.org/presentationml/2006/main">
  <p:tag name="KSO_WM_BEAUTIFY_FLAG" val=""/>
</p:tagLst>
</file>

<file path=ppt/tags/tag984.xml><?xml version="1.0" encoding="utf-8"?>
<p:tagLst xmlns:p="http://schemas.openxmlformats.org/presentationml/2006/main">
  <p:tag name="KSO_WM_BEAUTIFY_FLAG" val=""/>
</p:tagLst>
</file>

<file path=ppt/tags/tag985.xml><?xml version="1.0" encoding="utf-8"?>
<p:tagLst xmlns:p="http://schemas.openxmlformats.org/presentationml/2006/main">
  <p:tag name="KSO_WM_BEAUTIFY_FLAG" val=""/>
</p:tagLst>
</file>

<file path=ppt/tags/tag986.xml><?xml version="1.0" encoding="utf-8"?>
<p:tagLst xmlns:p="http://schemas.openxmlformats.org/presentationml/2006/main">
  <p:tag name="KSO_WM_BEAUTIFY_FLAG" val=""/>
</p:tagLst>
</file>

<file path=ppt/tags/tag987.xml><?xml version="1.0" encoding="utf-8"?>
<p:tagLst xmlns:p="http://schemas.openxmlformats.org/presentationml/2006/main">
  <p:tag name="KSO_WM_BEAUTIFY_FLAG" val=""/>
</p:tagLst>
</file>

<file path=ppt/tags/tag988.xml><?xml version="1.0" encoding="utf-8"?>
<p:tagLst xmlns:p="http://schemas.openxmlformats.org/presentationml/2006/main">
  <p:tag name="KSO_WM_BEAUTIFY_FLAG" val=""/>
</p:tagLst>
</file>

<file path=ppt/tags/tag989.xml><?xml version="1.0" encoding="utf-8"?>
<p:tagLst xmlns:p="http://schemas.openxmlformats.org/presentationml/2006/main">
  <p:tag name="KSO_WM_BEAUTIFY_FLAG" val=""/>
</p:tagLst>
</file>

<file path=ppt/tags/tag990.xml><?xml version="1.0" encoding="utf-8"?>
<p:tagLst xmlns:p="http://schemas.openxmlformats.org/presentationml/2006/main">
  <p:tag name="KSO_WM_BEAUTIFY_FLAG" val=""/>
</p:tagLst>
</file>

<file path=ppt/tags/tag991.xml><?xml version="1.0" encoding="utf-8"?>
<p:tagLst xmlns:p="http://schemas.openxmlformats.org/presentationml/2006/main">
  <p:tag name="KSO_WM_BEAUTIFY_FLAG" val=""/>
</p:tagLst>
</file>

<file path=ppt/tags/tag992.xml><?xml version="1.0" encoding="utf-8"?>
<p:tagLst xmlns:p="http://schemas.openxmlformats.org/presentationml/2006/main">
  <p:tag name="KSO_WM_BEAUTIFY_FLAG" val=""/>
</p:tagLst>
</file>

<file path=ppt/tags/tag993.xml><?xml version="1.0" encoding="utf-8"?>
<p:tagLst xmlns:p="http://schemas.openxmlformats.org/presentationml/2006/main">
  <p:tag name="KSO_WM_BEAUTIFY_FLAG" val=""/>
</p:tagLst>
</file>

<file path=ppt/tags/tag994.xml><?xml version="1.0" encoding="utf-8"?>
<p:tagLst xmlns:p="http://schemas.openxmlformats.org/presentationml/2006/main">
  <p:tag name="KSO_WM_BEAUTIFY_FLAG" val=""/>
</p:tagLst>
</file>

<file path=ppt/tags/tag995.xml><?xml version="1.0" encoding="utf-8"?>
<p:tagLst xmlns:p="http://schemas.openxmlformats.org/presentationml/2006/main">
  <p:tag name="KSO_WM_BEAUTIFY_FLAG" val=""/>
</p:tagLst>
</file>

<file path=ppt/tags/tag996.xml><?xml version="1.0" encoding="utf-8"?>
<p:tagLst xmlns:p="http://schemas.openxmlformats.org/presentationml/2006/main">
  <p:tag name="KSO_WM_BEAUTIFY_FLAG" val=""/>
</p:tagLst>
</file>

<file path=ppt/tags/tag997.xml><?xml version="1.0" encoding="utf-8"?>
<p:tagLst xmlns:p="http://schemas.openxmlformats.org/presentationml/2006/main">
  <p:tag name="KSO_WM_BEAUTIFY_FLAG" val=""/>
</p:tagLst>
</file>

<file path=ppt/tags/tag998.xml><?xml version="1.0" encoding="utf-8"?>
<p:tagLst xmlns:p="http://schemas.openxmlformats.org/presentationml/2006/main">
  <p:tag name="KSO_WM_BEAUTIFY_FLAG" val=""/>
</p:tagLst>
</file>

<file path=ppt/tags/tag999.xml><?xml version="1.0" encoding="utf-8"?>
<p:tagLst xmlns:p="http://schemas.openxmlformats.org/presentationml/2006/main">
  <p:tag name="KSO_WM_BEAUTIFY_FLAG" val=""/>
</p:tagLst>
</file>

<file path=ppt/tags/tag1000.xml><?xml version="1.0" encoding="utf-8"?>
<p:tagLst xmlns:p="http://schemas.openxmlformats.org/presentationml/2006/main">
  <p:tag name="KSO_WM_BEAUTIFY_FLAG" val=""/>
</p:tagLst>
</file>

<file path=ppt/tags/tag1001.xml><?xml version="1.0" encoding="utf-8"?>
<p:tagLst xmlns:p="http://schemas.openxmlformats.org/presentationml/2006/main">
  <p:tag name="KSO_WM_BEAUTIFY_FLAG" val=""/>
</p:tagLst>
</file>

<file path=ppt/tags/tag1002.xml><?xml version="1.0" encoding="utf-8"?>
<p:tagLst xmlns:p="http://schemas.openxmlformats.org/presentationml/2006/main">
  <p:tag name="KSO_WM_BEAUTIFY_FLAG" val=""/>
</p:tagLst>
</file>

<file path=ppt/tags/tag1003.xml><?xml version="1.0" encoding="utf-8"?>
<p:tagLst xmlns:p="http://schemas.openxmlformats.org/presentationml/2006/main">
  <p:tag name="KSO_WM_BEAUTIFY_FLAG" val=""/>
</p:tagLst>
</file>

<file path=ppt/tags/tag1004.xml><?xml version="1.0" encoding="utf-8"?>
<p:tagLst xmlns:p="http://schemas.openxmlformats.org/presentationml/2006/main">
  <p:tag name="KSO_WM_BEAUTIFY_FLAG" val=""/>
</p:tagLst>
</file>

<file path=ppt/tags/tag1005.xml><?xml version="1.0" encoding="utf-8"?>
<p:tagLst xmlns:p="http://schemas.openxmlformats.org/presentationml/2006/main">
  <p:tag name="KSO_WM_BEAUTIFY_FLAG" val=""/>
</p:tagLst>
</file>

<file path=ppt/tags/tag1006.xml><?xml version="1.0" encoding="utf-8"?>
<p:tagLst xmlns:p="http://schemas.openxmlformats.org/presentationml/2006/main">
  <p:tag name="KSO_WM_BEAUTIFY_FLAG" val=""/>
</p:tagLst>
</file>

<file path=ppt/tags/tag1007.xml><?xml version="1.0" encoding="utf-8"?>
<p:tagLst xmlns:p="http://schemas.openxmlformats.org/presentationml/2006/main">
  <p:tag name="KSO_WM_BEAUTIFY_FLAG" val=""/>
</p:tagLst>
</file>

<file path=ppt/tags/tag1008.xml><?xml version="1.0" encoding="utf-8"?>
<p:tagLst xmlns:p="http://schemas.openxmlformats.org/presentationml/2006/main">
  <p:tag name="KSO_WM_BEAUTIFY_FLAG" val=""/>
</p:tagLst>
</file>

<file path=ppt/tags/tag1009.xml><?xml version="1.0" encoding="utf-8"?>
<p:tagLst xmlns:p="http://schemas.openxmlformats.org/presentationml/2006/main">
  <p:tag name="KSO_WM_BEAUTIFY_FLAG" val=""/>
</p:tagLst>
</file>

<file path=ppt/tags/tag1010.xml><?xml version="1.0" encoding="utf-8"?>
<p:tagLst xmlns:p="http://schemas.openxmlformats.org/presentationml/2006/main">
  <p:tag name="KSO_WM_BEAUTIFY_FLAG" val=""/>
</p:tagLst>
</file>

<file path=ppt/tags/tag1011.xml><?xml version="1.0" encoding="utf-8"?>
<p:tagLst xmlns:p="http://schemas.openxmlformats.org/presentationml/2006/main">
  <p:tag name="KSO_WM_BEAUTIFY_FLAG" val=""/>
</p:tagLst>
</file>

<file path=ppt/tags/tag1012.xml><?xml version="1.0" encoding="utf-8"?>
<p:tagLst xmlns:p="http://schemas.openxmlformats.org/presentationml/2006/main">
  <p:tag name="KSO_WM_BEAUTIFY_FLAG" val=""/>
</p:tagLst>
</file>

<file path=ppt/tags/tag1013.xml><?xml version="1.0" encoding="utf-8"?>
<p:tagLst xmlns:p="http://schemas.openxmlformats.org/presentationml/2006/main">
  <p:tag name="KSO_WM_BEAUTIFY_FLAG" val=""/>
</p:tagLst>
</file>

<file path=ppt/tags/tag1014.xml><?xml version="1.0" encoding="utf-8"?>
<p:tagLst xmlns:p="http://schemas.openxmlformats.org/presentationml/2006/main">
  <p:tag name="KSO_WM_BEAUTIFY_FLAG" val=""/>
</p:tagLst>
</file>

<file path=ppt/tags/tag1015.xml><?xml version="1.0" encoding="utf-8"?>
<p:tagLst xmlns:p="http://schemas.openxmlformats.org/presentationml/2006/main">
  <p:tag name="KSO_WM_BEAUTIFY_FLAG" val=""/>
</p:tagLst>
</file>

<file path=ppt/tags/tag1016.xml><?xml version="1.0" encoding="utf-8"?>
<p:tagLst xmlns:p="http://schemas.openxmlformats.org/presentationml/2006/main">
  <p:tag name="KSO_WM_BEAUTIFY_FLAG" val=""/>
</p:tagLst>
</file>

<file path=ppt/tags/tag1017.xml><?xml version="1.0" encoding="utf-8"?>
<p:tagLst xmlns:p="http://schemas.openxmlformats.org/presentationml/2006/main">
  <p:tag name="KSO_WM_BEAUTIFY_FLAG" val=""/>
</p:tagLst>
</file>

<file path=ppt/tags/tag1018.xml><?xml version="1.0" encoding="utf-8"?>
<p:tagLst xmlns:p="http://schemas.openxmlformats.org/presentationml/2006/main">
  <p:tag name="KSO_WM_BEAUTIFY_FLAG" val=""/>
</p:tagLst>
</file>

<file path=ppt/tags/tag1019.xml><?xml version="1.0" encoding="utf-8"?>
<p:tagLst xmlns:p="http://schemas.openxmlformats.org/presentationml/2006/main">
  <p:tag name="KSO_WM_BEAUTIFY_FLAG" val=""/>
</p:tagLst>
</file>

<file path=ppt/tags/tag1020.xml><?xml version="1.0" encoding="utf-8"?>
<p:tagLst xmlns:p="http://schemas.openxmlformats.org/presentationml/2006/main">
  <p:tag name="KSO_WM_BEAUTIFY_FLAG" val=""/>
</p:tagLst>
</file>

<file path=ppt/tags/tag1021.xml><?xml version="1.0" encoding="utf-8"?>
<p:tagLst xmlns:p="http://schemas.openxmlformats.org/presentationml/2006/main">
  <p:tag name="KSO_WM_BEAUTIFY_FLAG" val=""/>
</p:tagLst>
</file>

<file path=ppt/tags/tag1022.xml><?xml version="1.0" encoding="utf-8"?>
<p:tagLst xmlns:p="http://schemas.openxmlformats.org/presentationml/2006/main">
  <p:tag name="KSO_WM_BEAUTIFY_FLAG" val=""/>
</p:tagLst>
</file>

<file path=ppt/tags/tag1023.xml><?xml version="1.0" encoding="utf-8"?>
<p:tagLst xmlns:p="http://schemas.openxmlformats.org/presentationml/2006/main">
  <p:tag name="KSO_WM_BEAUTIFY_FLAG" val=""/>
</p:tagLst>
</file>

<file path=ppt/tags/tag1024.xml><?xml version="1.0" encoding="utf-8"?>
<p:tagLst xmlns:p="http://schemas.openxmlformats.org/presentationml/2006/main">
  <p:tag name="KSO_WM_BEAUTIFY_FLAG" val=""/>
</p:tagLst>
</file>

<file path=ppt/tags/tag1025.xml><?xml version="1.0" encoding="utf-8"?>
<p:tagLst xmlns:p="http://schemas.openxmlformats.org/presentationml/2006/main">
  <p:tag name="KSO_WM_BEAUTIFY_FLAG" val=""/>
</p:tagLst>
</file>

<file path=ppt/tags/tag1026.xml><?xml version="1.0" encoding="utf-8"?>
<p:tagLst xmlns:p="http://schemas.openxmlformats.org/presentationml/2006/main">
  <p:tag name="KSO_WM_BEAUTIFY_FLAG" val=""/>
</p:tagLst>
</file>

<file path=ppt/tags/tag1027.xml><?xml version="1.0" encoding="utf-8"?>
<p:tagLst xmlns:p="http://schemas.openxmlformats.org/presentationml/2006/main">
  <p:tag name="KSO_WM_BEAUTIFY_FLAG" val=""/>
</p:tagLst>
</file>

<file path=ppt/tags/tag1028.xml><?xml version="1.0" encoding="utf-8"?>
<p:tagLst xmlns:p="http://schemas.openxmlformats.org/presentationml/2006/main">
  <p:tag name="KSO_WM_BEAUTIFY_FLAG" val=""/>
</p:tagLst>
</file>

<file path=ppt/tags/tag1029.xml><?xml version="1.0" encoding="utf-8"?>
<p:tagLst xmlns:p="http://schemas.openxmlformats.org/presentationml/2006/main">
  <p:tag name="KSO_WM_BEAUTIFY_FLAG" val=""/>
</p:tagLst>
</file>

<file path=ppt/tags/tag1030.xml><?xml version="1.0" encoding="utf-8"?>
<p:tagLst xmlns:p="http://schemas.openxmlformats.org/presentationml/2006/main">
  <p:tag name="KSO_WM_BEAUTIFY_FLAG" val=""/>
</p:tagLst>
</file>

<file path=ppt/tags/tag1031.xml><?xml version="1.0" encoding="utf-8"?>
<p:tagLst xmlns:p="http://schemas.openxmlformats.org/presentationml/2006/main">
  <p:tag name="KSO_WM_BEAUTIFY_FLAG" val=""/>
</p:tagLst>
</file>

<file path=ppt/tags/tag1032.xml><?xml version="1.0" encoding="utf-8"?>
<p:tagLst xmlns:p="http://schemas.openxmlformats.org/presentationml/2006/main">
  <p:tag name="KSO_WM_BEAUTIFY_FLAG" val=""/>
</p:tagLst>
</file>

<file path=ppt/tags/tag1033.xml><?xml version="1.0" encoding="utf-8"?>
<p:tagLst xmlns:p="http://schemas.openxmlformats.org/presentationml/2006/main">
  <p:tag name="KSO_WM_BEAUTIFY_FLAG" val=""/>
</p:tagLst>
</file>

<file path=ppt/tags/tag1034.xml><?xml version="1.0" encoding="utf-8"?>
<p:tagLst xmlns:p="http://schemas.openxmlformats.org/presentationml/2006/main">
  <p:tag name="KSO_WM_BEAUTIFY_FLAG" val=""/>
</p:tagLst>
</file>

<file path=ppt/tags/tag1035.xml><?xml version="1.0" encoding="utf-8"?>
<p:tagLst xmlns:p="http://schemas.openxmlformats.org/presentationml/2006/main">
  <p:tag name="KSO_WM_BEAUTIFY_FLAG" val=""/>
</p:tagLst>
</file>

<file path=ppt/tags/tag1036.xml><?xml version="1.0" encoding="utf-8"?>
<p:tagLst xmlns:p="http://schemas.openxmlformats.org/presentationml/2006/main">
  <p:tag name="KSO_WM_BEAUTIFY_FLAG" val=""/>
</p:tagLst>
</file>

<file path=ppt/tags/tag1037.xml><?xml version="1.0" encoding="utf-8"?>
<p:tagLst xmlns:p="http://schemas.openxmlformats.org/presentationml/2006/main">
  <p:tag name="KSO_WM_BEAUTIFY_FLAG" val=""/>
</p:tagLst>
</file>

<file path=ppt/tags/tag1038.xml><?xml version="1.0" encoding="utf-8"?>
<p:tagLst xmlns:p="http://schemas.openxmlformats.org/presentationml/2006/main">
  <p:tag name="KSO_WM_BEAUTIFY_FLAG" val=""/>
</p:tagLst>
</file>

<file path=ppt/tags/tag1039.xml><?xml version="1.0" encoding="utf-8"?>
<p:tagLst xmlns:p="http://schemas.openxmlformats.org/presentationml/2006/main">
  <p:tag name="KSO_WM_BEAUTIFY_FLAG" val=""/>
</p:tagLst>
</file>

<file path=ppt/tags/tag1040.xml><?xml version="1.0" encoding="utf-8"?>
<p:tagLst xmlns:p="http://schemas.openxmlformats.org/presentationml/2006/main">
  <p:tag name="KSO_WM_BEAUTIFY_FLAG" val=""/>
</p:tagLst>
</file>

<file path=ppt/tags/tag1041.xml><?xml version="1.0" encoding="utf-8"?>
<p:tagLst xmlns:p="http://schemas.openxmlformats.org/presentationml/2006/main">
  <p:tag name="KSO_WM_BEAUTIFY_FLAG" val=""/>
</p:tagLst>
</file>

<file path=ppt/tags/tag1042.xml><?xml version="1.0" encoding="utf-8"?>
<p:tagLst xmlns:p="http://schemas.openxmlformats.org/presentationml/2006/main">
  <p:tag name="KSO_WM_BEAUTIFY_FLAG" val=""/>
</p:tagLst>
</file>

<file path=ppt/tags/tag1043.xml><?xml version="1.0" encoding="utf-8"?>
<p:tagLst xmlns:p="http://schemas.openxmlformats.org/presentationml/2006/main">
  <p:tag name="KSO_WM_BEAUTIFY_FLAG" val=""/>
</p:tagLst>
</file>

<file path=ppt/tags/tag1044.xml><?xml version="1.0" encoding="utf-8"?>
<p:tagLst xmlns:p="http://schemas.openxmlformats.org/presentationml/2006/main">
  <p:tag name="KSO_WM_BEAUTIFY_FLAG" val=""/>
</p:tagLst>
</file>

<file path=ppt/tags/tag1045.xml><?xml version="1.0" encoding="utf-8"?>
<p:tagLst xmlns:p="http://schemas.openxmlformats.org/presentationml/2006/main">
  <p:tag name="KSO_WM_BEAUTIFY_FLAG" val=""/>
</p:tagLst>
</file>

<file path=ppt/tags/tag1046.xml><?xml version="1.0" encoding="utf-8"?>
<p:tagLst xmlns:p="http://schemas.openxmlformats.org/presentationml/2006/main">
  <p:tag name="KSO_WM_BEAUTIFY_FLAG" val=""/>
</p:tagLst>
</file>

<file path=ppt/tags/tag1047.xml><?xml version="1.0" encoding="utf-8"?>
<p:tagLst xmlns:p="http://schemas.openxmlformats.org/presentationml/2006/main">
  <p:tag name="KSO_WM_BEAUTIFY_FLAG" val=""/>
</p:tagLst>
</file>

<file path=ppt/tags/tag1048.xml><?xml version="1.0" encoding="utf-8"?>
<p:tagLst xmlns:p="http://schemas.openxmlformats.org/presentationml/2006/main">
  <p:tag name="KSO_WM_BEAUTIFY_FLAG" val=""/>
</p:tagLst>
</file>

<file path=ppt/tags/tag1049.xml><?xml version="1.0" encoding="utf-8"?>
<p:tagLst xmlns:p="http://schemas.openxmlformats.org/presentationml/2006/main">
  <p:tag name="KSO_WM_BEAUTIFY_FLAG" val=""/>
</p:tagLst>
</file>

<file path=ppt/tags/tag1050.xml><?xml version="1.0" encoding="utf-8"?>
<p:tagLst xmlns:p="http://schemas.openxmlformats.org/presentationml/2006/main">
  <p:tag name="KSO_WM_BEAUTIFY_FLAG" val=""/>
</p:tagLst>
</file>

<file path=ppt/tags/tag1051.xml><?xml version="1.0" encoding="utf-8"?>
<p:tagLst xmlns:p="http://schemas.openxmlformats.org/presentationml/2006/main">
  <p:tag name="KSO_WM_BEAUTIFY_FLAG" val=""/>
</p:tagLst>
</file>

<file path=ppt/tags/tag1052.xml><?xml version="1.0" encoding="utf-8"?>
<p:tagLst xmlns:p="http://schemas.openxmlformats.org/presentationml/2006/main">
  <p:tag name="KSO_WM_BEAUTIFY_FLAG" val=""/>
</p:tagLst>
</file>

<file path=ppt/tags/tag1053.xml><?xml version="1.0" encoding="utf-8"?>
<p:tagLst xmlns:p="http://schemas.openxmlformats.org/presentationml/2006/main">
  <p:tag name="KSO_WM_BEAUTIFY_FLAG" val=""/>
</p:tagLst>
</file>

<file path=ppt/tags/tag1054.xml><?xml version="1.0" encoding="utf-8"?>
<p:tagLst xmlns:p="http://schemas.openxmlformats.org/presentationml/2006/main">
  <p:tag name="KSO_WM_BEAUTIFY_FLAG" val=""/>
</p:tagLst>
</file>

<file path=ppt/tags/tag1055.xml><?xml version="1.0" encoding="utf-8"?>
<p:tagLst xmlns:p="http://schemas.openxmlformats.org/presentationml/2006/main">
  <p:tag name="KSO_WM_BEAUTIFY_FLAG" val=""/>
</p:tagLst>
</file>

<file path=ppt/tags/tag1056.xml><?xml version="1.0" encoding="utf-8"?>
<p:tagLst xmlns:p="http://schemas.openxmlformats.org/presentationml/2006/main">
  <p:tag name="KSO_WM_BEAUTIFY_FLAG" val=""/>
</p:tagLst>
</file>

<file path=ppt/tags/tag1057.xml><?xml version="1.0" encoding="utf-8"?>
<p:tagLst xmlns:p="http://schemas.openxmlformats.org/presentationml/2006/main">
  <p:tag name="KSO_WM_BEAUTIFY_FLAG" val=""/>
</p:tagLst>
</file>

<file path=ppt/tags/tag1058.xml><?xml version="1.0" encoding="utf-8"?>
<p:tagLst xmlns:p="http://schemas.openxmlformats.org/presentationml/2006/main">
  <p:tag name="KSO_WM_BEAUTIFY_FLAG" val=""/>
</p:tagLst>
</file>

<file path=ppt/tags/tag1059.xml><?xml version="1.0" encoding="utf-8"?>
<p:tagLst xmlns:p="http://schemas.openxmlformats.org/presentationml/2006/main">
  <p:tag name="KSO_WM_BEAUTIFY_FLAG" val=""/>
</p:tagLst>
</file>

<file path=ppt/tags/tag1060.xml><?xml version="1.0" encoding="utf-8"?>
<p:tagLst xmlns:p="http://schemas.openxmlformats.org/presentationml/2006/main">
  <p:tag name="KSO_WM_BEAUTIFY_FLAG" val=""/>
</p:tagLst>
</file>

<file path=ppt/tags/tag1061.xml><?xml version="1.0" encoding="utf-8"?>
<p:tagLst xmlns:p="http://schemas.openxmlformats.org/presentationml/2006/main">
  <p:tag name="KSO_WM_BEAUTIFY_FLAG" val=""/>
</p:tagLst>
</file>

<file path=ppt/tags/tag1062.xml><?xml version="1.0" encoding="utf-8"?>
<p:tagLst xmlns:p="http://schemas.openxmlformats.org/presentationml/2006/main">
  <p:tag name="KSO_WM_BEAUTIFY_FLAG" val=""/>
</p:tagLst>
</file>

<file path=ppt/tags/tag1063.xml><?xml version="1.0" encoding="utf-8"?>
<p:tagLst xmlns:p="http://schemas.openxmlformats.org/presentationml/2006/main">
  <p:tag name="KSO_WM_BEAUTIFY_FLAG" val=""/>
</p:tagLst>
</file>

<file path=ppt/tags/tag1064.xml><?xml version="1.0" encoding="utf-8"?>
<p:tagLst xmlns:p="http://schemas.openxmlformats.org/presentationml/2006/main">
  <p:tag name="KSO_WM_BEAUTIFY_FLAG" val=""/>
</p:tagLst>
</file>

<file path=ppt/tags/tag1065.xml><?xml version="1.0" encoding="utf-8"?>
<p:tagLst xmlns:p="http://schemas.openxmlformats.org/presentationml/2006/main">
  <p:tag name="KSO_WM_BEAUTIFY_FLAG" val=""/>
</p:tagLst>
</file>

<file path=ppt/tags/tag1066.xml><?xml version="1.0" encoding="utf-8"?>
<p:tagLst xmlns:p="http://schemas.openxmlformats.org/presentationml/2006/main">
  <p:tag name="KSO_WM_BEAUTIFY_FLAG" val=""/>
</p:tagLst>
</file>

<file path=ppt/tags/tag1067.xml><?xml version="1.0" encoding="utf-8"?>
<p:tagLst xmlns:p="http://schemas.openxmlformats.org/presentationml/2006/main">
  <p:tag name="KSO_WM_BEAUTIFY_FLAG" val=""/>
</p:tagLst>
</file>

<file path=ppt/tags/tag1068.xml><?xml version="1.0" encoding="utf-8"?>
<p:tagLst xmlns:p="http://schemas.openxmlformats.org/presentationml/2006/main">
  <p:tag name="KSO_WM_BEAUTIFY_FLAG" val=""/>
</p:tagLst>
</file>

<file path=ppt/tags/tag1069.xml><?xml version="1.0" encoding="utf-8"?>
<p:tagLst xmlns:p="http://schemas.openxmlformats.org/presentationml/2006/main">
  <p:tag name="KSO_WM_BEAUTIFY_FLAG" val=""/>
</p:tagLst>
</file>

<file path=ppt/tags/tag1070.xml><?xml version="1.0" encoding="utf-8"?>
<p:tagLst xmlns:p="http://schemas.openxmlformats.org/presentationml/2006/main">
  <p:tag name="KSO_WM_BEAUTIFY_FLAG" val=""/>
</p:tagLst>
</file>

<file path=ppt/tags/tag1071.xml><?xml version="1.0" encoding="utf-8"?>
<p:tagLst xmlns:p="http://schemas.openxmlformats.org/presentationml/2006/main">
  <p:tag name="KSO_WM_BEAUTIFY_FLAG" val=""/>
</p:tagLst>
</file>

<file path=ppt/tags/tag1072.xml><?xml version="1.0" encoding="utf-8"?>
<p:tagLst xmlns:p="http://schemas.openxmlformats.org/presentationml/2006/main">
  <p:tag name="KSO_WM_BEAUTIFY_FLAG" val=""/>
</p:tagLst>
</file>

<file path=ppt/tags/tag1073.xml><?xml version="1.0" encoding="utf-8"?>
<p:tagLst xmlns:p="http://schemas.openxmlformats.org/presentationml/2006/main">
  <p:tag name="KSO_WM_BEAUTIFY_FLAG" val=""/>
</p:tagLst>
</file>

<file path=ppt/tags/tag1074.xml><?xml version="1.0" encoding="utf-8"?>
<p:tagLst xmlns:p="http://schemas.openxmlformats.org/presentationml/2006/main">
  <p:tag name="KSO_WM_BEAUTIFY_FLAG" val=""/>
</p:tagLst>
</file>

<file path=ppt/tags/tag1075.xml><?xml version="1.0" encoding="utf-8"?>
<p:tagLst xmlns:p="http://schemas.openxmlformats.org/presentationml/2006/main">
  <p:tag name="KSO_WM_BEAUTIFY_FLAG" val=""/>
</p:tagLst>
</file>

<file path=ppt/tags/tag1076.xml><?xml version="1.0" encoding="utf-8"?>
<p:tagLst xmlns:p="http://schemas.openxmlformats.org/presentationml/2006/main">
  <p:tag name="KSO_WM_BEAUTIFY_FLAG" val=""/>
</p:tagLst>
</file>

<file path=ppt/tags/tag1077.xml><?xml version="1.0" encoding="utf-8"?>
<p:tagLst xmlns:p="http://schemas.openxmlformats.org/presentationml/2006/main">
  <p:tag name="KSO_WM_BEAUTIFY_FLAG" val=""/>
</p:tagLst>
</file>

<file path=ppt/tags/tag1078.xml><?xml version="1.0" encoding="utf-8"?>
<p:tagLst xmlns:p="http://schemas.openxmlformats.org/presentationml/2006/main">
  <p:tag name="KSO_WM_BEAUTIFY_FLAG" val=""/>
</p:tagLst>
</file>

<file path=ppt/tags/tag1079.xml><?xml version="1.0" encoding="utf-8"?>
<p:tagLst xmlns:p="http://schemas.openxmlformats.org/presentationml/2006/main">
  <p:tag name="KSO_WM_BEAUTIFY_FLAG" val=""/>
</p:tagLst>
</file>

<file path=ppt/tags/tag1080.xml><?xml version="1.0" encoding="utf-8"?>
<p:tagLst xmlns:p="http://schemas.openxmlformats.org/presentationml/2006/main">
  <p:tag name="KSO_WM_BEAUTIFY_FLAG" val=""/>
</p:tagLst>
</file>

<file path=ppt/tags/tag1081.xml><?xml version="1.0" encoding="utf-8"?>
<p:tagLst xmlns:p="http://schemas.openxmlformats.org/presentationml/2006/main">
  <p:tag name="KSO_WM_BEAUTIFY_FLAG" val=""/>
</p:tagLst>
</file>

<file path=ppt/tags/tag1082.xml><?xml version="1.0" encoding="utf-8"?>
<p:tagLst xmlns:p="http://schemas.openxmlformats.org/presentationml/2006/main">
  <p:tag name="KSO_WM_BEAUTIFY_FLAG" val=""/>
</p:tagLst>
</file>

<file path=ppt/tags/tag1083.xml><?xml version="1.0" encoding="utf-8"?>
<p:tagLst xmlns:p="http://schemas.openxmlformats.org/presentationml/2006/main">
  <p:tag name="KSO_WM_BEAUTIFY_FLAG" val=""/>
</p:tagLst>
</file>

<file path=ppt/tags/tag1084.xml><?xml version="1.0" encoding="utf-8"?>
<p:tagLst xmlns:p="http://schemas.openxmlformats.org/presentationml/2006/main">
  <p:tag name="KSO_WM_BEAUTIFY_FLAG" val=""/>
</p:tagLst>
</file>

<file path=ppt/tags/tag1085.xml><?xml version="1.0" encoding="utf-8"?>
<p:tagLst xmlns:p="http://schemas.openxmlformats.org/presentationml/2006/main">
  <p:tag name="KSO_WM_BEAUTIFY_FLAG" val=""/>
</p:tagLst>
</file>

<file path=ppt/tags/tag1086.xml><?xml version="1.0" encoding="utf-8"?>
<p:tagLst xmlns:p="http://schemas.openxmlformats.org/presentationml/2006/main">
  <p:tag name="KSO_WM_BEAUTIFY_FLAG" val=""/>
</p:tagLst>
</file>

<file path=ppt/tags/tag1087.xml><?xml version="1.0" encoding="utf-8"?>
<p:tagLst xmlns:p="http://schemas.openxmlformats.org/presentationml/2006/main">
  <p:tag name="KSO_WM_BEAUTIFY_FLAG" val=""/>
</p:tagLst>
</file>

<file path=ppt/tags/tag1088.xml><?xml version="1.0" encoding="utf-8"?>
<p:tagLst xmlns:p="http://schemas.openxmlformats.org/presentationml/2006/main">
  <p:tag name="KSO_WM_BEAUTIFY_FLAG" val=""/>
</p:tagLst>
</file>

<file path=ppt/tags/tag1089.xml><?xml version="1.0" encoding="utf-8"?>
<p:tagLst xmlns:p="http://schemas.openxmlformats.org/presentationml/2006/main">
  <p:tag name="KSO_WM_BEAUTIFY_FLAG" val=""/>
</p:tagLst>
</file>

<file path=ppt/tags/tag1090.xml><?xml version="1.0" encoding="utf-8"?>
<p:tagLst xmlns:p="http://schemas.openxmlformats.org/presentationml/2006/main">
  <p:tag name="KSO_WM_BEAUTIFY_FLAG" val=""/>
</p:tagLst>
</file>

<file path=ppt/tags/tag1091.xml><?xml version="1.0" encoding="utf-8"?>
<p:tagLst xmlns:p="http://schemas.openxmlformats.org/presentationml/2006/main">
  <p:tag name="KSO_WM_BEAUTIFY_FLAG" val=""/>
</p:tagLst>
</file>

<file path=ppt/tags/tag1092.xml><?xml version="1.0" encoding="utf-8"?>
<p:tagLst xmlns:p="http://schemas.openxmlformats.org/presentationml/2006/main">
  <p:tag name="KSO_WM_BEAUTIFY_FLAG" val=""/>
</p:tagLst>
</file>

<file path=ppt/tags/tag1093.xml><?xml version="1.0" encoding="utf-8"?>
<p:tagLst xmlns:p="http://schemas.openxmlformats.org/presentationml/2006/main">
  <p:tag name="KSO_WM_BEAUTIFY_FLAG" val=""/>
</p:tagLst>
</file>

<file path=ppt/tags/tag1094.xml><?xml version="1.0" encoding="utf-8"?>
<p:tagLst xmlns:p="http://schemas.openxmlformats.org/presentationml/2006/main">
  <p:tag name="KSO_WM_BEAUTIFY_FLAG" val=""/>
</p:tagLst>
</file>

<file path=ppt/tags/tag1095.xml><?xml version="1.0" encoding="utf-8"?>
<p:tagLst xmlns:p="http://schemas.openxmlformats.org/presentationml/2006/main">
  <p:tag name="KSO_WM_BEAUTIFY_FLAG" val=""/>
</p:tagLst>
</file>

<file path=ppt/tags/tag1096.xml><?xml version="1.0" encoding="utf-8"?>
<p:tagLst xmlns:p="http://schemas.openxmlformats.org/presentationml/2006/main">
  <p:tag name="KSO_WM_BEAUTIFY_FLAG" val=""/>
</p:tagLst>
</file>

<file path=ppt/tags/tag1097.xml><?xml version="1.0" encoding="utf-8"?>
<p:tagLst xmlns:p="http://schemas.openxmlformats.org/presentationml/2006/main">
  <p:tag name="KSO_WM_BEAUTIFY_FLAG" val=""/>
</p:tagLst>
</file>

<file path=ppt/tags/tag1098.xml><?xml version="1.0" encoding="utf-8"?>
<p:tagLst xmlns:p="http://schemas.openxmlformats.org/presentationml/2006/main">
  <p:tag name="KSO_WM_BEAUTIFY_FLAG" val=""/>
</p:tagLst>
</file>

<file path=ppt/tags/tag1099.xml><?xml version="1.0" encoding="utf-8"?>
<p:tagLst xmlns:p="http://schemas.openxmlformats.org/presentationml/2006/main">
  <p:tag name="KSO_WM_BEAUTIFY_FLAG" val=""/>
</p:tagLst>
</file>

<file path=ppt/tags/tag1100.xml><?xml version="1.0" encoding="utf-8"?>
<p:tagLst xmlns:p="http://schemas.openxmlformats.org/presentationml/2006/main">
  <p:tag name="KSO_WM_BEAUTIFY_FLAG" val=""/>
</p:tagLst>
</file>

<file path=ppt/tags/tag1101.xml><?xml version="1.0" encoding="utf-8"?>
<p:tagLst xmlns:p="http://schemas.openxmlformats.org/presentationml/2006/main">
  <p:tag name="KSO_WM_BEAUTIFY_FLAG" val=""/>
</p:tagLst>
</file>

<file path=ppt/tags/tag1102.xml><?xml version="1.0" encoding="utf-8"?>
<p:tagLst xmlns:p="http://schemas.openxmlformats.org/presentationml/2006/main">
  <p:tag name="KSO_WM_BEAUTIFY_FLAG" val=""/>
</p:tagLst>
</file>

<file path=ppt/tags/tag1103.xml><?xml version="1.0" encoding="utf-8"?>
<p:tagLst xmlns:p="http://schemas.openxmlformats.org/presentationml/2006/main">
  <p:tag name="KSO_WM_BEAUTIFY_FLAG" val=""/>
</p:tagLst>
</file>

<file path=ppt/tags/tag1104.xml><?xml version="1.0" encoding="utf-8"?>
<p:tagLst xmlns:p="http://schemas.openxmlformats.org/presentationml/2006/main">
  <p:tag name="KSO_WM_BEAUTIFY_FLAG" val=""/>
</p:tagLst>
</file>

<file path=ppt/tags/tag1105.xml><?xml version="1.0" encoding="utf-8"?>
<p:tagLst xmlns:p="http://schemas.openxmlformats.org/presentationml/2006/main">
  <p:tag name="KSO_WM_BEAUTIFY_FLAG" val=""/>
</p:tagLst>
</file>

<file path=ppt/tags/tag1106.xml><?xml version="1.0" encoding="utf-8"?>
<p:tagLst xmlns:p="http://schemas.openxmlformats.org/presentationml/2006/main">
  <p:tag name="KSO_WM_BEAUTIFY_FLAG" val=""/>
</p:tagLst>
</file>

<file path=ppt/tags/tag1107.xml><?xml version="1.0" encoding="utf-8"?>
<p:tagLst xmlns:p="http://schemas.openxmlformats.org/presentationml/2006/main">
  <p:tag name="KSO_WM_BEAUTIFY_FLAG" val=""/>
</p:tagLst>
</file>

<file path=ppt/tags/tag1108.xml><?xml version="1.0" encoding="utf-8"?>
<p:tagLst xmlns:p="http://schemas.openxmlformats.org/presentationml/2006/main">
  <p:tag name="KSO_WM_BEAUTIFY_FLAG" val=""/>
</p:tagLst>
</file>

<file path=ppt/tags/tag1109.xml><?xml version="1.0" encoding="utf-8"?>
<p:tagLst xmlns:p="http://schemas.openxmlformats.org/presentationml/2006/main">
  <p:tag name="KSO_WM_BEAUTIFY_FLAG" val=""/>
</p:tagLst>
</file>

<file path=ppt/tags/tag1110.xml><?xml version="1.0" encoding="utf-8"?>
<p:tagLst xmlns:p="http://schemas.openxmlformats.org/presentationml/2006/main">
  <p:tag name="KSO_WM_BEAUTIFY_FLAG" val=""/>
</p:tagLst>
</file>

<file path=ppt/tags/tag1111.xml><?xml version="1.0" encoding="utf-8"?>
<p:tagLst xmlns:p="http://schemas.openxmlformats.org/presentationml/2006/main">
  <p:tag name="KSO_WM_BEAUTIFY_FLAG" val=""/>
</p:tagLst>
</file>

<file path=ppt/tags/tag1112.xml><?xml version="1.0" encoding="utf-8"?>
<p:tagLst xmlns:p="http://schemas.openxmlformats.org/presentationml/2006/main">
  <p:tag name="KSO_WM_BEAUTIFY_FLAG" val=""/>
</p:tagLst>
</file>

<file path=ppt/tags/tag1113.xml><?xml version="1.0" encoding="utf-8"?>
<p:tagLst xmlns:p="http://schemas.openxmlformats.org/presentationml/2006/main">
  <p:tag name="KSO_WM_BEAUTIFY_FLAG" val=""/>
</p:tagLst>
</file>

<file path=ppt/tags/tag1114.xml><?xml version="1.0" encoding="utf-8"?>
<p:tagLst xmlns:p="http://schemas.openxmlformats.org/presentationml/2006/main">
  <p:tag name="KSO_WM_BEAUTIFY_FLAG" val=""/>
</p:tagLst>
</file>

<file path=ppt/tags/tag1115.xml><?xml version="1.0" encoding="utf-8"?>
<p:tagLst xmlns:p="http://schemas.openxmlformats.org/presentationml/2006/main">
  <p:tag name="KSO_WM_BEAUTIFY_FLAG" val=""/>
</p:tagLst>
</file>

<file path=ppt/tags/tag1116.xml><?xml version="1.0" encoding="utf-8"?>
<p:tagLst xmlns:p="http://schemas.openxmlformats.org/presentationml/2006/main">
  <p:tag name="KSO_WM_BEAUTIFY_FLAG" val=""/>
</p:tagLst>
</file>

<file path=ppt/tags/tag1117.xml><?xml version="1.0" encoding="utf-8"?>
<p:tagLst xmlns:p="http://schemas.openxmlformats.org/presentationml/2006/main">
  <p:tag name="KSO_WM_BEAUTIFY_FLAG" val=""/>
</p:tagLst>
</file>

<file path=ppt/tags/tag1118.xml><?xml version="1.0" encoding="utf-8"?>
<p:tagLst xmlns:p="http://schemas.openxmlformats.org/presentationml/2006/main">
  <p:tag name="KSO_WM_BEAUTIFY_FLAG" val=""/>
</p:tagLst>
</file>

<file path=ppt/tags/tag1119.xml><?xml version="1.0" encoding="utf-8"?>
<p:tagLst xmlns:p="http://schemas.openxmlformats.org/presentationml/2006/main">
  <p:tag name="KSO_WM_BEAUTIFY_FLAG" val=""/>
</p:tagLst>
</file>

<file path=ppt/tags/tag1120.xml><?xml version="1.0" encoding="utf-8"?>
<p:tagLst xmlns:p="http://schemas.openxmlformats.org/presentationml/2006/main">
  <p:tag name="KSO_WM_BEAUTIFY_FLAG" val=""/>
</p:tagLst>
</file>

<file path=ppt/tags/tag1121.xml><?xml version="1.0" encoding="utf-8"?>
<p:tagLst xmlns:p="http://schemas.openxmlformats.org/presentationml/2006/main">
  <p:tag name="KSO_WM_BEAUTIFY_FLAG" val=""/>
</p:tagLst>
</file>

<file path=ppt/tags/tag1122.xml><?xml version="1.0" encoding="utf-8"?>
<p:tagLst xmlns:p="http://schemas.openxmlformats.org/presentationml/2006/main">
  <p:tag name="KSO_WM_BEAUTIFY_FLAG" val=""/>
</p:tagLst>
</file>

<file path=ppt/tags/tag1123.xml><?xml version="1.0" encoding="utf-8"?>
<p:tagLst xmlns:p="http://schemas.openxmlformats.org/presentationml/2006/main">
  <p:tag name="KSO_WM_BEAUTIFY_FLAG" val=""/>
</p:tagLst>
</file>

<file path=ppt/tags/tag1124.xml><?xml version="1.0" encoding="utf-8"?>
<p:tagLst xmlns:p="http://schemas.openxmlformats.org/presentationml/2006/main">
  <p:tag name="ISLIDE.THEME" val="https://www.islide.cc;"/>
  <p:tag name="ISLIDE.DIAGRAM" val="#648580;"/>
</p:tagLst>
</file>

<file path=ppt/tags/tag1125.xml><?xml version="1.0" encoding="utf-8"?>
<p:tagLst xmlns:p="http://schemas.openxmlformats.org/presentationml/2006/main">
  <p:tag name="KSO_WM_BEAUTIFY_FLAG" val=""/>
</p:tagLst>
</file>

<file path=ppt/tags/tag1126.xml><?xml version="1.0" encoding="utf-8"?>
<p:tagLst xmlns:p="http://schemas.openxmlformats.org/presentationml/2006/main">
  <p:tag name="KSO_WM_BEAUTIFY_FLAG" val=""/>
</p:tagLst>
</file>

<file path=ppt/tags/tag1127.xml><?xml version="1.0" encoding="utf-8"?>
<p:tagLst xmlns:p="http://schemas.openxmlformats.org/presentationml/2006/main">
  <p:tag name="KSO_WM_BEAUTIFY_FLAG" val=""/>
</p:tagLst>
</file>

<file path=ppt/tags/tag1128.xml><?xml version="1.0" encoding="utf-8"?>
<p:tagLst xmlns:p="http://schemas.openxmlformats.org/presentationml/2006/main">
  <p:tag name="KSO_WM_BEAUTIFY_FLAG" val=""/>
</p:tagLst>
</file>

<file path=ppt/tags/tag1129.xml><?xml version="1.0" encoding="utf-8"?>
<p:tagLst xmlns:p="http://schemas.openxmlformats.org/presentationml/2006/main">
  <p:tag name="KSO_WM_BEAUTIFY_FLAG" val=""/>
</p:tagLst>
</file>

<file path=ppt/tags/tag1130.xml><?xml version="1.0" encoding="utf-8"?>
<p:tagLst xmlns:p="http://schemas.openxmlformats.org/presentationml/2006/main">
  <p:tag name="KSO_WM_BEAUTIFY_FLAG" val=""/>
</p:tagLst>
</file>

<file path=ppt/tags/tag1131.xml><?xml version="1.0" encoding="utf-8"?>
<p:tagLst xmlns:p="http://schemas.openxmlformats.org/presentationml/2006/main">
  <p:tag name="KSO_WM_BEAUTIFY_FLAG" val=""/>
</p:tagLst>
</file>

<file path=ppt/tags/tag1132.xml><?xml version="1.0" encoding="utf-8"?>
<p:tagLst xmlns:p="http://schemas.openxmlformats.org/presentationml/2006/main">
  <p:tag name="KSO_WM_BEAUTIFY_FLAG" val=""/>
</p:tagLst>
</file>

<file path=ppt/tags/tag1133.xml><?xml version="1.0" encoding="utf-8"?>
<p:tagLst xmlns:p="http://schemas.openxmlformats.org/presentationml/2006/main">
  <p:tag name="KSO_WM_BEAUTIFY_FLAG" val=""/>
</p:tagLst>
</file>

<file path=ppt/tags/tag1134.xml><?xml version="1.0" encoding="utf-8"?>
<p:tagLst xmlns:p="http://schemas.openxmlformats.org/presentationml/2006/main">
  <p:tag name="KSO_WM_BEAUTIFY_FLAG" val=""/>
</p:tagLst>
</file>

<file path=ppt/tags/tag1135.xml><?xml version="1.0" encoding="utf-8"?>
<p:tagLst xmlns:p="http://schemas.openxmlformats.org/presentationml/2006/main">
  <p:tag name="KSO_WM_BEAUTIFY_FLAG" val=""/>
</p:tagLst>
</file>

<file path=ppt/tags/tag1136.xml><?xml version="1.0" encoding="utf-8"?>
<p:tagLst xmlns:p="http://schemas.openxmlformats.org/presentationml/2006/main">
  <p:tag name="KSO_WM_BEAUTIFY_FLAG" val=""/>
</p:tagLst>
</file>

<file path=ppt/tags/tag1137.xml><?xml version="1.0" encoding="utf-8"?>
<p:tagLst xmlns:p="http://schemas.openxmlformats.org/presentationml/2006/main">
  <p:tag name="KSO_WM_BEAUTIFY_FLAG" val=""/>
</p:tagLst>
</file>

<file path=ppt/tags/tag1138.xml><?xml version="1.0" encoding="utf-8"?>
<p:tagLst xmlns:p="http://schemas.openxmlformats.org/presentationml/2006/main">
  <p:tag name="KSO_WM_BEAUTIFY_FLAG" val=""/>
</p:tagLst>
</file>

<file path=ppt/tags/tag1139.xml><?xml version="1.0" encoding="utf-8"?>
<p:tagLst xmlns:p="http://schemas.openxmlformats.org/presentationml/2006/main">
  <p:tag name="KSO_WM_BEAUTIFY_FLAG" val=""/>
</p:tagLst>
</file>

<file path=ppt/tags/tag1140.xml><?xml version="1.0" encoding="utf-8"?>
<p:tagLst xmlns:p="http://schemas.openxmlformats.org/presentationml/2006/main">
  <p:tag name="KSO_WM_BEAUTIFY_FLAG" val=""/>
</p:tagLst>
</file>

<file path=ppt/tags/tag1141.xml><?xml version="1.0" encoding="utf-8"?>
<p:tagLst xmlns:p="http://schemas.openxmlformats.org/presentationml/2006/main">
  <p:tag name="KSO_WM_BEAUTIFY_FLAG" val=""/>
</p:tagLst>
</file>

<file path=ppt/tags/tag1142.xml><?xml version="1.0" encoding="utf-8"?>
<p:tagLst xmlns:p="http://schemas.openxmlformats.org/presentationml/2006/main">
  <p:tag name="KSO_WM_BEAUTIFY_FLAG" val=""/>
</p:tagLst>
</file>

<file path=ppt/tags/tag1143.xml><?xml version="1.0" encoding="utf-8"?>
<p:tagLst xmlns:p="http://schemas.openxmlformats.org/presentationml/2006/main">
  <p:tag name="KSO_WM_BEAUTIFY_FLAG" val=""/>
</p:tagLst>
</file>

<file path=ppt/tags/tag1144.xml><?xml version="1.0" encoding="utf-8"?>
<p:tagLst xmlns:p="http://schemas.openxmlformats.org/presentationml/2006/main">
  <p:tag name="KSO_WM_BEAUTIFY_FLAG" val=""/>
</p:tagLst>
</file>

<file path=ppt/tags/tag1145.xml><?xml version="1.0" encoding="utf-8"?>
<p:tagLst xmlns:p="http://schemas.openxmlformats.org/presentationml/2006/main">
  <p:tag name="KSO_WM_BEAUTIFY_FLAG" val=""/>
</p:tagLst>
</file>

<file path=ppt/tags/tag1146.xml><?xml version="1.0" encoding="utf-8"?>
<p:tagLst xmlns:p="http://schemas.openxmlformats.org/presentationml/2006/main">
  <p:tag name="KSO_WM_BEAUTIFY_FLAG" val=""/>
</p:tagLst>
</file>

<file path=ppt/tags/tag1147.xml><?xml version="1.0" encoding="utf-8"?>
<p:tagLst xmlns:p="http://schemas.openxmlformats.org/presentationml/2006/main">
  <p:tag name="KSO_WM_BEAUTIFY_FLAG" val=""/>
</p:tagLst>
</file>

<file path=ppt/tags/tag1148.xml><?xml version="1.0" encoding="utf-8"?>
<p:tagLst xmlns:p="http://schemas.openxmlformats.org/presentationml/2006/main">
  <p:tag name="KSO_WM_BEAUTIFY_FLAG" val=""/>
</p:tagLst>
</file>

<file path=ppt/tags/tag1149.xml><?xml version="1.0" encoding="utf-8"?>
<p:tagLst xmlns:p="http://schemas.openxmlformats.org/presentationml/2006/main">
  <p:tag name="KSO_WM_BEAUTIFY_FLAG" val=""/>
</p:tagLst>
</file>

<file path=ppt/tags/tag1150.xml><?xml version="1.0" encoding="utf-8"?>
<p:tagLst xmlns:p="http://schemas.openxmlformats.org/presentationml/2006/main">
  <p:tag name="KSO_WM_BEAUTIFY_FLAG" val=""/>
</p:tagLst>
</file>

<file path=ppt/tags/tag1151.xml><?xml version="1.0" encoding="utf-8"?>
<p:tagLst xmlns:p="http://schemas.openxmlformats.org/presentationml/2006/main">
  <p:tag name="KSO_WM_BEAUTIFY_FLAG" val=""/>
</p:tagLst>
</file>

<file path=ppt/tags/tag1152.xml><?xml version="1.0" encoding="utf-8"?>
<p:tagLst xmlns:p="http://schemas.openxmlformats.org/presentationml/2006/main">
  <p:tag name="KSO_WM_BEAUTIFY_FLAG" val=""/>
</p:tagLst>
</file>

<file path=ppt/tags/tag1153.xml><?xml version="1.0" encoding="utf-8"?>
<p:tagLst xmlns:p="http://schemas.openxmlformats.org/presentationml/2006/main">
  <p:tag name="KSO_WM_BEAUTIFY_FLAG" val=""/>
</p:tagLst>
</file>

<file path=ppt/tags/tag1154.xml><?xml version="1.0" encoding="utf-8"?>
<p:tagLst xmlns:p="http://schemas.openxmlformats.org/presentationml/2006/main">
  <p:tag name="KSO_WM_BEAUTIFY_FLAG" val=""/>
</p:tagLst>
</file>

<file path=ppt/tags/tag1155.xml><?xml version="1.0" encoding="utf-8"?>
<p:tagLst xmlns:p="http://schemas.openxmlformats.org/presentationml/2006/main">
  <p:tag name="KSO_WM_BEAUTIFY_FLAG" val=""/>
</p:tagLst>
</file>

<file path=ppt/tags/tag1156.xml><?xml version="1.0" encoding="utf-8"?>
<p:tagLst xmlns:p="http://schemas.openxmlformats.org/presentationml/2006/main">
  <p:tag name="KSO_WM_BEAUTIFY_FLAG" val=""/>
</p:tagLst>
</file>

<file path=ppt/tags/tag1157.xml><?xml version="1.0" encoding="utf-8"?>
<p:tagLst xmlns:p="http://schemas.openxmlformats.org/presentationml/2006/main">
  <p:tag name="KSO_WM_BEAUTIFY_FLAG" val=""/>
</p:tagLst>
</file>

<file path=ppt/tags/tag1158.xml><?xml version="1.0" encoding="utf-8"?>
<p:tagLst xmlns:p="http://schemas.openxmlformats.org/presentationml/2006/main">
  <p:tag name="KSO_WM_BEAUTIFY_FLAG" val=""/>
</p:tagLst>
</file>

<file path=ppt/tags/tag1159.xml><?xml version="1.0" encoding="utf-8"?>
<p:tagLst xmlns:p="http://schemas.openxmlformats.org/presentationml/2006/main">
  <p:tag name="KSO_WM_BEAUTIFY_FLAG" val=""/>
</p:tagLst>
</file>

<file path=ppt/tags/tag1160.xml><?xml version="1.0" encoding="utf-8"?>
<p:tagLst xmlns:p="http://schemas.openxmlformats.org/presentationml/2006/main">
  <p:tag name="KSO_WM_BEAUTIFY_FLAG" val=""/>
</p:tagLst>
</file>

<file path=ppt/tags/tag1161.xml><?xml version="1.0" encoding="utf-8"?>
<p:tagLst xmlns:p="http://schemas.openxmlformats.org/presentationml/2006/main">
  <p:tag name="KSO_WM_BEAUTIFY_FLAG" val=""/>
</p:tagLst>
</file>

<file path=ppt/tags/tag1162.xml><?xml version="1.0" encoding="utf-8"?>
<p:tagLst xmlns:p="http://schemas.openxmlformats.org/presentationml/2006/main">
  <p:tag name="KSO_WM_BEAUTIFY_FLAG" val=""/>
</p:tagLst>
</file>

<file path=ppt/tags/tag1163.xml><?xml version="1.0" encoding="utf-8"?>
<p:tagLst xmlns:p="http://schemas.openxmlformats.org/presentationml/2006/main">
  <p:tag name="KSO_WM_BEAUTIFY_FLAG" val=""/>
</p:tagLst>
</file>

<file path=ppt/tags/tag1164.xml><?xml version="1.0" encoding="utf-8"?>
<p:tagLst xmlns:p="http://schemas.openxmlformats.org/presentationml/2006/main">
  <p:tag name="KSO_WM_BEAUTIFY_FLAG" val=""/>
</p:tagLst>
</file>

<file path=ppt/tags/tag1165.xml><?xml version="1.0" encoding="utf-8"?>
<p:tagLst xmlns:p="http://schemas.openxmlformats.org/presentationml/2006/main">
  <p:tag name="KSO_WM_BEAUTIFY_FLAG" val=""/>
</p:tagLst>
</file>

<file path=ppt/tags/tag1166.xml><?xml version="1.0" encoding="utf-8"?>
<p:tagLst xmlns:p="http://schemas.openxmlformats.org/presentationml/2006/main">
  <p:tag name="KSO_WM_BEAUTIFY_FLAG" val=""/>
</p:tagLst>
</file>

<file path=ppt/tags/tag1167.xml><?xml version="1.0" encoding="utf-8"?>
<p:tagLst xmlns:p="http://schemas.openxmlformats.org/presentationml/2006/main">
  <p:tag name="KSO_WM_BEAUTIFY_FLAG" val=""/>
</p:tagLst>
</file>

<file path=ppt/tags/tag1168.xml><?xml version="1.0" encoding="utf-8"?>
<p:tagLst xmlns:p="http://schemas.openxmlformats.org/presentationml/2006/main">
  <p:tag name="KSO_WM_BEAUTIFY_FLAG" val=""/>
</p:tagLst>
</file>

<file path=ppt/tags/tag1169.xml><?xml version="1.0" encoding="utf-8"?>
<p:tagLst xmlns:p="http://schemas.openxmlformats.org/presentationml/2006/main">
  <p:tag name="KSO_WM_BEAUTIFY_FLAG" val=""/>
</p:tagLst>
</file>

<file path=ppt/tags/tag1170.xml><?xml version="1.0" encoding="utf-8"?>
<p:tagLst xmlns:p="http://schemas.openxmlformats.org/presentationml/2006/main">
  <p:tag name="KSO_WM_BEAUTIFY_FLAG" val=""/>
</p:tagLst>
</file>

<file path=ppt/tags/tag1171.xml><?xml version="1.0" encoding="utf-8"?>
<p:tagLst xmlns:p="http://schemas.openxmlformats.org/presentationml/2006/main">
  <p:tag name="KSO_WM_BEAUTIFY_FLAG" val=""/>
</p:tagLst>
</file>

<file path=ppt/tags/tag1172.xml><?xml version="1.0" encoding="utf-8"?>
<p:tagLst xmlns:p="http://schemas.openxmlformats.org/presentationml/2006/main">
  <p:tag name="KSO_WM_BEAUTIFY_FLAG" val=""/>
</p:tagLst>
</file>

<file path=ppt/tags/tag1173.xml><?xml version="1.0" encoding="utf-8"?>
<p:tagLst xmlns:p="http://schemas.openxmlformats.org/presentationml/2006/main">
  <p:tag name="KSO_WM_BEAUTIFY_FLAG" val=""/>
</p:tagLst>
</file>

<file path=ppt/tags/tag1174.xml><?xml version="1.0" encoding="utf-8"?>
<p:tagLst xmlns:p="http://schemas.openxmlformats.org/presentationml/2006/main">
  <p:tag name="KSO_WM_BEAUTIFY_FLAG" val=""/>
</p:tagLst>
</file>

<file path=ppt/tags/tag1175.xml><?xml version="1.0" encoding="utf-8"?>
<p:tagLst xmlns:p="http://schemas.openxmlformats.org/presentationml/2006/main">
  <p:tag name="KSO_WM_BEAUTIFY_FLAG" val=""/>
</p:tagLst>
</file>

<file path=ppt/tags/tag1176.xml><?xml version="1.0" encoding="utf-8"?>
<p:tagLst xmlns:p="http://schemas.openxmlformats.org/presentationml/2006/main">
  <p:tag name="KSO_WM_BEAUTIFY_FLAG" val=""/>
</p:tagLst>
</file>

<file path=ppt/tags/tag1177.xml><?xml version="1.0" encoding="utf-8"?>
<p:tagLst xmlns:p="http://schemas.openxmlformats.org/presentationml/2006/main">
  <p:tag name="KSO_WM_BEAUTIFY_FLAG" val=""/>
</p:tagLst>
</file>

<file path=ppt/tags/tag1178.xml><?xml version="1.0" encoding="utf-8"?>
<p:tagLst xmlns:p="http://schemas.openxmlformats.org/presentationml/2006/main">
  <p:tag name="KSO_WM_BEAUTIFY_FLAG" val=""/>
</p:tagLst>
</file>

<file path=ppt/tags/tag1179.xml><?xml version="1.0" encoding="utf-8"?>
<p:tagLst xmlns:p="http://schemas.openxmlformats.org/presentationml/2006/main">
  <p:tag name="KSO_WM_BEAUTIFY_FLAG" val=""/>
</p:tagLst>
</file>

<file path=ppt/tags/tag1180.xml><?xml version="1.0" encoding="utf-8"?>
<p:tagLst xmlns:p="http://schemas.openxmlformats.org/presentationml/2006/main">
  <p:tag name="KSO_WM_BEAUTIFY_FLAG" val=""/>
</p:tagLst>
</file>

<file path=ppt/tags/tag1181.xml><?xml version="1.0" encoding="utf-8"?>
<p:tagLst xmlns:p="http://schemas.openxmlformats.org/presentationml/2006/main">
  <p:tag name="KSO_WM_BEAUTIFY_FLAG" val=""/>
</p:tagLst>
</file>

<file path=ppt/tags/tag1182.xml><?xml version="1.0" encoding="utf-8"?>
<p:tagLst xmlns:p="http://schemas.openxmlformats.org/presentationml/2006/main">
  <p:tag name="KSO_WM_BEAUTIFY_FLAG" val=""/>
</p:tagLst>
</file>

<file path=ppt/tags/tag1183.xml><?xml version="1.0" encoding="utf-8"?>
<p:tagLst xmlns:p="http://schemas.openxmlformats.org/presentationml/2006/main">
  <p:tag name="KSO_WM_BEAUTIFY_FLAG" val=""/>
</p:tagLst>
</file>

<file path=ppt/tags/tag1184.xml><?xml version="1.0" encoding="utf-8"?>
<p:tagLst xmlns:p="http://schemas.openxmlformats.org/presentationml/2006/main">
  <p:tag name="KSO_WM_BEAUTIFY_FLAG" val=""/>
</p:tagLst>
</file>

<file path=ppt/tags/tag1185.xml><?xml version="1.0" encoding="utf-8"?>
<p:tagLst xmlns:p="http://schemas.openxmlformats.org/presentationml/2006/main">
  <p:tag name="KSO_WM_BEAUTIFY_FLAG" val=""/>
</p:tagLst>
</file>

<file path=ppt/tags/tag1186.xml><?xml version="1.0" encoding="utf-8"?>
<p:tagLst xmlns:p="http://schemas.openxmlformats.org/presentationml/2006/main">
  <p:tag name="KSO_WM_BEAUTIFY_FLAG" val=""/>
</p:tagLst>
</file>

<file path=ppt/tags/tag1187.xml><?xml version="1.0" encoding="utf-8"?>
<p:tagLst xmlns:p="http://schemas.openxmlformats.org/presentationml/2006/main">
  <p:tag name="KSO_WM_BEAUTIFY_FLAG" val=""/>
</p:tagLst>
</file>

<file path=ppt/tags/tag1188.xml><?xml version="1.0" encoding="utf-8"?>
<p:tagLst xmlns:p="http://schemas.openxmlformats.org/presentationml/2006/main">
  <p:tag name="KSO_WM_BEAUTIFY_FLAG" val=""/>
</p:tagLst>
</file>

<file path=ppt/tags/tag1189.xml><?xml version="1.0" encoding="utf-8"?>
<p:tagLst xmlns:p="http://schemas.openxmlformats.org/presentationml/2006/main">
  <p:tag name="KSO_WM_BEAUTIFY_FLAG" val=""/>
</p:tagLst>
</file>

<file path=ppt/tags/tag1190.xml><?xml version="1.0" encoding="utf-8"?>
<p:tagLst xmlns:p="http://schemas.openxmlformats.org/presentationml/2006/main">
  <p:tag name="KSO_WM_BEAUTIFY_FLAG" val=""/>
</p:tagLst>
</file>

<file path=ppt/tags/tag1191.xml><?xml version="1.0" encoding="utf-8"?>
<p:tagLst xmlns:p="http://schemas.openxmlformats.org/presentationml/2006/main">
  <p:tag name="KSO_WM_BEAUTIFY_FLAG" val=""/>
</p:tagLst>
</file>

<file path=ppt/tags/tag1192.xml><?xml version="1.0" encoding="utf-8"?>
<p:tagLst xmlns:p="http://schemas.openxmlformats.org/presentationml/2006/main">
  <p:tag name="KSO_WM_BEAUTIFY_FLAG" val=""/>
</p:tagLst>
</file>

<file path=ppt/tags/tag1193.xml><?xml version="1.0" encoding="utf-8"?>
<p:tagLst xmlns:p="http://schemas.openxmlformats.org/presentationml/2006/main">
  <p:tag name="KSO_WM_BEAUTIFY_FLAG" val=""/>
</p:tagLst>
</file>

<file path=ppt/tags/tag1194.xml><?xml version="1.0" encoding="utf-8"?>
<p:tagLst xmlns:p="http://schemas.openxmlformats.org/presentationml/2006/main">
  <p:tag name="KSO_WM_BEAUTIFY_FLAG" val=""/>
</p:tagLst>
</file>

<file path=ppt/tags/tag1195.xml><?xml version="1.0" encoding="utf-8"?>
<p:tagLst xmlns:p="http://schemas.openxmlformats.org/presentationml/2006/main">
  <p:tag name="KSO_WM_BEAUTIFY_FLAG" val=""/>
</p:tagLst>
</file>

<file path=ppt/tags/tag1196.xml><?xml version="1.0" encoding="utf-8"?>
<p:tagLst xmlns:p="http://schemas.openxmlformats.org/presentationml/2006/main">
  <p:tag name="KSO_WM_BEAUTIFY_FLAG" val=""/>
</p:tagLst>
</file>

<file path=ppt/tags/tag1197.xml><?xml version="1.0" encoding="utf-8"?>
<p:tagLst xmlns:p="http://schemas.openxmlformats.org/presentationml/2006/main">
  <p:tag name="KSO_WM_BEAUTIFY_FLAG" val=""/>
</p:tagLst>
</file>

<file path=ppt/tags/tag1198.xml><?xml version="1.0" encoding="utf-8"?>
<p:tagLst xmlns:p="http://schemas.openxmlformats.org/presentationml/2006/main">
  <p:tag name="KSO_WM_BEAUTIFY_FLAG" val=""/>
</p:tagLst>
</file>

<file path=ppt/tags/tag1199.xml><?xml version="1.0" encoding="utf-8"?>
<p:tagLst xmlns:p="http://schemas.openxmlformats.org/presentationml/2006/main">
  <p:tag name="KSO_WM_BEAUTIFY_FLAG" val=""/>
</p:tagLst>
</file>

<file path=ppt/tags/tag1200.xml><?xml version="1.0" encoding="utf-8"?>
<p:tagLst xmlns:p="http://schemas.openxmlformats.org/presentationml/2006/main">
  <p:tag name="KSO_WM_BEAUTIFY_FLAG" val=""/>
</p:tagLst>
</file>

<file path=ppt/tags/tag1201.xml><?xml version="1.0" encoding="utf-8"?>
<p:tagLst xmlns:p="http://schemas.openxmlformats.org/presentationml/2006/main">
  <p:tag name="KSO_WM_BEAUTIFY_FLAG" val=""/>
</p:tagLst>
</file>

<file path=ppt/tags/tag1202.xml><?xml version="1.0" encoding="utf-8"?>
<p:tagLst xmlns:p="http://schemas.openxmlformats.org/presentationml/2006/main">
  <p:tag name="KSO_WM_BEAUTIFY_FLAG" val=""/>
</p:tagLst>
</file>

<file path=ppt/tags/tag1203.xml><?xml version="1.0" encoding="utf-8"?>
<p:tagLst xmlns:p="http://schemas.openxmlformats.org/presentationml/2006/main">
  <p:tag name="KSO_WM_BEAUTIFY_FLAG" val=""/>
</p:tagLst>
</file>

<file path=ppt/tags/tag1204.xml><?xml version="1.0" encoding="utf-8"?>
<p:tagLst xmlns:p="http://schemas.openxmlformats.org/presentationml/2006/main">
  <p:tag name="KSO_WM_BEAUTIFY_FLAG" val=""/>
</p:tagLst>
</file>

<file path=ppt/tags/tag1205.xml><?xml version="1.0" encoding="utf-8"?>
<p:tagLst xmlns:p="http://schemas.openxmlformats.org/presentationml/2006/main">
  <p:tag name="KSO_WM_BEAUTIFY_FLAG" val=""/>
</p:tagLst>
</file>

<file path=ppt/tags/tag1206.xml><?xml version="1.0" encoding="utf-8"?>
<p:tagLst xmlns:p="http://schemas.openxmlformats.org/presentationml/2006/main">
  <p:tag name="KSO_WM_BEAUTIFY_FLAG" val=""/>
</p:tagLst>
</file>

<file path=ppt/tags/tag1207.xml><?xml version="1.0" encoding="utf-8"?>
<p:tagLst xmlns:p="http://schemas.openxmlformats.org/presentationml/2006/main">
  <p:tag name="KSO_WM_BEAUTIFY_FLAG" val=""/>
</p:tagLst>
</file>

<file path=ppt/tags/tag1208.xml><?xml version="1.0" encoding="utf-8"?>
<p:tagLst xmlns:p="http://schemas.openxmlformats.org/presentationml/2006/main">
  <p:tag name="KSO_WM_BEAUTIFY_FLAG" val=""/>
</p:tagLst>
</file>

<file path=ppt/tags/tag1209.xml><?xml version="1.0" encoding="utf-8"?>
<p:tagLst xmlns:p="http://schemas.openxmlformats.org/presentationml/2006/main">
  <p:tag name="KSO_WM_BEAUTIFY_FLAG" val=""/>
</p:tagLst>
</file>

<file path=ppt/tags/tag1210.xml><?xml version="1.0" encoding="utf-8"?>
<p:tagLst xmlns:p="http://schemas.openxmlformats.org/presentationml/2006/main">
  <p:tag name="KSO_WM_BEAUTIFY_FLAG" val=""/>
</p:tagLst>
</file>

<file path=ppt/tags/tag1211.xml><?xml version="1.0" encoding="utf-8"?>
<p:tagLst xmlns:p="http://schemas.openxmlformats.org/presentationml/2006/main">
  <p:tag name="KSO_WM_BEAUTIFY_FLAG" val=""/>
</p:tagLst>
</file>

<file path=ppt/tags/tag1212.xml><?xml version="1.0" encoding="utf-8"?>
<p:tagLst xmlns:p="http://schemas.openxmlformats.org/presentationml/2006/main">
  <p:tag name="KSO_WM_BEAUTIFY_FLAG" val=""/>
</p:tagLst>
</file>

<file path=ppt/tags/tag1213.xml><?xml version="1.0" encoding="utf-8"?>
<p:tagLst xmlns:p="http://schemas.openxmlformats.org/presentationml/2006/main">
  <p:tag name="KSO_WM_BEAUTIFY_FLAG" val=""/>
</p:tagLst>
</file>

<file path=ppt/tags/tag1214.xml><?xml version="1.0" encoding="utf-8"?>
<p:tagLst xmlns:p="http://schemas.openxmlformats.org/presentationml/2006/main">
  <p:tag name="KSO_WM_BEAUTIFY_FLAG" val=""/>
</p:tagLst>
</file>

<file path=ppt/tags/tag1215.xml><?xml version="1.0" encoding="utf-8"?>
<p:tagLst xmlns:p="http://schemas.openxmlformats.org/presentationml/2006/main">
  <p:tag name="KSO_WM_BEAUTIFY_FLAG" val=""/>
</p:tagLst>
</file>

<file path=ppt/tags/tag1216.xml><?xml version="1.0" encoding="utf-8"?>
<p:tagLst xmlns:p="http://schemas.openxmlformats.org/presentationml/2006/main">
  <p:tag name="KSO_WM_BEAUTIFY_FLAG" val=""/>
</p:tagLst>
</file>

<file path=ppt/tags/tag1217.xml><?xml version="1.0" encoding="utf-8"?>
<p:tagLst xmlns:p="http://schemas.openxmlformats.org/presentationml/2006/main">
  <p:tag name="KSO_WM_BEAUTIFY_FLAG" val=""/>
</p:tagLst>
</file>

<file path=ppt/tags/tag1218.xml><?xml version="1.0" encoding="utf-8"?>
<p:tagLst xmlns:p="http://schemas.openxmlformats.org/presentationml/2006/main">
  <p:tag name="KSO_WM_BEAUTIFY_FLAG" val=""/>
</p:tagLst>
</file>

<file path=ppt/tags/tag1219.xml><?xml version="1.0" encoding="utf-8"?>
<p:tagLst xmlns:p="http://schemas.openxmlformats.org/presentationml/2006/main">
  <p:tag name="KSO_WM_BEAUTIFY_FLAG" val=""/>
</p:tagLst>
</file>

<file path=ppt/tags/tag1220.xml><?xml version="1.0" encoding="utf-8"?>
<p:tagLst xmlns:p="http://schemas.openxmlformats.org/presentationml/2006/main">
  <p:tag name="KSO_WM_BEAUTIFY_FLAG" val=""/>
</p:tagLst>
</file>

<file path=ppt/tags/tag1221.xml><?xml version="1.0" encoding="utf-8"?>
<p:tagLst xmlns:p="http://schemas.openxmlformats.org/presentationml/2006/main">
  <p:tag name="KSO_WM_BEAUTIFY_FLAG" val=""/>
</p:tagLst>
</file>

<file path=ppt/tags/tag1222.xml><?xml version="1.0" encoding="utf-8"?>
<p:tagLst xmlns:p="http://schemas.openxmlformats.org/presentationml/2006/main">
  <p:tag name="KSO_WM_BEAUTIFY_FLAG" val=""/>
</p:tagLst>
</file>

<file path=ppt/tags/tag1223.xml><?xml version="1.0" encoding="utf-8"?>
<p:tagLst xmlns:p="http://schemas.openxmlformats.org/presentationml/2006/main">
  <p:tag name="KSO_WM_BEAUTIFY_FLAG" val=""/>
</p:tagLst>
</file>

<file path=ppt/tags/tag1224.xml><?xml version="1.0" encoding="utf-8"?>
<p:tagLst xmlns:p="http://schemas.openxmlformats.org/presentationml/2006/main">
  <p:tag name="KSO_WM_BEAUTIFY_FLAG" val=""/>
</p:tagLst>
</file>

<file path=ppt/tags/tag1225.xml><?xml version="1.0" encoding="utf-8"?>
<p:tagLst xmlns:p="http://schemas.openxmlformats.org/presentationml/2006/main">
  <p:tag name="KSO_WM_BEAUTIFY_FLAG" val=""/>
</p:tagLst>
</file>

<file path=ppt/tags/tag1226.xml><?xml version="1.0" encoding="utf-8"?>
<p:tagLst xmlns:p="http://schemas.openxmlformats.org/presentationml/2006/main">
  <p:tag name="KSO_WM_BEAUTIFY_FLAG" val=""/>
</p:tagLst>
</file>

<file path=ppt/tags/tag1227.xml><?xml version="1.0" encoding="utf-8"?>
<p:tagLst xmlns:p="http://schemas.openxmlformats.org/presentationml/2006/main">
  <p:tag name="KSO_WM_BEAUTIFY_FLAG" val=""/>
</p:tagLst>
</file>

<file path=ppt/tags/tag1228.xml><?xml version="1.0" encoding="utf-8"?>
<p:tagLst xmlns:p="http://schemas.openxmlformats.org/presentationml/2006/main">
  <p:tag name="KSO_WM_BEAUTIFY_FLAG" val=""/>
</p:tagLst>
</file>

<file path=ppt/tags/tag1229.xml><?xml version="1.0" encoding="utf-8"?>
<p:tagLst xmlns:p="http://schemas.openxmlformats.org/presentationml/2006/main">
  <p:tag name="KSO_WM_BEAUTIFY_FLAG" val=""/>
</p:tagLst>
</file>

<file path=ppt/tags/tag1230.xml><?xml version="1.0" encoding="utf-8"?>
<p:tagLst xmlns:p="http://schemas.openxmlformats.org/presentationml/2006/main">
  <p:tag name="KSO_WM_BEAUTIFY_FLAG" val=""/>
</p:tagLst>
</file>

<file path=ppt/tags/tag1231.xml><?xml version="1.0" encoding="utf-8"?>
<p:tagLst xmlns:p="http://schemas.openxmlformats.org/presentationml/2006/main">
  <p:tag name="KSO_WM_BEAUTIFY_FLAG" val=""/>
</p:tagLst>
</file>

<file path=ppt/tags/tag1232.xml><?xml version="1.0" encoding="utf-8"?>
<p:tagLst xmlns:p="http://schemas.openxmlformats.org/presentationml/2006/main">
  <p:tag name="KSO_WM_BEAUTIFY_FLAG" val=""/>
</p:tagLst>
</file>

<file path=ppt/tags/tag1233.xml><?xml version="1.0" encoding="utf-8"?>
<p:tagLst xmlns:p="http://schemas.openxmlformats.org/presentationml/2006/main">
  <p:tag name="KSO_WM_BEAUTIFY_FLAG" val=""/>
</p:tagLst>
</file>

<file path=ppt/tags/tag1234.xml><?xml version="1.0" encoding="utf-8"?>
<p:tagLst xmlns:p="http://schemas.openxmlformats.org/presentationml/2006/main">
  <p:tag name="KSO_WM_BEAUTIFY_FLAG" val=""/>
</p:tagLst>
</file>

<file path=ppt/tags/tag1235.xml><?xml version="1.0" encoding="utf-8"?>
<p:tagLst xmlns:p="http://schemas.openxmlformats.org/presentationml/2006/main">
  <p:tag name="KSO_WM_BEAUTIFY_FLAG" val=""/>
</p:tagLst>
</file>

<file path=ppt/tags/tag1236.xml><?xml version="1.0" encoding="utf-8"?>
<p:tagLst xmlns:p="http://schemas.openxmlformats.org/presentationml/2006/main">
  <p:tag name="KSO_WM_BEAUTIFY_FLAG" val=""/>
</p:tagLst>
</file>

<file path=ppt/tags/tag1237.xml><?xml version="1.0" encoding="utf-8"?>
<p:tagLst xmlns:p="http://schemas.openxmlformats.org/presentationml/2006/main">
  <p:tag name="KSO_WM_BEAUTIFY_FLAG" val=""/>
</p:tagLst>
</file>

<file path=ppt/tags/tag1238.xml><?xml version="1.0" encoding="utf-8"?>
<p:tagLst xmlns:p="http://schemas.openxmlformats.org/presentationml/2006/main">
  <p:tag name="KSO_WM_BEAUTIFY_FLAG" val=""/>
</p:tagLst>
</file>

<file path=ppt/tags/tag1239.xml><?xml version="1.0" encoding="utf-8"?>
<p:tagLst xmlns:p="http://schemas.openxmlformats.org/presentationml/2006/main">
  <p:tag name="KSO_WM_BEAUTIFY_FLAG" val=""/>
</p:tagLst>
</file>

<file path=ppt/tags/tag1240.xml><?xml version="1.0" encoding="utf-8"?>
<p:tagLst xmlns:p="http://schemas.openxmlformats.org/presentationml/2006/main">
  <p:tag name="KSO_WM_BEAUTIFY_FLAG" val=""/>
</p:tagLst>
</file>

<file path=ppt/tags/tag1241.xml><?xml version="1.0" encoding="utf-8"?>
<p:tagLst xmlns:p="http://schemas.openxmlformats.org/presentationml/2006/main">
  <p:tag name="KSO_WM_BEAUTIFY_FLAG" val=""/>
</p:tagLst>
</file>

<file path=ppt/tags/tag1242.xml><?xml version="1.0" encoding="utf-8"?>
<p:tagLst xmlns:p="http://schemas.openxmlformats.org/presentationml/2006/main">
  <p:tag name="KSO_WM_BEAUTIFY_FLAG" val=""/>
</p:tagLst>
</file>

<file path=ppt/tags/tag1243.xml><?xml version="1.0" encoding="utf-8"?>
<p:tagLst xmlns:p="http://schemas.openxmlformats.org/presentationml/2006/main">
  <p:tag name="KSO_WM_BEAUTIFY_FLAG" val=""/>
</p:tagLst>
</file>

<file path=ppt/tags/tag1244.xml><?xml version="1.0" encoding="utf-8"?>
<p:tagLst xmlns:p="http://schemas.openxmlformats.org/presentationml/2006/main">
  <p:tag name="KSO_WM_BEAUTIFY_FLAG" val=""/>
</p:tagLst>
</file>

<file path=ppt/tags/tag1245.xml><?xml version="1.0" encoding="utf-8"?>
<p:tagLst xmlns:p="http://schemas.openxmlformats.org/presentationml/2006/main">
  <p:tag name="KSO_WM_BEAUTIFY_FLAG" val=""/>
</p:tagLst>
</file>

<file path=ppt/tags/tag1246.xml><?xml version="1.0" encoding="utf-8"?>
<p:tagLst xmlns:p="http://schemas.openxmlformats.org/presentationml/2006/main">
  <p:tag name="KSO_WM_BEAUTIFY_FLAG" val=""/>
</p:tagLst>
</file>

<file path=ppt/tags/tag1247.xml><?xml version="1.0" encoding="utf-8"?>
<p:tagLst xmlns:p="http://schemas.openxmlformats.org/presentationml/2006/main">
  <p:tag name="KSO_WM_BEAUTIFY_FLAG" val=""/>
</p:tagLst>
</file>

<file path=ppt/tags/tag1248.xml><?xml version="1.0" encoding="utf-8"?>
<p:tagLst xmlns:p="http://schemas.openxmlformats.org/presentationml/2006/main">
  <p:tag name="KSO_WM_BEAUTIFY_FLAG" val=""/>
</p:tagLst>
</file>

<file path=ppt/tags/tag1249.xml><?xml version="1.0" encoding="utf-8"?>
<p:tagLst xmlns:p="http://schemas.openxmlformats.org/presentationml/2006/main">
  <p:tag name="KSO_WM_BEAUTIFY_FLAG" val=""/>
</p:tagLst>
</file>

<file path=ppt/tags/tag1250.xml><?xml version="1.0" encoding="utf-8"?>
<p:tagLst xmlns:p="http://schemas.openxmlformats.org/presentationml/2006/main">
  <p:tag name="KSO_WM_BEAUTIFY_FLAG" val=""/>
</p:tagLst>
</file>

<file path=ppt/tags/tag1251.xml><?xml version="1.0" encoding="utf-8"?>
<p:tagLst xmlns:p="http://schemas.openxmlformats.org/presentationml/2006/main">
  <p:tag name="KSO_WM_BEAUTIFY_FLAG" val=""/>
</p:tagLst>
</file>

<file path=ppt/tags/tag1252.xml><?xml version="1.0" encoding="utf-8"?>
<p:tagLst xmlns:p="http://schemas.openxmlformats.org/presentationml/2006/main">
  <p:tag name="KSO_WM_BEAUTIFY_FLAG" val=""/>
</p:tagLst>
</file>

<file path=ppt/tags/tag1253.xml><?xml version="1.0" encoding="utf-8"?>
<p:tagLst xmlns:p="http://schemas.openxmlformats.org/presentationml/2006/main">
  <p:tag name="KSO_WM_BEAUTIFY_FLAG" val=""/>
</p:tagLst>
</file>

<file path=ppt/tags/tag1254.xml><?xml version="1.0" encoding="utf-8"?>
<p:tagLst xmlns:p="http://schemas.openxmlformats.org/presentationml/2006/main">
  <p:tag name="KSO_WM_BEAUTIFY_FLAG" val=""/>
</p:tagLst>
</file>

<file path=ppt/tags/tag1255.xml><?xml version="1.0" encoding="utf-8"?>
<p:tagLst xmlns:p="http://schemas.openxmlformats.org/presentationml/2006/main">
  <p:tag name="KSO_WM_BEAUTIFY_FLAG" val=""/>
</p:tagLst>
</file>

<file path=ppt/tags/tag1256.xml><?xml version="1.0" encoding="utf-8"?>
<p:tagLst xmlns:p="http://schemas.openxmlformats.org/presentationml/2006/main">
  <p:tag name="KSO_WM_BEAUTIFY_FLAG" val=""/>
</p:tagLst>
</file>

<file path=ppt/tags/tag1257.xml><?xml version="1.0" encoding="utf-8"?>
<p:tagLst xmlns:p="http://schemas.openxmlformats.org/presentationml/2006/main">
  <p:tag name="KSO_WM_BEAUTIFY_FLAG" val=""/>
</p:tagLst>
</file>

<file path=ppt/tags/tag1258.xml><?xml version="1.0" encoding="utf-8"?>
<p:tagLst xmlns:p="http://schemas.openxmlformats.org/presentationml/2006/main">
  <p:tag name="KSO_WM_BEAUTIFY_FLAG" val=""/>
</p:tagLst>
</file>

<file path=ppt/tags/tag1259.xml><?xml version="1.0" encoding="utf-8"?>
<p:tagLst xmlns:p="http://schemas.openxmlformats.org/presentationml/2006/main">
  <p:tag name="KSO_WM_BEAUTIFY_FLAG" val=""/>
</p:tagLst>
</file>

<file path=ppt/tags/tag1260.xml><?xml version="1.0" encoding="utf-8"?>
<p:tagLst xmlns:p="http://schemas.openxmlformats.org/presentationml/2006/main">
  <p:tag name="KSO_WM_BEAUTIFY_FLAG" val=""/>
</p:tagLst>
</file>

<file path=ppt/tags/tag1261.xml><?xml version="1.0" encoding="utf-8"?>
<p:tagLst xmlns:p="http://schemas.openxmlformats.org/presentationml/2006/main">
  <p:tag name="KSO_WM_BEAUTIFY_FLAG" val=""/>
</p:tagLst>
</file>

<file path=ppt/tags/tag1262.xml><?xml version="1.0" encoding="utf-8"?>
<p:tagLst xmlns:p="http://schemas.openxmlformats.org/presentationml/2006/main">
  <p:tag name="KSO_WM_BEAUTIFY_FLAG" val=""/>
</p:tagLst>
</file>

<file path=ppt/tags/tag1263.xml><?xml version="1.0" encoding="utf-8"?>
<p:tagLst xmlns:p="http://schemas.openxmlformats.org/presentationml/2006/main">
  <p:tag name="KSO_WM_BEAUTIFY_FLAG" val=""/>
</p:tagLst>
</file>

<file path=ppt/tags/tag1264.xml><?xml version="1.0" encoding="utf-8"?>
<p:tagLst xmlns:p="http://schemas.openxmlformats.org/presentationml/2006/main">
  <p:tag name="KSO_WM_BEAUTIFY_FLAG" val=""/>
</p:tagLst>
</file>

<file path=ppt/tags/tag1265.xml><?xml version="1.0" encoding="utf-8"?>
<p:tagLst xmlns:p="http://schemas.openxmlformats.org/presentationml/2006/main">
  <p:tag name="KSO_WM_BEAUTIFY_FLAG" val=""/>
</p:tagLst>
</file>

<file path=ppt/tags/tag1266.xml><?xml version="1.0" encoding="utf-8"?>
<p:tagLst xmlns:p="http://schemas.openxmlformats.org/presentationml/2006/main">
  <p:tag name="KSO_WM_BEAUTIFY_FLAG" val=""/>
</p:tagLst>
</file>

<file path=ppt/tags/tag1267.xml><?xml version="1.0" encoding="utf-8"?>
<p:tagLst xmlns:p="http://schemas.openxmlformats.org/presentationml/2006/main">
  <p:tag name="KSO_WM_BEAUTIFY_FLAG" val=""/>
</p:tagLst>
</file>

<file path=ppt/tags/tag1268.xml><?xml version="1.0" encoding="utf-8"?>
<p:tagLst xmlns:p="http://schemas.openxmlformats.org/presentationml/2006/main">
  <p:tag name="KSO_WM_BEAUTIFY_FLAG" val=""/>
</p:tagLst>
</file>

<file path=ppt/tags/tag1269.xml><?xml version="1.0" encoding="utf-8"?>
<p:tagLst xmlns:p="http://schemas.openxmlformats.org/presentationml/2006/main">
  <p:tag name="KSO_WM_BEAUTIFY_FLAG" val=""/>
</p:tagLst>
</file>

<file path=ppt/tags/tag1270.xml><?xml version="1.0" encoding="utf-8"?>
<p:tagLst xmlns:p="http://schemas.openxmlformats.org/presentationml/2006/main">
  <p:tag name="KSO_WM_BEAUTIFY_FLAG" val=""/>
</p:tagLst>
</file>

<file path=ppt/tags/tag1271.xml><?xml version="1.0" encoding="utf-8"?>
<p:tagLst xmlns:p="http://schemas.openxmlformats.org/presentationml/2006/main">
  <p:tag name="KSO_WM_BEAUTIFY_FLAG" val=""/>
</p:tagLst>
</file>

<file path=ppt/tags/tag1272.xml><?xml version="1.0" encoding="utf-8"?>
<p:tagLst xmlns:p="http://schemas.openxmlformats.org/presentationml/2006/main">
  <p:tag name="KSO_WM_BEAUTIFY_FLAG" val=""/>
</p:tagLst>
</file>

<file path=ppt/tags/tag1273.xml><?xml version="1.0" encoding="utf-8"?>
<p:tagLst xmlns:p="http://schemas.openxmlformats.org/presentationml/2006/main">
  <p:tag name="KSO_WM_BEAUTIFY_FLAG" val=""/>
</p:tagLst>
</file>

<file path=ppt/tags/tag1274.xml><?xml version="1.0" encoding="utf-8"?>
<p:tagLst xmlns:p="http://schemas.openxmlformats.org/presentationml/2006/main">
  <p:tag name="KSO_WM_BEAUTIFY_FLAG" val=""/>
</p:tagLst>
</file>

<file path=ppt/tags/tag1275.xml><?xml version="1.0" encoding="utf-8"?>
<p:tagLst xmlns:p="http://schemas.openxmlformats.org/presentationml/2006/main">
  <p:tag name="KSO_WM_BEAUTIFY_FLAG" val=""/>
</p:tagLst>
</file>

<file path=ppt/tags/tag1276.xml><?xml version="1.0" encoding="utf-8"?>
<p:tagLst xmlns:p="http://schemas.openxmlformats.org/presentationml/2006/main">
  <p:tag name="KSO_WM_BEAUTIFY_FLAG" val=""/>
</p:tagLst>
</file>

<file path=ppt/tags/tag1277.xml><?xml version="1.0" encoding="utf-8"?>
<p:tagLst xmlns:p="http://schemas.openxmlformats.org/presentationml/2006/main">
  <p:tag name="KSO_WM_BEAUTIFY_FLAG" val=""/>
</p:tagLst>
</file>

<file path=ppt/tags/tag1278.xml><?xml version="1.0" encoding="utf-8"?>
<p:tagLst xmlns:p="http://schemas.openxmlformats.org/presentationml/2006/main">
  <p:tag name="KSO_WM_BEAUTIFY_FLAG" val=""/>
</p:tagLst>
</file>

<file path=ppt/tags/tag1279.xml><?xml version="1.0" encoding="utf-8"?>
<p:tagLst xmlns:p="http://schemas.openxmlformats.org/presentationml/2006/main">
  <p:tag name="KSO_WM_BEAUTIFY_FLAG" val=""/>
</p:tagLst>
</file>

<file path=ppt/tags/tag1280.xml><?xml version="1.0" encoding="utf-8"?>
<p:tagLst xmlns:p="http://schemas.openxmlformats.org/presentationml/2006/main">
  <p:tag name="ISLIDE.THEME" val="https://www.islide.cc;"/>
  <p:tag name="ISLIDE.DIAGRAM" val="#648580;"/>
</p:tagLst>
</file>

<file path=ppt/tags/tag1281.xml><?xml version="1.0" encoding="utf-8"?>
<p:tagLst xmlns:p="http://schemas.openxmlformats.org/presentationml/2006/main">
  <p:tag name="KSO_WM_BEAUTIFY_FLAG" val=""/>
</p:tagLst>
</file>

<file path=ppt/tags/tag1282.xml><?xml version="1.0" encoding="utf-8"?>
<p:tagLst xmlns:p="http://schemas.openxmlformats.org/presentationml/2006/main">
  <p:tag name="KSO_WM_BEAUTIFY_FLAG" val=""/>
</p:tagLst>
</file>

<file path=ppt/tags/tag1283.xml><?xml version="1.0" encoding="utf-8"?>
<p:tagLst xmlns:p="http://schemas.openxmlformats.org/presentationml/2006/main">
  <p:tag name="KSO_WM_BEAUTIFY_FLAG" val=""/>
</p:tagLst>
</file>

<file path=ppt/tags/tag1284.xml><?xml version="1.0" encoding="utf-8"?>
<p:tagLst xmlns:p="http://schemas.openxmlformats.org/presentationml/2006/main">
  <p:tag name="KSO_WM_BEAUTIFY_FLAG" val=""/>
</p:tagLst>
</file>

<file path=ppt/tags/tag1285.xml><?xml version="1.0" encoding="utf-8"?>
<p:tagLst xmlns:p="http://schemas.openxmlformats.org/presentationml/2006/main">
  <p:tag name="KSO_WM_BEAUTIFY_FLAG" val=""/>
</p:tagLst>
</file>

<file path=ppt/tags/tag1286.xml><?xml version="1.0" encoding="utf-8"?>
<p:tagLst xmlns:p="http://schemas.openxmlformats.org/presentationml/2006/main">
  <p:tag name="KSO_WM_BEAUTIFY_FLAG" val=""/>
</p:tagLst>
</file>

<file path=ppt/tags/tag1287.xml><?xml version="1.0" encoding="utf-8"?>
<p:tagLst xmlns:p="http://schemas.openxmlformats.org/presentationml/2006/main">
  <p:tag name="KSO_WM_BEAUTIFY_FLAG" val=""/>
</p:tagLst>
</file>

<file path=ppt/tags/tag1288.xml><?xml version="1.0" encoding="utf-8"?>
<p:tagLst xmlns:p="http://schemas.openxmlformats.org/presentationml/2006/main">
  <p:tag name="KSO_WM_BEAUTIFY_FLAG" val=""/>
</p:tagLst>
</file>

<file path=ppt/tags/tag1289.xml><?xml version="1.0" encoding="utf-8"?>
<p:tagLst xmlns:p="http://schemas.openxmlformats.org/presentationml/2006/main">
  <p:tag name="KSO_WM_BEAUTIFY_FLAG" val=""/>
</p:tagLst>
</file>

<file path=ppt/tags/tag1290.xml><?xml version="1.0" encoding="utf-8"?>
<p:tagLst xmlns:p="http://schemas.openxmlformats.org/presentationml/2006/main">
  <p:tag name="KSO_WM_BEAUTIFY_FLAG" val=""/>
</p:tagLst>
</file>

<file path=ppt/tags/tag1291.xml><?xml version="1.0" encoding="utf-8"?>
<p:tagLst xmlns:p="http://schemas.openxmlformats.org/presentationml/2006/main">
  <p:tag name="KSO_WM_BEAUTIFY_FLAG" val=""/>
</p:tagLst>
</file>

<file path=ppt/tags/tag1292.xml><?xml version="1.0" encoding="utf-8"?>
<p:tagLst xmlns:p="http://schemas.openxmlformats.org/presentationml/2006/main">
  <p:tag name="KSO_WM_BEAUTIFY_FLAG" val=""/>
</p:tagLst>
</file>

<file path=ppt/tags/tag1293.xml><?xml version="1.0" encoding="utf-8"?>
<p:tagLst xmlns:p="http://schemas.openxmlformats.org/presentationml/2006/main">
  <p:tag name="KSO_WM_BEAUTIFY_FLAG" val=""/>
</p:tagLst>
</file>

<file path=ppt/tags/tag1294.xml><?xml version="1.0" encoding="utf-8"?>
<p:tagLst xmlns:p="http://schemas.openxmlformats.org/presentationml/2006/main">
  <p:tag name="KSO_WM_BEAUTIFY_FLAG" val=""/>
</p:tagLst>
</file>

<file path=ppt/tags/tag1295.xml><?xml version="1.0" encoding="utf-8"?>
<p:tagLst xmlns:p="http://schemas.openxmlformats.org/presentationml/2006/main">
  <p:tag name="KSO_WM_BEAUTIFY_FLAG" val=""/>
</p:tagLst>
</file>

<file path=ppt/tags/tag1296.xml><?xml version="1.0" encoding="utf-8"?>
<p:tagLst xmlns:p="http://schemas.openxmlformats.org/presentationml/2006/main">
  <p:tag name="KSO_WM_BEAUTIFY_FLAG" val=""/>
</p:tagLst>
</file>

<file path=ppt/tags/tag1297.xml><?xml version="1.0" encoding="utf-8"?>
<p:tagLst xmlns:p="http://schemas.openxmlformats.org/presentationml/2006/main">
  <p:tag name="KSO_WM_BEAUTIFY_FLAG" val=""/>
</p:tagLst>
</file>

<file path=ppt/tags/tag1298.xml><?xml version="1.0" encoding="utf-8"?>
<p:tagLst xmlns:p="http://schemas.openxmlformats.org/presentationml/2006/main">
  <p:tag name="KSO_WM_BEAUTIFY_FLAG" val=""/>
</p:tagLst>
</file>

<file path=ppt/tags/tag1299.xml><?xml version="1.0" encoding="utf-8"?>
<p:tagLst xmlns:p="http://schemas.openxmlformats.org/presentationml/2006/main">
  <p:tag name="KSO_WM_BEAUTIFY_FLAG" val=""/>
</p:tagLst>
</file>

<file path=ppt/tags/tag1300.xml><?xml version="1.0" encoding="utf-8"?>
<p:tagLst xmlns:p="http://schemas.openxmlformats.org/presentationml/2006/main">
  <p:tag name="KSO_WM_BEAUTIFY_FLAG" val=""/>
</p:tagLst>
</file>

<file path=ppt/tags/tag1301.xml><?xml version="1.0" encoding="utf-8"?>
<p:tagLst xmlns:p="http://schemas.openxmlformats.org/presentationml/2006/main">
  <p:tag name="KSO_WM_BEAUTIFY_FLAG" val=""/>
</p:tagLst>
</file>

<file path=ppt/tags/tag1302.xml><?xml version="1.0" encoding="utf-8"?>
<p:tagLst xmlns:p="http://schemas.openxmlformats.org/presentationml/2006/main">
  <p:tag name="KSO_WM_BEAUTIFY_FLAG" val=""/>
</p:tagLst>
</file>

<file path=ppt/tags/tag1303.xml><?xml version="1.0" encoding="utf-8"?>
<p:tagLst xmlns:p="http://schemas.openxmlformats.org/presentationml/2006/main">
  <p:tag name="KSO_WM_BEAUTIFY_FLAG" val=""/>
</p:tagLst>
</file>

<file path=ppt/tags/tag1304.xml><?xml version="1.0" encoding="utf-8"?>
<p:tagLst xmlns:p="http://schemas.openxmlformats.org/presentationml/2006/main">
  <p:tag name="KSO_WM_BEAUTIFY_FLAG" val=""/>
</p:tagLst>
</file>

<file path=ppt/tags/tag1305.xml><?xml version="1.0" encoding="utf-8"?>
<p:tagLst xmlns:p="http://schemas.openxmlformats.org/presentationml/2006/main">
  <p:tag name="KSO_WM_BEAUTIFY_FLAG" val=""/>
</p:tagLst>
</file>

<file path=ppt/tags/tag1306.xml><?xml version="1.0" encoding="utf-8"?>
<p:tagLst xmlns:p="http://schemas.openxmlformats.org/presentationml/2006/main">
  <p:tag name="KSO_WM_BEAUTIFY_FLAG" val=""/>
</p:tagLst>
</file>

<file path=ppt/tags/tag1307.xml><?xml version="1.0" encoding="utf-8"?>
<p:tagLst xmlns:p="http://schemas.openxmlformats.org/presentationml/2006/main">
  <p:tag name="KSO_WM_BEAUTIFY_FLAG" val=""/>
</p:tagLst>
</file>

<file path=ppt/tags/tag1308.xml><?xml version="1.0" encoding="utf-8"?>
<p:tagLst xmlns:p="http://schemas.openxmlformats.org/presentationml/2006/main">
  <p:tag name="KSO_WM_BEAUTIFY_FLAG" val=""/>
</p:tagLst>
</file>

<file path=ppt/tags/tag1309.xml><?xml version="1.0" encoding="utf-8"?>
<p:tagLst xmlns:p="http://schemas.openxmlformats.org/presentationml/2006/main">
  <p:tag name="KSO_WM_BEAUTIFY_FLAG" val=""/>
</p:tagLst>
</file>

<file path=ppt/tags/tag1310.xml><?xml version="1.0" encoding="utf-8"?>
<p:tagLst xmlns:p="http://schemas.openxmlformats.org/presentationml/2006/main">
  <p:tag name="KSO_WM_BEAUTIFY_FLAG" val=""/>
</p:tagLst>
</file>

<file path=ppt/tags/tag1311.xml><?xml version="1.0" encoding="utf-8"?>
<p:tagLst xmlns:p="http://schemas.openxmlformats.org/presentationml/2006/main">
  <p:tag name="KSO_WM_BEAUTIFY_FLAG" val=""/>
</p:tagLst>
</file>

<file path=ppt/tags/tag1312.xml><?xml version="1.0" encoding="utf-8"?>
<p:tagLst xmlns:p="http://schemas.openxmlformats.org/presentationml/2006/main">
  <p:tag name="KSO_WM_BEAUTIFY_FLAG" val=""/>
</p:tagLst>
</file>

<file path=ppt/tags/tag1313.xml><?xml version="1.0" encoding="utf-8"?>
<p:tagLst xmlns:p="http://schemas.openxmlformats.org/presentationml/2006/main">
  <p:tag name="KSO_WM_BEAUTIFY_FLAG" val=""/>
</p:tagLst>
</file>

<file path=ppt/tags/tag1314.xml><?xml version="1.0" encoding="utf-8"?>
<p:tagLst xmlns:p="http://schemas.openxmlformats.org/presentationml/2006/main">
  <p:tag name="KSO_WM_BEAUTIFY_FLAG" val=""/>
</p:tagLst>
</file>

<file path=ppt/tags/tag1315.xml><?xml version="1.0" encoding="utf-8"?>
<p:tagLst xmlns:p="http://schemas.openxmlformats.org/presentationml/2006/main">
  <p:tag name="KSO_WM_BEAUTIFY_FLAG" val=""/>
</p:tagLst>
</file>

<file path=ppt/tags/tag1316.xml><?xml version="1.0" encoding="utf-8"?>
<p:tagLst xmlns:p="http://schemas.openxmlformats.org/presentationml/2006/main">
  <p:tag name="KSO_WM_BEAUTIFY_FLAG" val=""/>
</p:tagLst>
</file>

<file path=ppt/tags/tag1317.xml><?xml version="1.0" encoding="utf-8"?>
<p:tagLst xmlns:p="http://schemas.openxmlformats.org/presentationml/2006/main">
  <p:tag name="KSO_WM_BEAUTIFY_FLAG" val=""/>
</p:tagLst>
</file>

<file path=ppt/tags/tag1318.xml><?xml version="1.0" encoding="utf-8"?>
<p:tagLst xmlns:p="http://schemas.openxmlformats.org/presentationml/2006/main">
  <p:tag name="KSO_WM_BEAUTIFY_FLAG" val=""/>
</p:tagLst>
</file>

<file path=ppt/tags/tag1319.xml><?xml version="1.0" encoding="utf-8"?>
<p:tagLst xmlns:p="http://schemas.openxmlformats.org/presentationml/2006/main">
  <p:tag name="KSO_WM_BEAUTIFY_FLAG" val=""/>
</p:tagLst>
</file>

<file path=ppt/tags/tag1320.xml><?xml version="1.0" encoding="utf-8"?>
<p:tagLst xmlns:p="http://schemas.openxmlformats.org/presentationml/2006/main">
  <p:tag name="KSO_WM_BEAUTIFY_FLAG" val=""/>
</p:tagLst>
</file>

<file path=ppt/tags/tag1321.xml><?xml version="1.0" encoding="utf-8"?>
<p:tagLst xmlns:p="http://schemas.openxmlformats.org/presentationml/2006/main">
  <p:tag name="KSO_WM_BEAUTIFY_FLAG" val=""/>
</p:tagLst>
</file>

<file path=ppt/tags/tag1322.xml><?xml version="1.0" encoding="utf-8"?>
<p:tagLst xmlns:p="http://schemas.openxmlformats.org/presentationml/2006/main">
  <p:tag name="KSO_WM_BEAUTIFY_FLAG" val=""/>
</p:tagLst>
</file>

<file path=ppt/tags/tag1323.xml><?xml version="1.0" encoding="utf-8"?>
<p:tagLst xmlns:p="http://schemas.openxmlformats.org/presentationml/2006/main">
  <p:tag name="KSO_WM_BEAUTIFY_FLAG" val=""/>
</p:tagLst>
</file>

<file path=ppt/tags/tag1324.xml><?xml version="1.0" encoding="utf-8"?>
<p:tagLst xmlns:p="http://schemas.openxmlformats.org/presentationml/2006/main">
  <p:tag name="KSO_WM_BEAUTIFY_FLAG" val=""/>
</p:tagLst>
</file>

<file path=ppt/tags/tag1325.xml><?xml version="1.0" encoding="utf-8"?>
<p:tagLst xmlns:p="http://schemas.openxmlformats.org/presentationml/2006/main">
  <p:tag name="KSO_WM_BEAUTIFY_FLAG" val=""/>
</p:tagLst>
</file>

<file path=ppt/tags/tag1326.xml><?xml version="1.0" encoding="utf-8"?>
<p:tagLst xmlns:p="http://schemas.openxmlformats.org/presentationml/2006/main">
  <p:tag name="KSO_WM_BEAUTIFY_FLAG" val=""/>
</p:tagLst>
</file>

<file path=ppt/tags/tag1327.xml><?xml version="1.0" encoding="utf-8"?>
<p:tagLst xmlns:p="http://schemas.openxmlformats.org/presentationml/2006/main">
  <p:tag name="KSO_WM_BEAUTIFY_FLAG" val=""/>
</p:tagLst>
</file>

<file path=ppt/tags/tag1328.xml><?xml version="1.0" encoding="utf-8"?>
<p:tagLst xmlns:p="http://schemas.openxmlformats.org/presentationml/2006/main">
  <p:tag name="KSO_WM_BEAUTIFY_FLAG" val=""/>
</p:tagLst>
</file>

<file path=ppt/tags/tag1329.xml><?xml version="1.0" encoding="utf-8"?>
<p:tagLst xmlns:p="http://schemas.openxmlformats.org/presentationml/2006/main">
  <p:tag name="KSO_WM_BEAUTIFY_FLAG" val=""/>
</p:tagLst>
</file>

<file path=ppt/tags/tag1330.xml><?xml version="1.0" encoding="utf-8"?>
<p:tagLst xmlns:p="http://schemas.openxmlformats.org/presentationml/2006/main">
  <p:tag name="KSO_WM_BEAUTIFY_FLAG" val=""/>
</p:tagLst>
</file>

<file path=ppt/tags/tag1331.xml><?xml version="1.0" encoding="utf-8"?>
<p:tagLst xmlns:p="http://schemas.openxmlformats.org/presentationml/2006/main">
  <p:tag name="KSO_WM_BEAUTIFY_FLAG" val=""/>
</p:tagLst>
</file>

<file path=ppt/tags/tag1332.xml><?xml version="1.0" encoding="utf-8"?>
<p:tagLst xmlns:p="http://schemas.openxmlformats.org/presentationml/2006/main">
  <p:tag name="KSO_WM_BEAUTIFY_FLAG" val=""/>
</p:tagLst>
</file>

<file path=ppt/tags/tag1333.xml><?xml version="1.0" encoding="utf-8"?>
<p:tagLst xmlns:p="http://schemas.openxmlformats.org/presentationml/2006/main">
  <p:tag name="KSO_WM_BEAUTIFY_FLAG" val=""/>
</p:tagLst>
</file>

<file path=ppt/tags/tag1334.xml><?xml version="1.0" encoding="utf-8"?>
<p:tagLst xmlns:p="http://schemas.openxmlformats.org/presentationml/2006/main">
  <p:tag name="KSO_WM_BEAUTIFY_FLAG" val=""/>
</p:tagLst>
</file>

<file path=ppt/tags/tag1335.xml><?xml version="1.0" encoding="utf-8"?>
<p:tagLst xmlns:p="http://schemas.openxmlformats.org/presentationml/2006/main">
  <p:tag name="KSO_WM_BEAUTIFY_FLAG" val=""/>
</p:tagLst>
</file>

<file path=ppt/tags/tag1336.xml><?xml version="1.0" encoding="utf-8"?>
<p:tagLst xmlns:p="http://schemas.openxmlformats.org/presentationml/2006/main">
  <p:tag name="KSO_WM_BEAUTIFY_FLAG" val=""/>
</p:tagLst>
</file>

<file path=ppt/tags/tag1337.xml><?xml version="1.0" encoding="utf-8"?>
<p:tagLst xmlns:p="http://schemas.openxmlformats.org/presentationml/2006/main">
  <p:tag name="KSO_WM_BEAUTIFY_FLAG" val=""/>
</p:tagLst>
</file>

<file path=ppt/tags/tag1338.xml><?xml version="1.0" encoding="utf-8"?>
<p:tagLst xmlns:p="http://schemas.openxmlformats.org/presentationml/2006/main">
  <p:tag name="KSO_WM_BEAUTIFY_FLAG" val=""/>
</p:tagLst>
</file>

<file path=ppt/tags/tag1339.xml><?xml version="1.0" encoding="utf-8"?>
<p:tagLst xmlns:p="http://schemas.openxmlformats.org/presentationml/2006/main">
  <p:tag name="KSO_WM_BEAUTIFY_FLAG" val=""/>
</p:tagLst>
</file>

<file path=ppt/tags/tag1340.xml><?xml version="1.0" encoding="utf-8"?>
<p:tagLst xmlns:p="http://schemas.openxmlformats.org/presentationml/2006/main">
  <p:tag name="KSO_WM_BEAUTIFY_FLAG" val=""/>
</p:tagLst>
</file>

<file path=ppt/tags/tag1341.xml><?xml version="1.0" encoding="utf-8"?>
<p:tagLst xmlns:p="http://schemas.openxmlformats.org/presentationml/2006/main">
  <p:tag name="KSO_WM_BEAUTIFY_FLAG" val=""/>
</p:tagLst>
</file>

<file path=ppt/tags/tag1342.xml><?xml version="1.0" encoding="utf-8"?>
<p:tagLst xmlns:p="http://schemas.openxmlformats.org/presentationml/2006/main">
  <p:tag name="KSO_WM_BEAUTIFY_FLAG" val=""/>
</p:tagLst>
</file>

<file path=ppt/tags/tag1343.xml><?xml version="1.0" encoding="utf-8"?>
<p:tagLst xmlns:p="http://schemas.openxmlformats.org/presentationml/2006/main">
  <p:tag name="KSO_WM_BEAUTIFY_FLAG" val=""/>
</p:tagLst>
</file>

<file path=ppt/tags/tag1344.xml><?xml version="1.0" encoding="utf-8"?>
<p:tagLst xmlns:p="http://schemas.openxmlformats.org/presentationml/2006/main">
  <p:tag name="KSO_WM_BEAUTIFY_FLAG" val=""/>
</p:tagLst>
</file>

<file path=ppt/tags/tag1345.xml><?xml version="1.0" encoding="utf-8"?>
<p:tagLst xmlns:p="http://schemas.openxmlformats.org/presentationml/2006/main">
  <p:tag name="KSO_WM_BEAUTIFY_FLAG" val=""/>
</p:tagLst>
</file>

<file path=ppt/tags/tag1346.xml><?xml version="1.0" encoding="utf-8"?>
<p:tagLst xmlns:p="http://schemas.openxmlformats.org/presentationml/2006/main">
  <p:tag name="KSO_WM_BEAUTIFY_FLAG" val=""/>
</p:tagLst>
</file>

<file path=ppt/tags/tag1347.xml><?xml version="1.0" encoding="utf-8"?>
<p:tagLst xmlns:p="http://schemas.openxmlformats.org/presentationml/2006/main">
  <p:tag name="KSO_WM_BEAUTIFY_FLAG" val=""/>
</p:tagLst>
</file>

<file path=ppt/tags/tag1348.xml><?xml version="1.0" encoding="utf-8"?>
<p:tagLst xmlns:p="http://schemas.openxmlformats.org/presentationml/2006/main">
  <p:tag name="KSO_WM_BEAUTIFY_FLAG" val=""/>
</p:tagLst>
</file>

<file path=ppt/tags/tag1349.xml><?xml version="1.0" encoding="utf-8"?>
<p:tagLst xmlns:p="http://schemas.openxmlformats.org/presentationml/2006/main">
  <p:tag name="KSO_WM_BEAUTIFY_FLAG" val=""/>
</p:tagLst>
</file>

<file path=ppt/tags/tag1350.xml><?xml version="1.0" encoding="utf-8"?>
<p:tagLst xmlns:p="http://schemas.openxmlformats.org/presentationml/2006/main">
  <p:tag name="KSO_WM_BEAUTIFY_FLAG" val=""/>
</p:tagLst>
</file>

<file path=ppt/tags/tag1351.xml><?xml version="1.0" encoding="utf-8"?>
<p:tagLst xmlns:p="http://schemas.openxmlformats.org/presentationml/2006/main">
  <p:tag name="KSO_WM_BEAUTIFY_FLAG" val=""/>
</p:tagLst>
</file>

<file path=ppt/tags/tag1352.xml><?xml version="1.0" encoding="utf-8"?>
<p:tagLst xmlns:p="http://schemas.openxmlformats.org/presentationml/2006/main">
  <p:tag name="KSO_WM_BEAUTIFY_FLAG" val=""/>
</p:tagLst>
</file>

<file path=ppt/tags/tag1353.xml><?xml version="1.0" encoding="utf-8"?>
<p:tagLst xmlns:p="http://schemas.openxmlformats.org/presentationml/2006/main">
  <p:tag name="KSO_WM_BEAUTIFY_FLAG" val=""/>
</p:tagLst>
</file>

<file path=ppt/tags/tag1354.xml><?xml version="1.0" encoding="utf-8"?>
<p:tagLst xmlns:p="http://schemas.openxmlformats.org/presentationml/2006/main">
  <p:tag name="KSO_WM_BEAUTIFY_FLAG" val=""/>
</p:tagLst>
</file>

<file path=ppt/tags/tag1355.xml><?xml version="1.0" encoding="utf-8"?>
<p:tagLst xmlns:p="http://schemas.openxmlformats.org/presentationml/2006/main">
  <p:tag name="KSO_WM_BEAUTIFY_FLAG" val=""/>
</p:tagLst>
</file>

<file path=ppt/tags/tag1356.xml><?xml version="1.0" encoding="utf-8"?>
<p:tagLst xmlns:p="http://schemas.openxmlformats.org/presentationml/2006/main">
  <p:tag name="KSO_WM_BEAUTIFY_FLAG" val=""/>
</p:tagLst>
</file>

<file path=ppt/tags/tag1357.xml><?xml version="1.0" encoding="utf-8"?>
<p:tagLst xmlns:p="http://schemas.openxmlformats.org/presentationml/2006/main">
  <p:tag name="KSO_WM_BEAUTIFY_FLAG" val=""/>
</p:tagLst>
</file>

<file path=ppt/tags/tag1358.xml><?xml version="1.0" encoding="utf-8"?>
<p:tagLst xmlns:p="http://schemas.openxmlformats.org/presentationml/2006/main">
  <p:tag name="KSO_WM_BEAUTIFY_FLAG" val=""/>
</p:tagLst>
</file>

<file path=ppt/tags/tag1359.xml><?xml version="1.0" encoding="utf-8"?>
<p:tagLst xmlns:p="http://schemas.openxmlformats.org/presentationml/2006/main">
  <p:tag name="KSO_WM_BEAUTIFY_FLAG" val=""/>
</p:tagLst>
</file>

<file path=ppt/tags/tag1360.xml><?xml version="1.0" encoding="utf-8"?>
<p:tagLst xmlns:p="http://schemas.openxmlformats.org/presentationml/2006/main">
  <p:tag name="KSO_WM_BEAUTIFY_FLAG" val=""/>
</p:tagLst>
</file>

<file path=ppt/tags/tag1361.xml><?xml version="1.0" encoding="utf-8"?>
<p:tagLst xmlns:p="http://schemas.openxmlformats.org/presentationml/2006/main">
  <p:tag name="KSO_WM_BEAUTIFY_FLAG" val=""/>
</p:tagLst>
</file>

<file path=ppt/tags/tag1362.xml><?xml version="1.0" encoding="utf-8"?>
<p:tagLst xmlns:p="http://schemas.openxmlformats.org/presentationml/2006/main">
  <p:tag name="KSO_WM_BEAUTIFY_FLAG" val=""/>
</p:tagLst>
</file>

<file path=ppt/tags/tag1363.xml><?xml version="1.0" encoding="utf-8"?>
<p:tagLst xmlns:p="http://schemas.openxmlformats.org/presentationml/2006/main">
  <p:tag name="KSO_WM_BEAUTIFY_FLAG" val=""/>
</p:tagLst>
</file>

<file path=ppt/tags/tag1364.xml><?xml version="1.0" encoding="utf-8"?>
<p:tagLst xmlns:p="http://schemas.openxmlformats.org/presentationml/2006/main">
  <p:tag name="KSO_WM_BEAUTIFY_FLAG" val=""/>
</p:tagLst>
</file>

<file path=ppt/tags/tag1365.xml><?xml version="1.0" encoding="utf-8"?>
<p:tagLst xmlns:p="http://schemas.openxmlformats.org/presentationml/2006/main">
  <p:tag name="KSO_WM_BEAUTIFY_FLAG" val=""/>
</p:tagLst>
</file>

<file path=ppt/tags/tag1366.xml><?xml version="1.0" encoding="utf-8"?>
<p:tagLst xmlns:p="http://schemas.openxmlformats.org/presentationml/2006/main">
  <p:tag name="KSO_WM_BEAUTIFY_FLAG" val=""/>
</p:tagLst>
</file>

<file path=ppt/tags/tag1367.xml><?xml version="1.0" encoding="utf-8"?>
<p:tagLst xmlns:p="http://schemas.openxmlformats.org/presentationml/2006/main">
  <p:tag name="KSO_WM_BEAUTIFY_FLAG" val=""/>
</p:tagLst>
</file>

<file path=ppt/tags/tag1368.xml><?xml version="1.0" encoding="utf-8"?>
<p:tagLst xmlns:p="http://schemas.openxmlformats.org/presentationml/2006/main">
  <p:tag name="KSO_WM_BEAUTIFY_FLAG" val=""/>
</p:tagLst>
</file>

<file path=ppt/tags/tag1369.xml><?xml version="1.0" encoding="utf-8"?>
<p:tagLst xmlns:p="http://schemas.openxmlformats.org/presentationml/2006/main">
  <p:tag name="KSO_WM_BEAUTIFY_FLAG" val=""/>
</p:tagLst>
</file>

<file path=ppt/tags/tag1370.xml><?xml version="1.0" encoding="utf-8"?>
<p:tagLst xmlns:p="http://schemas.openxmlformats.org/presentationml/2006/main">
  <p:tag name="KSO_WM_BEAUTIFY_FLAG" val=""/>
</p:tagLst>
</file>

<file path=ppt/tags/tag1371.xml><?xml version="1.0" encoding="utf-8"?>
<p:tagLst xmlns:p="http://schemas.openxmlformats.org/presentationml/2006/main">
  <p:tag name="KSO_WM_BEAUTIFY_FLAG" val=""/>
</p:tagLst>
</file>

<file path=ppt/tags/tag1372.xml><?xml version="1.0" encoding="utf-8"?>
<p:tagLst xmlns:p="http://schemas.openxmlformats.org/presentationml/2006/main">
  <p:tag name="KSO_WM_BEAUTIFY_FLAG" val=""/>
</p:tagLst>
</file>

<file path=ppt/tags/tag1373.xml><?xml version="1.0" encoding="utf-8"?>
<p:tagLst xmlns:p="http://schemas.openxmlformats.org/presentationml/2006/main">
  <p:tag name="KSO_WM_BEAUTIFY_FLAG" val=""/>
</p:tagLst>
</file>

<file path=ppt/tags/tag1374.xml><?xml version="1.0" encoding="utf-8"?>
<p:tagLst xmlns:p="http://schemas.openxmlformats.org/presentationml/2006/main">
  <p:tag name="KSO_WM_BEAUTIFY_FLAG" val=""/>
</p:tagLst>
</file>

<file path=ppt/tags/tag1375.xml><?xml version="1.0" encoding="utf-8"?>
<p:tagLst xmlns:p="http://schemas.openxmlformats.org/presentationml/2006/main">
  <p:tag name="KSO_WM_BEAUTIFY_FLAG" val=""/>
</p:tagLst>
</file>

<file path=ppt/tags/tag1376.xml><?xml version="1.0" encoding="utf-8"?>
<p:tagLst xmlns:p="http://schemas.openxmlformats.org/presentationml/2006/main">
  <p:tag name="KSO_WM_BEAUTIFY_FLAG" val=""/>
</p:tagLst>
</file>

<file path=ppt/tags/tag1377.xml><?xml version="1.0" encoding="utf-8"?>
<p:tagLst xmlns:p="http://schemas.openxmlformats.org/presentationml/2006/main">
  <p:tag name="KSO_WM_BEAUTIFY_FLAG" val=""/>
</p:tagLst>
</file>

<file path=ppt/tags/tag1378.xml><?xml version="1.0" encoding="utf-8"?>
<p:tagLst xmlns:p="http://schemas.openxmlformats.org/presentationml/2006/main">
  <p:tag name="KSO_WM_BEAUTIFY_FLAG" val=""/>
</p:tagLst>
</file>

<file path=ppt/tags/tag1379.xml><?xml version="1.0" encoding="utf-8"?>
<p:tagLst xmlns:p="http://schemas.openxmlformats.org/presentationml/2006/main">
  <p:tag name="KSO_WM_BEAUTIFY_FLAG" val=""/>
</p:tagLst>
</file>

<file path=ppt/tags/tag1380.xml><?xml version="1.0" encoding="utf-8"?>
<p:tagLst xmlns:p="http://schemas.openxmlformats.org/presentationml/2006/main">
  <p:tag name="KSO_WM_BEAUTIFY_FLAG" val=""/>
</p:tagLst>
</file>

<file path=ppt/tags/tag1381.xml><?xml version="1.0" encoding="utf-8"?>
<p:tagLst xmlns:p="http://schemas.openxmlformats.org/presentationml/2006/main">
  <p:tag name="KSO_WM_BEAUTIFY_FLAG" val=""/>
</p:tagLst>
</file>

<file path=ppt/tags/tag1382.xml><?xml version="1.0" encoding="utf-8"?>
<p:tagLst xmlns:p="http://schemas.openxmlformats.org/presentationml/2006/main">
  <p:tag name="KSO_WM_BEAUTIFY_FLAG" val=""/>
</p:tagLst>
</file>

<file path=ppt/tags/tag1383.xml><?xml version="1.0" encoding="utf-8"?>
<p:tagLst xmlns:p="http://schemas.openxmlformats.org/presentationml/2006/main">
  <p:tag name="KSO_WM_BEAUTIFY_FLAG" val=""/>
</p:tagLst>
</file>

<file path=ppt/tags/tag1384.xml><?xml version="1.0" encoding="utf-8"?>
<p:tagLst xmlns:p="http://schemas.openxmlformats.org/presentationml/2006/main">
  <p:tag name="KSO_WM_BEAUTIFY_FLAG" val=""/>
</p:tagLst>
</file>

<file path=ppt/tags/tag1385.xml><?xml version="1.0" encoding="utf-8"?>
<p:tagLst xmlns:p="http://schemas.openxmlformats.org/presentationml/2006/main">
  <p:tag name="KSO_WM_BEAUTIFY_FLAG" val=""/>
</p:tagLst>
</file>

<file path=ppt/tags/tag1386.xml><?xml version="1.0" encoding="utf-8"?>
<p:tagLst xmlns:p="http://schemas.openxmlformats.org/presentationml/2006/main">
  <p:tag name="KSO_WM_BEAUTIFY_FLAG" val=""/>
</p:tagLst>
</file>

<file path=ppt/tags/tag1387.xml><?xml version="1.0" encoding="utf-8"?>
<p:tagLst xmlns:p="http://schemas.openxmlformats.org/presentationml/2006/main">
  <p:tag name="KSO_WM_BEAUTIFY_FLAG" val=""/>
</p:tagLst>
</file>

<file path=ppt/tags/tag1388.xml><?xml version="1.0" encoding="utf-8"?>
<p:tagLst xmlns:p="http://schemas.openxmlformats.org/presentationml/2006/main">
  <p:tag name="KSO_WM_BEAUTIFY_FLAG" val=""/>
</p:tagLst>
</file>

<file path=ppt/tags/tag1389.xml><?xml version="1.0" encoding="utf-8"?>
<p:tagLst xmlns:p="http://schemas.openxmlformats.org/presentationml/2006/main">
  <p:tag name="KSO_WM_BEAUTIFY_FLAG" val=""/>
</p:tagLst>
</file>

<file path=ppt/tags/tag1390.xml><?xml version="1.0" encoding="utf-8"?>
<p:tagLst xmlns:p="http://schemas.openxmlformats.org/presentationml/2006/main">
  <p:tag name="KSO_WM_BEAUTIFY_FLAG" val=""/>
</p:tagLst>
</file>

<file path=ppt/tags/tag1391.xml><?xml version="1.0" encoding="utf-8"?>
<p:tagLst xmlns:p="http://schemas.openxmlformats.org/presentationml/2006/main">
  <p:tag name="KSO_WM_BEAUTIFY_FLAG" val=""/>
</p:tagLst>
</file>

<file path=ppt/tags/tag1392.xml><?xml version="1.0" encoding="utf-8"?>
<p:tagLst xmlns:p="http://schemas.openxmlformats.org/presentationml/2006/main">
  <p:tag name="KSO_WM_BEAUTIFY_FLAG" val=""/>
</p:tagLst>
</file>

<file path=ppt/tags/tag1393.xml><?xml version="1.0" encoding="utf-8"?>
<p:tagLst xmlns:p="http://schemas.openxmlformats.org/presentationml/2006/main">
  <p:tag name="KSO_WM_BEAUTIFY_FLAG" val=""/>
</p:tagLst>
</file>

<file path=ppt/tags/tag1394.xml><?xml version="1.0" encoding="utf-8"?>
<p:tagLst xmlns:p="http://schemas.openxmlformats.org/presentationml/2006/main">
  <p:tag name="KSO_WM_BEAUTIFY_FLAG" val=""/>
</p:tagLst>
</file>

<file path=ppt/tags/tag1395.xml><?xml version="1.0" encoding="utf-8"?>
<p:tagLst xmlns:p="http://schemas.openxmlformats.org/presentationml/2006/main">
  <p:tag name="KSO_WM_BEAUTIFY_FLAG" val=""/>
</p:tagLst>
</file>

<file path=ppt/tags/tag1396.xml><?xml version="1.0" encoding="utf-8"?>
<p:tagLst xmlns:p="http://schemas.openxmlformats.org/presentationml/2006/main">
  <p:tag name="KSO_WM_BEAUTIFY_FLAG" val=""/>
</p:tagLst>
</file>

<file path=ppt/tags/tag1397.xml><?xml version="1.0" encoding="utf-8"?>
<p:tagLst xmlns:p="http://schemas.openxmlformats.org/presentationml/2006/main">
  <p:tag name="KSO_WM_BEAUTIFY_FLAG" val=""/>
</p:tagLst>
</file>

<file path=ppt/tags/tag1398.xml><?xml version="1.0" encoding="utf-8"?>
<p:tagLst xmlns:p="http://schemas.openxmlformats.org/presentationml/2006/main">
  <p:tag name="KSO_WM_BEAUTIFY_FLAG" val=""/>
</p:tagLst>
</file>

<file path=ppt/tags/tag1399.xml><?xml version="1.0" encoding="utf-8"?>
<p:tagLst xmlns:p="http://schemas.openxmlformats.org/presentationml/2006/main">
  <p:tag name="KSO_WM_BEAUTIFY_FLAG" val=""/>
</p:tagLst>
</file>

<file path=ppt/tags/tag1400.xml><?xml version="1.0" encoding="utf-8"?>
<p:tagLst xmlns:p="http://schemas.openxmlformats.org/presentationml/2006/main">
  <p:tag name="KSO_WM_BEAUTIFY_FLAG" val=""/>
</p:tagLst>
</file>

<file path=ppt/tags/tag1401.xml><?xml version="1.0" encoding="utf-8"?>
<p:tagLst xmlns:p="http://schemas.openxmlformats.org/presentationml/2006/main">
  <p:tag name="KSO_WM_BEAUTIFY_FLAG" val=""/>
</p:tagLst>
</file>

<file path=ppt/tags/tag1402.xml><?xml version="1.0" encoding="utf-8"?>
<p:tagLst xmlns:p="http://schemas.openxmlformats.org/presentationml/2006/main">
  <p:tag name="KSO_WM_BEAUTIFY_FLAG" val=""/>
</p:tagLst>
</file>

<file path=ppt/tags/tag1403.xml><?xml version="1.0" encoding="utf-8"?>
<p:tagLst xmlns:p="http://schemas.openxmlformats.org/presentationml/2006/main">
  <p:tag name="KSO_WM_BEAUTIFY_FLAG" val=""/>
</p:tagLst>
</file>

<file path=ppt/tags/tag1404.xml><?xml version="1.0" encoding="utf-8"?>
<p:tagLst xmlns:p="http://schemas.openxmlformats.org/presentationml/2006/main">
  <p:tag name="KSO_WM_BEAUTIFY_FLAG" val=""/>
</p:tagLst>
</file>

<file path=ppt/tags/tag1405.xml><?xml version="1.0" encoding="utf-8"?>
<p:tagLst xmlns:p="http://schemas.openxmlformats.org/presentationml/2006/main">
  <p:tag name="KSO_WM_BEAUTIFY_FLAG" val=""/>
</p:tagLst>
</file>

<file path=ppt/tags/tag1406.xml><?xml version="1.0" encoding="utf-8"?>
<p:tagLst xmlns:p="http://schemas.openxmlformats.org/presentationml/2006/main">
  <p:tag name="KSO_WM_BEAUTIFY_FLAG" val=""/>
</p:tagLst>
</file>

<file path=ppt/tags/tag1407.xml><?xml version="1.0" encoding="utf-8"?>
<p:tagLst xmlns:p="http://schemas.openxmlformats.org/presentationml/2006/main">
  <p:tag name="KSO_WM_BEAUTIFY_FLAG" val=""/>
</p:tagLst>
</file>

<file path=ppt/tags/tag1408.xml><?xml version="1.0" encoding="utf-8"?>
<p:tagLst xmlns:p="http://schemas.openxmlformats.org/presentationml/2006/main">
  <p:tag name="KSO_WM_BEAUTIFY_FLAG" val=""/>
</p:tagLst>
</file>

<file path=ppt/tags/tag1409.xml><?xml version="1.0" encoding="utf-8"?>
<p:tagLst xmlns:p="http://schemas.openxmlformats.org/presentationml/2006/main">
  <p:tag name="KSO_WM_BEAUTIFY_FLAG" val=""/>
</p:tagLst>
</file>

<file path=ppt/tags/tag1410.xml><?xml version="1.0" encoding="utf-8"?>
<p:tagLst xmlns:p="http://schemas.openxmlformats.org/presentationml/2006/main">
  <p:tag name="KSO_WM_BEAUTIFY_FLAG" val=""/>
</p:tagLst>
</file>

<file path=ppt/tags/tag1411.xml><?xml version="1.0" encoding="utf-8"?>
<p:tagLst xmlns:p="http://schemas.openxmlformats.org/presentationml/2006/main">
  <p:tag name="KSO_WM_BEAUTIFY_FLAG" val=""/>
</p:tagLst>
</file>

<file path=ppt/tags/tag1412.xml><?xml version="1.0" encoding="utf-8"?>
<p:tagLst xmlns:p="http://schemas.openxmlformats.org/presentationml/2006/main">
  <p:tag name="KSO_WM_BEAUTIFY_FLAG" val=""/>
</p:tagLst>
</file>

<file path=ppt/tags/tag1413.xml><?xml version="1.0" encoding="utf-8"?>
<p:tagLst xmlns:p="http://schemas.openxmlformats.org/presentationml/2006/main">
  <p:tag name="KSO_WM_BEAUTIFY_FLAG" val=""/>
</p:tagLst>
</file>

<file path=ppt/tags/tag1414.xml><?xml version="1.0" encoding="utf-8"?>
<p:tagLst xmlns:p="http://schemas.openxmlformats.org/presentationml/2006/main">
  <p:tag name="KSO_WM_BEAUTIFY_FLAG" val=""/>
</p:tagLst>
</file>

<file path=ppt/tags/tag1415.xml><?xml version="1.0" encoding="utf-8"?>
<p:tagLst xmlns:p="http://schemas.openxmlformats.org/presentationml/2006/main">
  <p:tag name="KSO_WM_BEAUTIFY_FLAG" val=""/>
</p:tagLst>
</file>

<file path=ppt/tags/tag1416.xml><?xml version="1.0" encoding="utf-8"?>
<p:tagLst xmlns:p="http://schemas.openxmlformats.org/presentationml/2006/main">
  <p:tag name="KSO_WM_BEAUTIFY_FLAG" val=""/>
</p:tagLst>
</file>

<file path=ppt/tags/tag1417.xml><?xml version="1.0" encoding="utf-8"?>
<p:tagLst xmlns:p="http://schemas.openxmlformats.org/presentationml/2006/main">
  <p:tag name="KSO_WM_BEAUTIFY_FLAG" val=""/>
</p:tagLst>
</file>

<file path=ppt/tags/tag1418.xml><?xml version="1.0" encoding="utf-8"?>
<p:tagLst xmlns:p="http://schemas.openxmlformats.org/presentationml/2006/main">
  <p:tag name="KSO_WM_BEAUTIFY_FLAG" val=""/>
</p:tagLst>
</file>

<file path=ppt/tags/tag1419.xml><?xml version="1.0" encoding="utf-8"?>
<p:tagLst xmlns:p="http://schemas.openxmlformats.org/presentationml/2006/main">
  <p:tag name="KSO_WM_BEAUTIFY_FLAG" val=""/>
</p:tagLst>
</file>

<file path=ppt/tags/tag1420.xml><?xml version="1.0" encoding="utf-8"?>
<p:tagLst xmlns:p="http://schemas.openxmlformats.org/presentationml/2006/main">
  <p:tag name="KSO_WM_BEAUTIFY_FLAG" val=""/>
</p:tagLst>
</file>

<file path=ppt/tags/tag1421.xml><?xml version="1.0" encoding="utf-8"?>
<p:tagLst xmlns:p="http://schemas.openxmlformats.org/presentationml/2006/main">
  <p:tag name="KSO_WM_BEAUTIFY_FLAG" val=""/>
</p:tagLst>
</file>

<file path=ppt/tags/tag1422.xml><?xml version="1.0" encoding="utf-8"?>
<p:tagLst xmlns:p="http://schemas.openxmlformats.org/presentationml/2006/main">
  <p:tag name="KSO_WM_BEAUTIFY_FLAG" val=""/>
</p:tagLst>
</file>

<file path=ppt/tags/tag1423.xml><?xml version="1.0" encoding="utf-8"?>
<p:tagLst xmlns:p="http://schemas.openxmlformats.org/presentationml/2006/main">
  <p:tag name="KSO_WM_BEAUTIFY_FLAG" val=""/>
</p:tagLst>
</file>

<file path=ppt/tags/tag1424.xml><?xml version="1.0" encoding="utf-8"?>
<p:tagLst xmlns:p="http://schemas.openxmlformats.org/presentationml/2006/main">
  <p:tag name="KSO_WM_BEAUTIFY_FLAG" val=""/>
</p:tagLst>
</file>

<file path=ppt/tags/tag1425.xml><?xml version="1.0" encoding="utf-8"?>
<p:tagLst xmlns:p="http://schemas.openxmlformats.org/presentationml/2006/main">
  <p:tag name="KSO_WM_BEAUTIFY_FLAG" val=""/>
</p:tagLst>
</file>

<file path=ppt/tags/tag1426.xml><?xml version="1.0" encoding="utf-8"?>
<p:tagLst xmlns:p="http://schemas.openxmlformats.org/presentationml/2006/main">
  <p:tag name="KSO_WM_BEAUTIFY_FLAG" val=""/>
</p:tagLst>
</file>

<file path=ppt/tags/tag1427.xml><?xml version="1.0" encoding="utf-8"?>
<p:tagLst xmlns:p="http://schemas.openxmlformats.org/presentationml/2006/main">
  <p:tag name="KSO_WM_BEAUTIFY_FLAG" val=""/>
</p:tagLst>
</file>

<file path=ppt/tags/tag1428.xml><?xml version="1.0" encoding="utf-8"?>
<p:tagLst xmlns:p="http://schemas.openxmlformats.org/presentationml/2006/main">
  <p:tag name="KSO_WM_BEAUTIFY_FLAG" val=""/>
</p:tagLst>
</file>

<file path=ppt/tags/tag1429.xml><?xml version="1.0" encoding="utf-8"?>
<p:tagLst xmlns:p="http://schemas.openxmlformats.org/presentationml/2006/main">
  <p:tag name="KSO_WM_BEAUTIFY_FLAG" val=""/>
</p:tagLst>
</file>

<file path=ppt/tags/tag1430.xml><?xml version="1.0" encoding="utf-8"?>
<p:tagLst xmlns:p="http://schemas.openxmlformats.org/presentationml/2006/main">
  <p:tag name="KSO_WM_BEAUTIFY_FLAG" val=""/>
</p:tagLst>
</file>

<file path=ppt/tags/tag1431.xml><?xml version="1.0" encoding="utf-8"?>
<p:tagLst xmlns:p="http://schemas.openxmlformats.org/presentationml/2006/main">
  <p:tag name="KSO_WM_BEAUTIFY_FLAG" val=""/>
</p:tagLst>
</file>

<file path=ppt/tags/tag1432.xml><?xml version="1.0" encoding="utf-8"?>
<p:tagLst xmlns:p="http://schemas.openxmlformats.org/presentationml/2006/main">
  <p:tag name="KSO_WM_BEAUTIFY_FLAG" val=""/>
</p:tagLst>
</file>

<file path=ppt/tags/tag1433.xml><?xml version="1.0" encoding="utf-8"?>
<p:tagLst xmlns:p="http://schemas.openxmlformats.org/presentationml/2006/main">
  <p:tag name="KSO_WM_BEAUTIFY_FLAG" val=""/>
</p:tagLst>
</file>

<file path=ppt/tags/tag1434.xml><?xml version="1.0" encoding="utf-8"?>
<p:tagLst xmlns:p="http://schemas.openxmlformats.org/presentationml/2006/main">
  <p:tag name="KSO_WM_BEAUTIFY_FLAG" val=""/>
</p:tagLst>
</file>

<file path=ppt/tags/tag1435.xml><?xml version="1.0" encoding="utf-8"?>
<p:tagLst xmlns:p="http://schemas.openxmlformats.org/presentationml/2006/main">
  <p:tag name="ISLIDE.THEME" val="https://www.islide.cc;"/>
  <p:tag name="ISLIDE.DIAGRAM" val="#648580;"/>
</p:tagLst>
</file>

<file path=ppt/tags/tag1436.xml><?xml version="1.0" encoding="utf-8"?>
<p:tagLst xmlns:p="http://schemas.openxmlformats.org/presentationml/2006/main">
  <p:tag name="KSO_WM_BEAUTIFY_FLAG" val=""/>
</p:tagLst>
</file>

<file path=ppt/tags/tag1437.xml><?xml version="1.0" encoding="utf-8"?>
<p:tagLst xmlns:p="http://schemas.openxmlformats.org/presentationml/2006/main">
  <p:tag name="KSO_WM_BEAUTIFY_FLAG" val=""/>
</p:tagLst>
</file>

<file path=ppt/tags/tag1438.xml><?xml version="1.0" encoding="utf-8"?>
<p:tagLst xmlns:p="http://schemas.openxmlformats.org/presentationml/2006/main">
  <p:tag name="KSO_WM_BEAUTIFY_FLAG" val=""/>
</p:tagLst>
</file>

<file path=ppt/tags/tag1439.xml><?xml version="1.0" encoding="utf-8"?>
<p:tagLst xmlns:p="http://schemas.openxmlformats.org/presentationml/2006/main">
  <p:tag name="KSO_WM_BEAUTIFY_FLAG" val=""/>
</p:tagLst>
</file>

<file path=ppt/tags/tag1440.xml><?xml version="1.0" encoding="utf-8"?>
<p:tagLst xmlns:p="http://schemas.openxmlformats.org/presentationml/2006/main">
  <p:tag name="KSO_WM_BEAUTIFY_FLAG" val=""/>
</p:tagLst>
</file>

<file path=ppt/tags/tag1441.xml><?xml version="1.0" encoding="utf-8"?>
<p:tagLst xmlns:p="http://schemas.openxmlformats.org/presentationml/2006/main">
  <p:tag name="KSO_WM_BEAUTIFY_FLAG" val=""/>
</p:tagLst>
</file>

<file path=ppt/tags/tag1442.xml><?xml version="1.0" encoding="utf-8"?>
<p:tagLst xmlns:p="http://schemas.openxmlformats.org/presentationml/2006/main">
  <p:tag name="KSO_WM_BEAUTIFY_FLAG" val=""/>
</p:tagLst>
</file>

<file path=ppt/tags/tag1443.xml><?xml version="1.0" encoding="utf-8"?>
<p:tagLst xmlns:p="http://schemas.openxmlformats.org/presentationml/2006/main">
  <p:tag name="KSO_WM_BEAUTIFY_FLAG" val=""/>
</p:tagLst>
</file>

<file path=ppt/tags/tag1444.xml><?xml version="1.0" encoding="utf-8"?>
<p:tagLst xmlns:p="http://schemas.openxmlformats.org/presentationml/2006/main">
  <p:tag name="KSO_WM_BEAUTIFY_FLAG" val=""/>
</p:tagLst>
</file>

<file path=ppt/tags/tag1445.xml><?xml version="1.0" encoding="utf-8"?>
<p:tagLst xmlns:p="http://schemas.openxmlformats.org/presentationml/2006/main">
  <p:tag name="KSO_WM_BEAUTIFY_FLAG" val=""/>
</p:tagLst>
</file>

<file path=ppt/tags/tag1446.xml><?xml version="1.0" encoding="utf-8"?>
<p:tagLst xmlns:p="http://schemas.openxmlformats.org/presentationml/2006/main">
  <p:tag name="ISLIDE.THEME" val="https://www.islide.cc;"/>
  <p:tag name="ISLIDE.DIAGRAM" val="#648580;"/>
</p:tagLst>
</file>

<file path=ppt/tags/tag1447.xml><?xml version="1.0" encoding="utf-8"?>
<p:tagLst xmlns:p="http://schemas.openxmlformats.org/presentationml/2006/main">
  <p:tag name="KSO_WM_BEAUTIFY_FLAG" val=""/>
</p:tagLst>
</file>

<file path=ppt/tags/tag1448.xml><?xml version="1.0" encoding="utf-8"?>
<p:tagLst xmlns:p="http://schemas.openxmlformats.org/presentationml/2006/main">
  <p:tag name="KSO_WM_BEAUTIFY_FLAG" val=""/>
</p:tagLst>
</file>

<file path=ppt/tags/tag1449.xml><?xml version="1.0" encoding="utf-8"?>
<p:tagLst xmlns:p="http://schemas.openxmlformats.org/presentationml/2006/main">
  <p:tag name="KSO_WM_BEAUTIFY_FLAG" val=""/>
</p:tagLst>
</file>

<file path=ppt/tags/tag1450.xml><?xml version="1.0" encoding="utf-8"?>
<p:tagLst xmlns:p="http://schemas.openxmlformats.org/presentationml/2006/main">
  <p:tag name="ISLIDE.THEME" val="https://www.islide.cc;"/>
  <p:tag name="ISLIDE.DIAGRAM" val="#648580;"/>
</p:tagLst>
</file>

<file path=ppt/tags/tag1451.xml><?xml version="1.0" encoding="utf-8"?>
<p:tagLst xmlns:p="http://schemas.openxmlformats.org/presentationml/2006/main">
  <p:tag name="KSO_WM_BEAUTIFY_FLAG" val=""/>
</p:tagLst>
</file>

<file path=ppt/tags/tag1452.xml><?xml version="1.0" encoding="utf-8"?>
<p:tagLst xmlns:p="http://schemas.openxmlformats.org/presentationml/2006/main">
  <p:tag name="KSO_WM_BEAUTIFY_FLAG" val=""/>
</p:tagLst>
</file>

<file path=ppt/tags/tag1453.xml><?xml version="1.0" encoding="utf-8"?>
<p:tagLst xmlns:p="http://schemas.openxmlformats.org/presentationml/2006/main">
  <p:tag name="KSO_WM_BEAUTIFY_FLAG" val=""/>
</p:tagLst>
</file>

<file path=ppt/tags/tag1454.xml><?xml version="1.0" encoding="utf-8"?>
<p:tagLst xmlns:p="http://schemas.openxmlformats.org/presentationml/2006/main">
  <p:tag name="KSO_WM_BEAUTIFY_FLAG" val=""/>
</p:tagLst>
</file>

<file path=ppt/tags/tag1455.xml><?xml version="1.0" encoding="utf-8"?>
<p:tagLst xmlns:p="http://schemas.openxmlformats.org/presentationml/2006/main">
  <p:tag name="KSO_WM_BEAUTIFY_FLAG" val=""/>
</p:tagLst>
</file>

<file path=ppt/tags/tag1456.xml><?xml version="1.0" encoding="utf-8"?>
<p:tagLst xmlns:p="http://schemas.openxmlformats.org/presentationml/2006/main">
  <p:tag name="ISLIDE.THEME" val="https://www.islide.cc;"/>
  <p:tag name="ISLIDE.DIAGRAM" val="#648580;"/>
</p:tagLst>
</file>

<file path=ppt/tags/tag1457.xml><?xml version="1.0" encoding="utf-8"?>
<p:tagLst xmlns:p="http://schemas.openxmlformats.org/presentationml/2006/main">
  <p:tag name="KSO_WM_BEAUTIFY_FLAG" val=""/>
</p:tagLst>
</file>

<file path=ppt/tags/tag1458.xml><?xml version="1.0" encoding="utf-8"?>
<p:tagLst xmlns:p="http://schemas.openxmlformats.org/presentationml/2006/main">
  <p:tag name="KSO_WM_BEAUTIFY_FLAG" val=""/>
</p:tagLst>
</file>

<file path=ppt/tags/tag1459.xml><?xml version="1.0" encoding="utf-8"?>
<p:tagLst xmlns:p="http://schemas.openxmlformats.org/presentationml/2006/main">
  <p:tag name="KSO_WM_BEAUTIFY_FLAG" val=""/>
  <p:tag name="KSO_WM_UNIT_PLACING_PICTURE_USER_VIEWPORT" val="{&quot;height&quot;:6853,&quot;width&quot;:11324}"/>
</p:tagLst>
</file>

<file path=ppt/tags/tag1460.xml><?xml version="1.0" encoding="utf-8"?>
<p:tagLst xmlns:p="http://schemas.openxmlformats.org/presentationml/2006/main">
  <p:tag name="ISLIDE.THEME" val="https://www.islide.cc;"/>
  <p:tag name="ISLIDE.DIAGRAM" val="#648580;"/>
</p:tagLst>
</file>

<file path=ppt/tags/tag1461.xml><?xml version="1.0" encoding="utf-8"?>
<p:tagLst xmlns:p="http://schemas.openxmlformats.org/presentationml/2006/main">
  <p:tag name="KSO_WM_BEAUTIFY_FLAG" val=""/>
</p:tagLst>
</file>

<file path=ppt/tags/tag1462.xml><?xml version="1.0" encoding="utf-8"?>
<p:tagLst xmlns:p="http://schemas.openxmlformats.org/presentationml/2006/main">
  <p:tag name="KSO_WM_BEAUTIFY_FLAG" val=""/>
</p:tagLst>
</file>

<file path=ppt/tags/tag1463.xml><?xml version="1.0" encoding="utf-8"?>
<p:tagLst xmlns:p="http://schemas.openxmlformats.org/presentationml/2006/main">
  <p:tag name="KSO_WM_BEAUTIFY_FLAG" val=""/>
</p:tagLst>
</file>

<file path=ppt/tags/tag1464.xml><?xml version="1.0" encoding="utf-8"?>
<p:tagLst xmlns:p="http://schemas.openxmlformats.org/presentationml/2006/main">
  <p:tag name="KSO_WM_BEAUTIFY_FLAG" val=""/>
</p:tagLst>
</file>

<file path=ppt/tags/tag1465.xml><?xml version="1.0" encoding="utf-8"?>
<p:tagLst xmlns:p="http://schemas.openxmlformats.org/presentationml/2006/main">
  <p:tag name="KSO_WM_BEAUTIFY_FLAG" val=""/>
</p:tagLst>
</file>

<file path=ppt/tags/tag1466.xml><?xml version="1.0" encoding="utf-8"?>
<p:tagLst xmlns:p="http://schemas.openxmlformats.org/presentationml/2006/main">
  <p:tag name="KSO_WM_BEAUTIFY_FLAG" val=""/>
</p:tagLst>
</file>

<file path=ppt/tags/tag1467.xml><?xml version="1.0" encoding="utf-8"?>
<p:tagLst xmlns:p="http://schemas.openxmlformats.org/presentationml/2006/main">
  <p:tag name="KSO_WM_BEAUTIFY_FLAG" val=""/>
</p:tagLst>
</file>

<file path=ppt/tags/tag1468.xml><?xml version="1.0" encoding="utf-8"?>
<p:tagLst xmlns:p="http://schemas.openxmlformats.org/presentationml/2006/main">
  <p:tag name="KSO_WM_BEAUTIFY_FLAG" val=""/>
</p:tagLst>
</file>

<file path=ppt/tags/tag1469.xml><?xml version="1.0" encoding="utf-8"?>
<p:tagLst xmlns:p="http://schemas.openxmlformats.org/presentationml/2006/main">
  <p:tag name="KSO_WM_BEAUTIFY_FLAG" val=""/>
</p:tagLst>
</file>

<file path=ppt/tags/tag1470.xml><?xml version="1.0" encoding="utf-8"?>
<p:tagLst xmlns:p="http://schemas.openxmlformats.org/presentationml/2006/main">
  <p:tag name="KSO_WM_BEAUTIFY_FLAG" val=""/>
</p:tagLst>
</file>

<file path=ppt/tags/tag1471.xml><?xml version="1.0" encoding="utf-8"?>
<p:tagLst xmlns:p="http://schemas.openxmlformats.org/presentationml/2006/main">
  <p:tag name="KSO_WM_BEAUTIFY_FLAG" val=""/>
</p:tagLst>
</file>

<file path=ppt/tags/tag1472.xml><?xml version="1.0" encoding="utf-8"?>
<p:tagLst xmlns:p="http://schemas.openxmlformats.org/presentationml/2006/main">
  <p:tag name="KSO_WM_BEAUTIFY_FLAG" val=""/>
</p:tagLst>
</file>

<file path=ppt/tags/tag1473.xml><?xml version="1.0" encoding="utf-8"?>
<p:tagLst xmlns:p="http://schemas.openxmlformats.org/presentationml/2006/main">
  <p:tag name="KSO_WM_BEAUTIFY_FLAG" val=""/>
</p:tagLst>
</file>

<file path=ppt/tags/tag1474.xml><?xml version="1.0" encoding="utf-8"?>
<p:tagLst xmlns:p="http://schemas.openxmlformats.org/presentationml/2006/main">
  <p:tag name="KSO_WM_BEAUTIFY_FLAG" val=""/>
</p:tagLst>
</file>

<file path=ppt/tags/tag1475.xml><?xml version="1.0" encoding="utf-8"?>
<p:tagLst xmlns:p="http://schemas.openxmlformats.org/presentationml/2006/main">
  <p:tag name="KSO_WM_BEAUTIFY_FLAG" val=""/>
</p:tagLst>
</file>

<file path=ppt/tags/tag1476.xml><?xml version="1.0" encoding="utf-8"?>
<p:tagLst xmlns:p="http://schemas.openxmlformats.org/presentationml/2006/main">
  <p:tag name="KSO_WM_BEAUTIFY_FLAG" val=""/>
</p:tagLst>
</file>

<file path=ppt/tags/tag1477.xml><?xml version="1.0" encoding="utf-8"?>
<p:tagLst xmlns:p="http://schemas.openxmlformats.org/presentationml/2006/main">
  <p:tag name="KSO_WM_BEAUTIFY_FLAG" val=""/>
</p:tagLst>
</file>

<file path=ppt/tags/tag1478.xml><?xml version="1.0" encoding="utf-8"?>
<p:tagLst xmlns:p="http://schemas.openxmlformats.org/presentationml/2006/main">
  <p:tag name="KSO_WM_BEAUTIFY_FLAG" val=""/>
</p:tagLst>
</file>

<file path=ppt/tags/tag1479.xml><?xml version="1.0" encoding="utf-8"?>
<p:tagLst xmlns:p="http://schemas.openxmlformats.org/presentationml/2006/main">
  <p:tag name="KSO_WM_BEAUTIFY_FLAG" val=""/>
</p:tagLst>
</file>

<file path=ppt/tags/tag1480.xml><?xml version="1.0" encoding="utf-8"?>
<p:tagLst xmlns:p="http://schemas.openxmlformats.org/presentationml/2006/main">
  <p:tag name="KSO_WM_BEAUTIFY_FLAG" val=""/>
</p:tagLst>
</file>

<file path=ppt/tags/tag1481.xml><?xml version="1.0" encoding="utf-8"?>
<p:tagLst xmlns:p="http://schemas.openxmlformats.org/presentationml/2006/main">
  <p:tag name="KSO_WM_BEAUTIFY_FLAG" val=""/>
</p:tagLst>
</file>

<file path=ppt/tags/tag1482.xml><?xml version="1.0" encoding="utf-8"?>
<p:tagLst xmlns:p="http://schemas.openxmlformats.org/presentationml/2006/main">
  <p:tag name="KSO_WM_BEAUTIFY_FLAG" val=""/>
</p:tagLst>
</file>

<file path=ppt/tags/tag1483.xml><?xml version="1.0" encoding="utf-8"?>
<p:tagLst xmlns:p="http://schemas.openxmlformats.org/presentationml/2006/main">
  <p:tag name="KSO_WM_BEAUTIFY_FLAG" val=""/>
</p:tagLst>
</file>

<file path=ppt/tags/tag1484.xml><?xml version="1.0" encoding="utf-8"?>
<p:tagLst xmlns:p="http://schemas.openxmlformats.org/presentationml/2006/main">
  <p:tag name="KSO_WM_BEAUTIFY_FLAG" val=""/>
</p:tagLst>
</file>

<file path=ppt/tags/tag1485.xml><?xml version="1.0" encoding="utf-8"?>
<p:tagLst xmlns:p="http://schemas.openxmlformats.org/presentationml/2006/main">
  <p:tag name="KSO_WM_BEAUTIFY_FLAG" val=""/>
</p:tagLst>
</file>

<file path=ppt/tags/tag1486.xml><?xml version="1.0" encoding="utf-8"?>
<p:tagLst xmlns:p="http://schemas.openxmlformats.org/presentationml/2006/main">
  <p:tag name="KSO_WM_BEAUTIFY_FLAG" val=""/>
</p:tagLst>
</file>

<file path=ppt/tags/tag1487.xml><?xml version="1.0" encoding="utf-8"?>
<p:tagLst xmlns:p="http://schemas.openxmlformats.org/presentationml/2006/main">
  <p:tag name="KSO_WM_BEAUTIFY_FLAG" val=""/>
</p:tagLst>
</file>

<file path=ppt/tags/tag1488.xml><?xml version="1.0" encoding="utf-8"?>
<p:tagLst xmlns:p="http://schemas.openxmlformats.org/presentationml/2006/main">
  <p:tag name="KSO_WM_BEAUTIFY_FLAG" val=""/>
</p:tagLst>
</file>

<file path=ppt/tags/tag1489.xml><?xml version="1.0" encoding="utf-8"?>
<p:tagLst xmlns:p="http://schemas.openxmlformats.org/presentationml/2006/main">
  <p:tag name="KSO_WM_BEAUTIFY_FLAG" val=""/>
</p:tagLst>
</file>

<file path=ppt/tags/tag1490.xml><?xml version="1.0" encoding="utf-8"?>
<p:tagLst xmlns:p="http://schemas.openxmlformats.org/presentationml/2006/main">
  <p:tag name="KSO_WM_BEAUTIFY_FLAG" val=""/>
</p:tagLst>
</file>

<file path=ppt/tags/tag1491.xml><?xml version="1.0" encoding="utf-8"?>
<p:tagLst xmlns:p="http://schemas.openxmlformats.org/presentationml/2006/main">
  <p:tag name="KSO_WM_BEAUTIFY_FLAG" val=""/>
</p:tagLst>
</file>

<file path=ppt/tags/tag1492.xml><?xml version="1.0" encoding="utf-8"?>
<p:tagLst xmlns:p="http://schemas.openxmlformats.org/presentationml/2006/main">
  <p:tag name="KSO_WM_BEAUTIFY_FLAG" val=""/>
</p:tagLst>
</file>

<file path=ppt/tags/tag1493.xml><?xml version="1.0" encoding="utf-8"?>
<p:tagLst xmlns:p="http://schemas.openxmlformats.org/presentationml/2006/main">
  <p:tag name="KSO_WM_BEAUTIFY_FLAG" val=""/>
</p:tagLst>
</file>

<file path=ppt/tags/tag1494.xml><?xml version="1.0" encoding="utf-8"?>
<p:tagLst xmlns:p="http://schemas.openxmlformats.org/presentationml/2006/main">
  <p:tag name="KSO_WM_BEAUTIFY_FLAG" val=""/>
</p:tagLst>
</file>

<file path=ppt/tags/tag1495.xml><?xml version="1.0" encoding="utf-8"?>
<p:tagLst xmlns:p="http://schemas.openxmlformats.org/presentationml/2006/main">
  <p:tag name="KSO_WM_BEAUTIFY_FLAG" val=""/>
</p:tagLst>
</file>

<file path=ppt/tags/tag1496.xml><?xml version="1.0" encoding="utf-8"?>
<p:tagLst xmlns:p="http://schemas.openxmlformats.org/presentationml/2006/main">
  <p:tag name="KSO_WM_BEAUTIFY_FLAG" val=""/>
</p:tagLst>
</file>

<file path=ppt/tags/tag1497.xml><?xml version="1.0" encoding="utf-8"?>
<p:tagLst xmlns:p="http://schemas.openxmlformats.org/presentationml/2006/main">
  <p:tag name="KSO_WM_BEAUTIFY_FLAG" val=""/>
</p:tagLst>
</file>

<file path=ppt/tags/tag1498.xml><?xml version="1.0" encoding="utf-8"?>
<p:tagLst xmlns:p="http://schemas.openxmlformats.org/presentationml/2006/main">
  <p:tag name="KSO_WM_BEAUTIFY_FLAG" val=""/>
</p:tagLst>
</file>

<file path=ppt/tags/tag1499.xml><?xml version="1.0" encoding="utf-8"?>
<p:tagLst xmlns:p="http://schemas.openxmlformats.org/presentationml/2006/main">
  <p:tag name="KSO_WM_BEAUTIFY_FLAG" val=""/>
</p:tagLst>
</file>

<file path=ppt/tags/tag1500.xml><?xml version="1.0" encoding="utf-8"?>
<p:tagLst xmlns:p="http://schemas.openxmlformats.org/presentationml/2006/main">
  <p:tag name="KSO_WM_BEAUTIFY_FLAG" val=""/>
</p:tagLst>
</file>

<file path=ppt/tags/tag1501.xml><?xml version="1.0" encoding="utf-8"?>
<p:tagLst xmlns:p="http://schemas.openxmlformats.org/presentationml/2006/main">
  <p:tag name="KSO_WM_BEAUTIFY_FLAG" val=""/>
</p:tagLst>
</file>

<file path=ppt/tags/tag1502.xml><?xml version="1.0" encoding="utf-8"?>
<p:tagLst xmlns:p="http://schemas.openxmlformats.org/presentationml/2006/main">
  <p:tag name="KSO_WM_BEAUTIFY_FLAG" val=""/>
</p:tagLst>
</file>

<file path=ppt/tags/tag1503.xml><?xml version="1.0" encoding="utf-8"?>
<p:tagLst xmlns:p="http://schemas.openxmlformats.org/presentationml/2006/main">
  <p:tag name="KSO_WM_BEAUTIFY_FLAG" val=""/>
</p:tagLst>
</file>

<file path=ppt/tags/tag1504.xml><?xml version="1.0" encoding="utf-8"?>
<p:tagLst xmlns:p="http://schemas.openxmlformats.org/presentationml/2006/main">
  <p:tag name="KSO_WM_BEAUTIFY_FLAG" val=""/>
</p:tagLst>
</file>

<file path=ppt/tags/tag1505.xml><?xml version="1.0" encoding="utf-8"?>
<p:tagLst xmlns:p="http://schemas.openxmlformats.org/presentationml/2006/main">
  <p:tag name="KSO_WM_BEAUTIFY_FLAG" val=""/>
</p:tagLst>
</file>

<file path=ppt/tags/tag1506.xml><?xml version="1.0" encoding="utf-8"?>
<p:tagLst xmlns:p="http://schemas.openxmlformats.org/presentationml/2006/main">
  <p:tag name="KSO_WM_BEAUTIFY_FLAG" val=""/>
</p:tagLst>
</file>

<file path=ppt/tags/tag1507.xml><?xml version="1.0" encoding="utf-8"?>
<p:tagLst xmlns:p="http://schemas.openxmlformats.org/presentationml/2006/main">
  <p:tag name="KSO_WM_BEAUTIFY_FLAG" val=""/>
</p:tagLst>
</file>

<file path=ppt/tags/tag1508.xml><?xml version="1.0" encoding="utf-8"?>
<p:tagLst xmlns:p="http://schemas.openxmlformats.org/presentationml/2006/main">
  <p:tag name="KSO_WM_BEAUTIFY_FLAG" val=""/>
</p:tagLst>
</file>

<file path=ppt/tags/tag1509.xml><?xml version="1.0" encoding="utf-8"?>
<p:tagLst xmlns:p="http://schemas.openxmlformats.org/presentationml/2006/main">
  <p:tag name="KSO_WM_BEAUTIFY_FLAG" val=""/>
</p:tagLst>
</file>

<file path=ppt/tags/tag1510.xml><?xml version="1.0" encoding="utf-8"?>
<p:tagLst xmlns:p="http://schemas.openxmlformats.org/presentationml/2006/main">
  <p:tag name="KSO_WM_BEAUTIFY_FLAG" val=""/>
</p:tagLst>
</file>

<file path=ppt/tags/tag1511.xml><?xml version="1.0" encoding="utf-8"?>
<p:tagLst xmlns:p="http://schemas.openxmlformats.org/presentationml/2006/main">
  <p:tag name="KSO_WM_BEAUTIFY_FLAG" val=""/>
</p:tagLst>
</file>

<file path=ppt/tags/tag1512.xml><?xml version="1.0" encoding="utf-8"?>
<p:tagLst xmlns:p="http://schemas.openxmlformats.org/presentationml/2006/main">
  <p:tag name="KSO_WM_BEAUTIFY_FLAG" val=""/>
</p:tagLst>
</file>

<file path=ppt/tags/tag1513.xml><?xml version="1.0" encoding="utf-8"?>
<p:tagLst xmlns:p="http://schemas.openxmlformats.org/presentationml/2006/main">
  <p:tag name="KSO_WM_BEAUTIFY_FLAG" val=""/>
</p:tagLst>
</file>

<file path=ppt/tags/tag1514.xml><?xml version="1.0" encoding="utf-8"?>
<p:tagLst xmlns:p="http://schemas.openxmlformats.org/presentationml/2006/main">
  <p:tag name="KSO_WM_BEAUTIFY_FLAG" val=""/>
</p:tagLst>
</file>

<file path=ppt/tags/tag1515.xml><?xml version="1.0" encoding="utf-8"?>
<p:tagLst xmlns:p="http://schemas.openxmlformats.org/presentationml/2006/main">
  <p:tag name="KSO_WM_BEAUTIFY_FLAG" val=""/>
</p:tagLst>
</file>

<file path=ppt/tags/tag1516.xml><?xml version="1.0" encoding="utf-8"?>
<p:tagLst xmlns:p="http://schemas.openxmlformats.org/presentationml/2006/main">
  <p:tag name="KSO_WM_BEAUTIFY_FLAG" val=""/>
</p:tagLst>
</file>

<file path=ppt/tags/tag1517.xml><?xml version="1.0" encoding="utf-8"?>
<p:tagLst xmlns:p="http://schemas.openxmlformats.org/presentationml/2006/main">
  <p:tag name="KSO_WM_BEAUTIFY_FLAG" val=""/>
</p:tagLst>
</file>

<file path=ppt/tags/tag1518.xml><?xml version="1.0" encoding="utf-8"?>
<p:tagLst xmlns:p="http://schemas.openxmlformats.org/presentationml/2006/main">
  <p:tag name="KSO_WM_BEAUTIFY_FLAG" val=""/>
</p:tagLst>
</file>

<file path=ppt/tags/tag1519.xml><?xml version="1.0" encoding="utf-8"?>
<p:tagLst xmlns:p="http://schemas.openxmlformats.org/presentationml/2006/main">
  <p:tag name="KSO_WM_BEAUTIFY_FLAG" val=""/>
</p:tagLst>
</file>

<file path=ppt/tags/tag1520.xml><?xml version="1.0" encoding="utf-8"?>
<p:tagLst xmlns:p="http://schemas.openxmlformats.org/presentationml/2006/main">
  <p:tag name="KSO_WM_BEAUTIFY_FLAG" val=""/>
</p:tagLst>
</file>

<file path=ppt/tags/tag1521.xml><?xml version="1.0" encoding="utf-8"?>
<p:tagLst xmlns:p="http://schemas.openxmlformats.org/presentationml/2006/main">
  <p:tag name="KSO_WM_BEAUTIFY_FLAG" val=""/>
</p:tagLst>
</file>

<file path=ppt/tags/tag1522.xml><?xml version="1.0" encoding="utf-8"?>
<p:tagLst xmlns:p="http://schemas.openxmlformats.org/presentationml/2006/main">
  <p:tag name="KSO_WM_BEAUTIFY_FLAG" val=""/>
</p:tagLst>
</file>

<file path=ppt/tags/tag1523.xml><?xml version="1.0" encoding="utf-8"?>
<p:tagLst xmlns:p="http://schemas.openxmlformats.org/presentationml/2006/main">
  <p:tag name="KSO_WM_BEAUTIFY_FLAG" val=""/>
</p:tagLst>
</file>

<file path=ppt/tags/tag1524.xml><?xml version="1.0" encoding="utf-8"?>
<p:tagLst xmlns:p="http://schemas.openxmlformats.org/presentationml/2006/main">
  <p:tag name="KSO_WM_BEAUTIFY_FLAG" val=""/>
</p:tagLst>
</file>

<file path=ppt/tags/tag1525.xml><?xml version="1.0" encoding="utf-8"?>
<p:tagLst xmlns:p="http://schemas.openxmlformats.org/presentationml/2006/main">
  <p:tag name="KSO_WM_BEAUTIFY_FLAG" val=""/>
</p:tagLst>
</file>

<file path=ppt/tags/tag1526.xml><?xml version="1.0" encoding="utf-8"?>
<p:tagLst xmlns:p="http://schemas.openxmlformats.org/presentationml/2006/main">
  <p:tag name="KSO_WM_BEAUTIFY_FLAG" val=""/>
</p:tagLst>
</file>

<file path=ppt/tags/tag1527.xml><?xml version="1.0" encoding="utf-8"?>
<p:tagLst xmlns:p="http://schemas.openxmlformats.org/presentationml/2006/main">
  <p:tag name="KSO_WM_BEAUTIFY_FLAG" val=""/>
</p:tagLst>
</file>

<file path=ppt/tags/tag1528.xml><?xml version="1.0" encoding="utf-8"?>
<p:tagLst xmlns:p="http://schemas.openxmlformats.org/presentationml/2006/main">
  <p:tag name="KSO_WM_BEAUTIFY_FLAG" val=""/>
</p:tagLst>
</file>

<file path=ppt/tags/tag1529.xml><?xml version="1.0" encoding="utf-8"?>
<p:tagLst xmlns:p="http://schemas.openxmlformats.org/presentationml/2006/main">
  <p:tag name="KSO_WM_BEAUTIFY_FLAG" val=""/>
</p:tagLst>
</file>

<file path=ppt/tags/tag1530.xml><?xml version="1.0" encoding="utf-8"?>
<p:tagLst xmlns:p="http://schemas.openxmlformats.org/presentationml/2006/main">
  <p:tag name="KSO_WM_BEAUTIFY_FLAG" val=""/>
</p:tagLst>
</file>

<file path=ppt/tags/tag1531.xml><?xml version="1.0" encoding="utf-8"?>
<p:tagLst xmlns:p="http://schemas.openxmlformats.org/presentationml/2006/main">
  <p:tag name="KSO_WM_BEAUTIFY_FLAG" val=""/>
</p:tagLst>
</file>

<file path=ppt/tags/tag1532.xml><?xml version="1.0" encoding="utf-8"?>
<p:tagLst xmlns:p="http://schemas.openxmlformats.org/presentationml/2006/main">
  <p:tag name="KSO_WM_BEAUTIFY_FLAG" val=""/>
</p:tagLst>
</file>

<file path=ppt/tags/tag1533.xml><?xml version="1.0" encoding="utf-8"?>
<p:tagLst xmlns:p="http://schemas.openxmlformats.org/presentationml/2006/main">
  <p:tag name="KSO_WM_BEAUTIFY_FLAG" val=""/>
</p:tagLst>
</file>

<file path=ppt/tags/tag1534.xml><?xml version="1.0" encoding="utf-8"?>
<p:tagLst xmlns:p="http://schemas.openxmlformats.org/presentationml/2006/main">
  <p:tag name="KSO_WM_BEAUTIFY_FLAG" val=""/>
</p:tagLst>
</file>

<file path=ppt/tags/tag1535.xml><?xml version="1.0" encoding="utf-8"?>
<p:tagLst xmlns:p="http://schemas.openxmlformats.org/presentationml/2006/main">
  <p:tag name="KSO_WM_BEAUTIFY_FLAG" val=""/>
</p:tagLst>
</file>

<file path=ppt/tags/tag1536.xml><?xml version="1.0" encoding="utf-8"?>
<p:tagLst xmlns:p="http://schemas.openxmlformats.org/presentationml/2006/main">
  <p:tag name="KSO_WM_BEAUTIFY_FLAG" val=""/>
</p:tagLst>
</file>

<file path=ppt/tags/tag1537.xml><?xml version="1.0" encoding="utf-8"?>
<p:tagLst xmlns:p="http://schemas.openxmlformats.org/presentationml/2006/main">
  <p:tag name="KSO_WM_BEAUTIFY_FLAG" val=""/>
</p:tagLst>
</file>

<file path=ppt/tags/tag1538.xml><?xml version="1.0" encoding="utf-8"?>
<p:tagLst xmlns:p="http://schemas.openxmlformats.org/presentationml/2006/main">
  <p:tag name="KSO_WM_BEAUTIFY_FLAG" val=""/>
</p:tagLst>
</file>

<file path=ppt/tags/tag1539.xml><?xml version="1.0" encoding="utf-8"?>
<p:tagLst xmlns:p="http://schemas.openxmlformats.org/presentationml/2006/main">
  <p:tag name="KSO_WM_BEAUTIFY_FLAG" val=""/>
</p:tagLst>
</file>

<file path=ppt/tags/tag1540.xml><?xml version="1.0" encoding="utf-8"?>
<p:tagLst xmlns:p="http://schemas.openxmlformats.org/presentationml/2006/main">
  <p:tag name="KSO_WM_BEAUTIFY_FLAG" val=""/>
</p:tagLst>
</file>

<file path=ppt/tags/tag1541.xml><?xml version="1.0" encoding="utf-8"?>
<p:tagLst xmlns:p="http://schemas.openxmlformats.org/presentationml/2006/main">
  <p:tag name="KSO_WM_BEAUTIFY_FLAG" val=""/>
</p:tagLst>
</file>

<file path=ppt/tags/tag1542.xml><?xml version="1.0" encoding="utf-8"?>
<p:tagLst xmlns:p="http://schemas.openxmlformats.org/presentationml/2006/main">
  <p:tag name="KSO_WM_BEAUTIFY_FLAG" val=""/>
</p:tagLst>
</file>

<file path=ppt/tags/tag1543.xml><?xml version="1.0" encoding="utf-8"?>
<p:tagLst xmlns:p="http://schemas.openxmlformats.org/presentationml/2006/main">
  <p:tag name="KSO_WM_BEAUTIFY_FLAG" val=""/>
</p:tagLst>
</file>

<file path=ppt/tags/tag1544.xml><?xml version="1.0" encoding="utf-8"?>
<p:tagLst xmlns:p="http://schemas.openxmlformats.org/presentationml/2006/main">
  <p:tag name="KSO_WM_BEAUTIFY_FLAG" val=""/>
</p:tagLst>
</file>

<file path=ppt/tags/tag1545.xml><?xml version="1.0" encoding="utf-8"?>
<p:tagLst xmlns:p="http://schemas.openxmlformats.org/presentationml/2006/main">
  <p:tag name="KSO_WM_BEAUTIFY_FLAG" val=""/>
</p:tagLst>
</file>

<file path=ppt/tags/tag1546.xml><?xml version="1.0" encoding="utf-8"?>
<p:tagLst xmlns:p="http://schemas.openxmlformats.org/presentationml/2006/main">
  <p:tag name="KSO_WM_BEAUTIFY_FLAG" val=""/>
</p:tagLst>
</file>

<file path=ppt/tags/tag1547.xml><?xml version="1.0" encoding="utf-8"?>
<p:tagLst xmlns:p="http://schemas.openxmlformats.org/presentationml/2006/main">
  <p:tag name="KSO_WM_BEAUTIFY_FLAG" val=""/>
</p:tagLst>
</file>

<file path=ppt/tags/tag1548.xml><?xml version="1.0" encoding="utf-8"?>
<p:tagLst xmlns:p="http://schemas.openxmlformats.org/presentationml/2006/main">
  <p:tag name="KSO_WM_BEAUTIFY_FLAG" val=""/>
</p:tagLst>
</file>

<file path=ppt/tags/tag1549.xml><?xml version="1.0" encoding="utf-8"?>
<p:tagLst xmlns:p="http://schemas.openxmlformats.org/presentationml/2006/main">
  <p:tag name="KSO_WM_BEAUTIFY_FLAG" val=""/>
</p:tagLst>
</file>

<file path=ppt/tags/tag1550.xml><?xml version="1.0" encoding="utf-8"?>
<p:tagLst xmlns:p="http://schemas.openxmlformats.org/presentationml/2006/main">
  <p:tag name="KSO_WM_BEAUTIFY_FLAG" val=""/>
</p:tagLst>
</file>

<file path=ppt/tags/tag1551.xml><?xml version="1.0" encoding="utf-8"?>
<p:tagLst xmlns:p="http://schemas.openxmlformats.org/presentationml/2006/main">
  <p:tag name="KSO_WM_BEAUTIFY_FLAG" val=""/>
</p:tagLst>
</file>

<file path=ppt/tags/tag1552.xml><?xml version="1.0" encoding="utf-8"?>
<p:tagLst xmlns:p="http://schemas.openxmlformats.org/presentationml/2006/main">
  <p:tag name="KSO_WM_BEAUTIFY_FLAG" val=""/>
</p:tagLst>
</file>

<file path=ppt/tags/tag1553.xml><?xml version="1.0" encoding="utf-8"?>
<p:tagLst xmlns:p="http://schemas.openxmlformats.org/presentationml/2006/main">
  <p:tag name="KSO_WM_BEAUTIFY_FLAG" val=""/>
</p:tagLst>
</file>

<file path=ppt/tags/tag1554.xml><?xml version="1.0" encoding="utf-8"?>
<p:tagLst xmlns:p="http://schemas.openxmlformats.org/presentationml/2006/main">
  <p:tag name="KSO_WM_BEAUTIFY_FLAG" val=""/>
</p:tagLst>
</file>

<file path=ppt/tags/tag1555.xml><?xml version="1.0" encoding="utf-8"?>
<p:tagLst xmlns:p="http://schemas.openxmlformats.org/presentationml/2006/main">
  <p:tag name="KSO_WM_BEAUTIFY_FLAG" val=""/>
</p:tagLst>
</file>

<file path=ppt/tags/tag1556.xml><?xml version="1.0" encoding="utf-8"?>
<p:tagLst xmlns:p="http://schemas.openxmlformats.org/presentationml/2006/main">
  <p:tag name="KSO_WM_BEAUTIFY_FLAG" val=""/>
</p:tagLst>
</file>

<file path=ppt/tags/tag1557.xml><?xml version="1.0" encoding="utf-8"?>
<p:tagLst xmlns:p="http://schemas.openxmlformats.org/presentationml/2006/main">
  <p:tag name="KSO_WM_BEAUTIFY_FLAG" val=""/>
</p:tagLst>
</file>

<file path=ppt/tags/tag1558.xml><?xml version="1.0" encoding="utf-8"?>
<p:tagLst xmlns:p="http://schemas.openxmlformats.org/presentationml/2006/main">
  <p:tag name="KSO_WM_BEAUTIFY_FLAG" val=""/>
</p:tagLst>
</file>

<file path=ppt/tags/tag1559.xml><?xml version="1.0" encoding="utf-8"?>
<p:tagLst xmlns:p="http://schemas.openxmlformats.org/presentationml/2006/main">
  <p:tag name="KSO_WM_BEAUTIFY_FLAG" val=""/>
</p:tagLst>
</file>

<file path=ppt/tags/tag1560.xml><?xml version="1.0" encoding="utf-8"?>
<p:tagLst xmlns:p="http://schemas.openxmlformats.org/presentationml/2006/main">
  <p:tag name="KSO_WM_BEAUTIFY_FLAG" val=""/>
</p:tagLst>
</file>

<file path=ppt/tags/tag1561.xml><?xml version="1.0" encoding="utf-8"?>
<p:tagLst xmlns:p="http://schemas.openxmlformats.org/presentationml/2006/main">
  <p:tag name="KSO_WM_BEAUTIFY_FLAG" val=""/>
</p:tagLst>
</file>

<file path=ppt/tags/tag1562.xml><?xml version="1.0" encoding="utf-8"?>
<p:tagLst xmlns:p="http://schemas.openxmlformats.org/presentationml/2006/main">
  <p:tag name="KSO_WM_BEAUTIFY_FLAG" val=""/>
</p:tagLst>
</file>

<file path=ppt/tags/tag1563.xml><?xml version="1.0" encoding="utf-8"?>
<p:tagLst xmlns:p="http://schemas.openxmlformats.org/presentationml/2006/main">
  <p:tag name="KSO_WM_BEAUTIFY_FLAG" val=""/>
</p:tagLst>
</file>

<file path=ppt/tags/tag1564.xml><?xml version="1.0" encoding="utf-8"?>
<p:tagLst xmlns:p="http://schemas.openxmlformats.org/presentationml/2006/main">
  <p:tag name="KSO_WM_BEAUTIFY_FLAG" val=""/>
</p:tagLst>
</file>

<file path=ppt/tags/tag1565.xml><?xml version="1.0" encoding="utf-8"?>
<p:tagLst xmlns:p="http://schemas.openxmlformats.org/presentationml/2006/main">
  <p:tag name="KSO_WM_BEAUTIFY_FLAG" val=""/>
</p:tagLst>
</file>

<file path=ppt/tags/tag1566.xml><?xml version="1.0" encoding="utf-8"?>
<p:tagLst xmlns:p="http://schemas.openxmlformats.org/presentationml/2006/main">
  <p:tag name="KSO_WM_BEAUTIFY_FLAG" val=""/>
</p:tagLst>
</file>

<file path=ppt/tags/tag1567.xml><?xml version="1.0" encoding="utf-8"?>
<p:tagLst xmlns:p="http://schemas.openxmlformats.org/presentationml/2006/main">
  <p:tag name="KSO_WM_BEAUTIFY_FLAG" val=""/>
</p:tagLst>
</file>

<file path=ppt/tags/tag1568.xml><?xml version="1.0" encoding="utf-8"?>
<p:tagLst xmlns:p="http://schemas.openxmlformats.org/presentationml/2006/main">
  <p:tag name="KSO_WM_BEAUTIFY_FLAG" val=""/>
</p:tagLst>
</file>

<file path=ppt/tags/tag1569.xml><?xml version="1.0" encoding="utf-8"?>
<p:tagLst xmlns:p="http://schemas.openxmlformats.org/presentationml/2006/main">
  <p:tag name="KSO_WM_BEAUTIFY_FLAG" val=""/>
</p:tagLst>
</file>

<file path=ppt/tags/tag1570.xml><?xml version="1.0" encoding="utf-8"?>
<p:tagLst xmlns:p="http://schemas.openxmlformats.org/presentationml/2006/main">
  <p:tag name="KSO_WM_BEAUTIFY_FLAG" val=""/>
</p:tagLst>
</file>

<file path=ppt/tags/tag1571.xml><?xml version="1.0" encoding="utf-8"?>
<p:tagLst xmlns:p="http://schemas.openxmlformats.org/presentationml/2006/main">
  <p:tag name="KSO_WM_BEAUTIFY_FLAG" val=""/>
</p:tagLst>
</file>

<file path=ppt/tags/tag1572.xml><?xml version="1.0" encoding="utf-8"?>
<p:tagLst xmlns:p="http://schemas.openxmlformats.org/presentationml/2006/main">
  <p:tag name="KSO_WM_BEAUTIFY_FLAG" val=""/>
</p:tagLst>
</file>

<file path=ppt/tags/tag1573.xml><?xml version="1.0" encoding="utf-8"?>
<p:tagLst xmlns:p="http://schemas.openxmlformats.org/presentationml/2006/main">
  <p:tag name="KSO_WM_BEAUTIFY_FLAG" val=""/>
</p:tagLst>
</file>

<file path=ppt/tags/tag1574.xml><?xml version="1.0" encoding="utf-8"?>
<p:tagLst xmlns:p="http://schemas.openxmlformats.org/presentationml/2006/main">
  <p:tag name="KSO_WM_BEAUTIFY_FLAG" val=""/>
</p:tagLst>
</file>

<file path=ppt/tags/tag1575.xml><?xml version="1.0" encoding="utf-8"?>
<p:tagLst xmlns:p="http://schemas.openxmlformats.org/presentationml/2006/main">
  <p:tag name="KSO_WM_BEAUTIFY_FLAG" val=""/>
</p:tagLst>
</file>

<file path=ppt/tags/tag1576.xml><?xml version="1.0" encoding="utf-8"?>
<p:tagLst xmlns:p="http://schemas.openxmlformats.org/presentationml/2006/main">
  <p:tag name="KSO_WM_BEAUTIFY_FLAG" val=""/>
</p:tagLst>
</file>

<file path=ppt/tags/tag1577.xml><?xml version="1.0" encoding="utf-8"?>
<p:tagLst xmlns:p="http://schemas.openxmlformats.org/presentationml/2006/main">
  <p:tag name="KSO_WM_BEAUTIFY_FLAG" val=""/>
</p:tagLst>
</file>

<file path=ppt/tags/tag1578.xml><?xml version="1.0" encoding="utf-8"?>
<p:tagLst xmlns:p="http://schemas.openxmlformats.org/presentationml/2006/main">
  <p:tag name="KSO_WM_BEAUTIFY_FLAG" val=""/>
</p:tagLst>
</file>

<file path=ppt/tags/tag1579.xml><?xml version="1.0" encoding="utf-8"?>
<p:tagLst xmlns:p="http://schemas.openxmlformats.org/presentationml/2006/main">
  <p:tag name="KSO_WM_BEAUTIFY_FLAG" val=""/>
</p:tagLst>
</file>

<file path=ppt/tags/tag1580.xml><?xml version="1.0" encoding="utf-8"?>
<p:tagLst xmlns:p="http://schemas.openxmlformats.org/presentationml/2006/main">
  <p:tag name="KSO_WM_BEAUTIFY_FLAG" val=""/>
</p:tagLst>
</file>

<file path=ppt/tags/tag1581.xml><?xml version="1.0" encoding="utf-8"?>
<p:tagLst xmlns:p="http://schemas.openxmlformats.org/presentationml/2006/main">
  <p:tag name="KSO_WM_BEAUTIFY_FLAG" val=""/>
</p:tagLst>
</file>

<file path=ppt/tags/tag1582.xml><?xml version="1.0" encoding="utf-8"?>
<p:tagLst xmlns:p="http://schemas.openxmlformats.org/presentationml/2006/main">
  <p:tag name="KSO_WM_BEAUTIFY_FLAG" val=""/>
</p:tagLst>
</file>

<file path=ppt/tags/tag1583.xml><?xml version="1.0" encoding="utf-8"?>
<p:tagLst xmlns:p="http://schemas.openxmlformats.org/presentationml/2006/main">
  <p:tag name="KSO_WM_BEAUTIFY_FLAG" val=""/>
</p:tagLst>
</file>

<file path=ppt/tags/tag1584.xml><?xml version="1.0" encoding="utf-8"?>
<p:tagLst xmlns:p="http://schemas.openxmlformats.org/presentationml/2006/main">
  <p:tag name="KSO_WM_BEAUTIFY_FLAG" val=""/>
</p:tagLst>
</file>

<file path=ppt/tags/tag1585.xml><?xml version="1.0" encoding="utf-8"?>
<p:tagLst xmlns:p="http://schemas.openxmlformats.org/presentationml/2006/main">
  <p:tag name="KSO_WM_BEAUTIFY_FLAG" val=""/>
</p:tagLst>
</file>

<file path=ppt/tags/tag1586.xml><?xml version="1.0" encoding="utf-8"?>
<p:tagLst xmlns:p="http://schemas.openxmlformats.org/presentationml/2006/main">
  <p:tag name="KSO_WM_BEAUTIFY_FLAG" val=""/>
</p:tagLst>
</file>

<file path=ppt/tags/tag1587.xml><?xml version="1.0" encoding="utf-8"?>
<p:tagLst xmlns:p="http://schemas.openxmlformats.org/presentationml/2006/main">
  <p:tag name="KSO_WM_BEAUTIFY_FLAG" val=""/>
</p:tagLst>
</file>

<file path=ppt/tags/tag1588.xml><?xml version="1.0" encoding="utf-8"?>
<p:tagLst xmlns:p="http://schemas.openxmlformats.org/presentationml/2006/main">
  <p:tag name="KSO_WM_BEAUTIFY_FLAG" val=""/>
</p:tagLst>
</file>

<file path=ppt/tags/tag1589.xml><?xml version="1.0" encoding="utf-8"?>
<p:tagLst xmlns:p="http://schemas.openxmlformats.org/presentationml/2006/main">
  <p:tag name="KSO_WM_BEAUTIFY_FLAG" val=""/>
</p:tagLst>
</file>

<file path=ppt/tags/tag1590.xml><?xml version="1.0" encoding="utf-8"?>
<p:tagLst xmlns:p="http://schemas.openxmlformats.org/presentationml/2006/main">
  <p:tag name="KSO_WM_BEAUTIFY_FLAG" val=""/>
</p:tagLst>
</file>

<file path=ppt/tags/tag1591.xml><?xml version="1.0" encoding="utf-8"?>
<p:tagLst xmlns:p="http://schemas.openxmlformats.org/presentationml/2006/main">
  <p:tag name="KSO_WM_BEAUTIFY_FLAG" val=""/>
</p:tagLst>
</file>

<file path=ppt/tags/tag1592.xml><?xml version="1.0" encoding="utf-8"?>
<p:tagLst xmlns:p="http://schemas.openxmlformats.org/presentationml/2006/main">
  <p:tag name="KSO_WM_BEAUTIFY_FLAG" val=""/>
</p:tagLst>
</file>

<file path=ppt/tags/tag1593.xml><?xml version="1.0" encoding="utf-8"?>
<p:tagLst xmlns:p="http://schemas.openxmlformats.org/presentationml/2006/main">
  <p:tag name="KSO_WM_BEAUTIFY_FLAG" val=""/>
</p:tagLst>
</file>

<file path=ppt/tags/tag1594.xml><?xml version="1.0" encoding="utf-8"?>
<p:tagLst xmlns:p="http://schemas.openxmlformats.org/presentationml/2006/main">
  <p:tag name="KSO_WM_BEAUTIFY_FLAG" val=""/>
</p:tagLst>
</file>

<file path=ppt/tags/tag1595.xml><?xml version="1.0" encoding="utf-8"?>
<p:tagLst xmlns:p="http://schemas.openxmlformats.org/presentationml/2006/main">
  <p:tag name="KSO_WM_BEAUTIFY_FLAG" val=""/>
</p:tagLst>
</file>

<file path=ppt/tags/tag1596.xml><?xml version="1.0" encoding="utf-8"?>
<p:tagLst xmlns:p="http://schemas.openxmlformats.org/presentationml/2006/main">
  <p:tag name="KSO_WM_BEAUTIFY_FLAG" val=""/>
</p:tagLst>
</file>

<file path=ppt/tags/tag1597.xml><?xml version="1.0" encoding="utf-8"?>
<p:tagLst xmlns:p="http://schemas.openxmlformats.org/presentationml/2006/main">
  <p:tag name="KSO_WM_BEAUTIFY_FLAG" val=""/>
</p:tagLst>
</file>

<file path=ppt/tags/tag1598.xml><?xml version="1.0" encoding="utf-8"?>
<p:tagLst xmlns:p="http://schemas.openxmlformats.org/presentationml/2006/main">
  <p:tag name="KSO_WM_BEAUTIFY_FLAG" val=""/>
</p:tagLst>
</file>

<file path=ppt/tags/tag1599.xml><?xml version="1.0" encoding="utf-8"?>
<p:tagLst xmlns:p="http://schemas.openxmlformats.org/presentationml/2006/main">
  <p:tag name="KSO_WM_BEAUTIFY_FLAG" val=""/>
</p:tagLst>
</file>

<file path=ppt/tags/tag1600.xml><?xml version="1.0" encoding="utf-8"?>
<p:tagLst xmlns:p="http://schemas.openxmlformats.org/presentationml/2006/main">
  <p:tag name="KSO_WM_BEAUTIFY_FLAG" val=""/>
</p:tagLst>
</file>

<file path=ppt/tags/tag1601.xml><?xml version="1.0" encoding="utf-8"?>
<p:tagLst xmlns:p="http://schemas.openxmlformats.org/presentationml/2006/main">
  <p:tag name="KSO_WM_BEAUTIFY_FLAG" val=""/>
</p:tagLst>
</file>

<file path=ppt/tags/tag1602.xml><?xml version="1.0" encoding="utf-8"?>
<p:tagLst xmlns:p="http://schemas.openxmlformats.org/presentationml/2006/main">
  <p:tag name="KSO_WM_BEAUTIFY_FLAG" val=""/>
</p:tagLst>
</file>

<file path=ppt/tags/tag1603.xml><?xml version="1.0" encoding="utf-8"?>
<p:tagLst xmlns:p="http://schemas.openxmlformats.org/presentationml/2006/main">
  <p:tag name="KSO_WM_BEAUTIFY_FLAG" val=""/>
</p:tagLst>
</file>

<file path=ppt/tags/tag1604.xml><?xml version="1.0" encoding="utf-8"?>
<p:tagLst xmlns:p="http://schemas.openxmlformats.org/presentationml/2006/main">
  <p:tag name="KSO_WM_BEAUTIFY_FLAG" val=""/>
</p:tagLst>
</file>

<file path=ppt/tags/tag1605.xml><?xml version="1.0" encoding="utf-8"?>
<p:tagLst xmlns:p="http://schemas.openxmlformats.org/presentationml/2006/main">
  <p:tag name="KSO_WM_BEAUTIFY_FLAG" val=""/>
</p:tagLst>
</file>

<file path=ppt/tags/tag1606.xml><?xml version="1.0" encoding="utf-8"?>
<p:tagLst xmlns:p="http://schemas.openxmlformats.org/presentationml/2006/main">
  <p:tag name="KSO_WM_BEAUTIFY_FLAG" val=""/>
</p:tagLst>
</file>

<file path=ppt/tags/tag1607.xml><?xml version="1.0" encoding="utf-8"?>
<p:tagLst xmlns:p="http://schemas.openxmlformats.org/presentationml/2006/main">
  <p:tag name="KSO_WM_BEAUTIFY_FLAG" val=""/>
</p:tagLst>
</file>

<file path=ppt/tags/tag1608.xml><?xml version="1.0" encoding="utf-8"?>
<p:tagLst xmlns:p="http://schemas.openxmlformats.org/presentationml/2006/main">
  <p:tag name="KSO_WM_BEAUTIFY_FLAG" val=""/>
</p:tagLst>
</file>

<file path=ppt/tags/tag1609.xml><?xml version="1.0" encoding="utf-8"?>
<p:tagLst xmlns:p="http://schemas.openxmlformats.org/presentationml/2006/main">
  <p:tag name="KSO_WM_BEAUTIFY_FLAG" val=""/>
</p:tagLst>
</file>

<file path=ppt/tags/tag1610.xml><?xml version="1.0" encoding="utf-8"?>
<p:tagLst xmlns:p="http://schemas.openxmlformats.org/presentationml/2006/main">
  <p:tag name="KSO_WM_BEAUTIFY_FLAG" val=""/>
</p:tagLst>
</file>

<file path=ppt/tags/tag1611.xml><?xml version="1.0" encoding="utf-8"?>
<p:tagLst xmlns:p="http://schemas.openxmlformats.org/presentationml/2006/main">
  <p:tag name="KSO_WM_BEAUTIFY_FLAG" val=""/>
</p:tagLst>
</file>

<file path=ppt/tags/tag1612.xml><?xml version="1.0" encoding="utf-8"?>
<p:tagLst xmlns:p="http://schemas.openxmlformats.org/presentationml/2006/main">
  <p:tag name="KSO_WM_BEAUTIFY_FLAG" val=""/>
</p:tagLst>
</file>

<file path=ppt/tags/tag1613.xml><?xml version="1.0" encoding="utf-8"?>
<p:tagLst xmlns:p="http://schemas.openxmlformats.org/presentationml/2006/main">
  <p:tag name="KSO_WM_BEAUTIFY_FLAG" val=""/>
</p:tagLst>
</file>

<file path=ppt/tags/tag1614.xml><?xml version="1.0" encoding="utf-8"?>
<p:tagLst xmlns:p="http://schemas.openxmlformats.org/presentationml/2006/main">
  <p:tag name="KSO_WM_BEAUTIFY_FLAG" val=""/>
</p:tagLst>
</file>

<file path=ppt/tags/tag1615.xml><?xml version="1.0" encoding="utf-8"?>
<p:tagLst xmlns:p="http://schemas.openxmlformats.org/presentationml/2006/main">
  <p:tag name="KSO_WM_BEAUTIFY_FLAG" val=""/>
</p:tagLst>
</file>

<file path=ppt/tags/tag1616.xml><?xml version="1.0" encoding="utf-8"?>
<p:tagLst xmlns:p="http://schemas.openxmlformats.org/presentationml/2006/main">
  <p:tag name="KSO_WM_BEAUTIFY_FLAG" val=""/>
</p:tagLst>
</file>

<file path=ppt/tags/tag1617.xml><?xml version="1.0" encoding="utf-8"?>
<p:tagLst xmlns:p="http://schemas.openxmlformats.org/presentationml/2006/main">
  <p:tag name="KSO_WM_BEAUTIFY_FLAG" val=""/>
</p:tagLst>
</file>

<file path=ppt/tags/tag1618.xml><?xml version="1.0" encoding="utf-8"?>
<p:tagLst xmlns:p="http://schemas.openxmlformats.org/presentationml/2006/main">
  <p:tag name="KSO_WM_BEAUTIFY_FLAG" val=""/>
</p:tagLst>
</file>

<file path=ppt/tags/tag1619.xml><?xml version="1.0" encoding="utf-8"?>
<p:tagLst xmlns:p="http://schemas.openxmlformats.org/presentationml/2006/main">
  <p:tag name="KSO_WM_BEAUTIFY_FLAG" val=""/>
</p:tagLst>
</file>

<file path=ppt/tags/tag1620.xml><?xml version="1.0" encoding="utf-8"?>
<p:tagLst xmlns:p="http://schemas.openxmlformats.org/presentationml/2006/main">
  <p:tag name="KSO_WM_BEAUTIFY_FLAG" val=""/>
</p:tagLst>
</file>

<file path=ppt/tags/tag1621.xml><?xml version="1.0" encoding="utf-8"?>
<p:tagLst xmlns:p="http://schemas.openxmlformats.org/presentationml/2006/main">
  <p:tag name="KSO_WM_BEAUTIFY_FLAG" val=""/>
</p:tagLst>
</file>

<file path=ppt/tags/tag1622.xml><?xml version="1.0" encoding="utf-8"?>
<p:tagLst xmlns:p="http://schemas.openxmlformats.org/presentationml/2006/main">
  <p:tag name="KSO_WM_BEAUTIFY_FLAG" val=""/>
</p:tagLst>
</file>

<file path=ppt/tags/tag1623.xml><?xml version="1.0" encoding="utf-8"?>
<p:tagLst xmlns:p="http://schemas.openxmlformats.org/presentationml/2006/main">
  <p:tag name="KSO_WM_BEAUTIFY_FLAG" val=""/>
</p:tagLst>
</file>

<file path=ppt/tags/tag1624.xml><?xml version="1.0" encoding="utf-8"?>
<p:tagLst xmlns:p="http://schemas.openxmlformats.org/presentationml/2006/main">
  <p:tag name="KSO_WM_BEAUTIFY_FLAG" val=""/>
</p:tagLst>
</file>

<file path=ppt/tags/tag1625.xml><?xml version="1.0" encoding="utf-8"?>
<p:tagLst xmlns:p="http://schemas.openxmlformats.org/presentationml/2006/main">
  <p:tag name="KSO_WM_BEAUTIFY_FLAG" val=""/>
</p:tagLst>
</file>

<file path=ppt/tags/tag1626.xml><?xml version="1.0" encoding="utf-8"?>
<p:tagLst xmlns:p="http://schemas.openxmlformats.org/presentationml/2006/main">
  <p:tag name="ISLIDE.THEME" val="https://www.islide.cc;"/>
  <p:tag name="ISLIDE.DIAGRAM" val="#648580;"/>
</p:tagLst>
</file>

<file path=ppt/tags/tag1627.xml><?xml version="1.0" encoding="utf-8"?>
<p:tagLst xmlns:p="http://schemas.openxmlformats.org/presentationml/2006/main">
  <p:tag name="ISLIDE.THEME" val="https://www.islide.cc;"/>
  <p:tag name="ISLIDE.DIAGRAM" val="#648580;"/>
</p:tagLst>
</file>

<file path=ppt/tags/tag1628.xml><?xml version="1.0" encoding="utf-8"?>
<p:tagLst xmlns:p="http://schemas.openxmlformats.org/presentationml/2006/main">
  <p:tag name="KSO_WM_BEAUTIFY_FLAG" val=""/>
</p:tagLst>
</file>

<file path=ppt/tags/tag1629.xml><?xml version="1.0" encoding="utf-8"?>
<p:tagLst xmlns:p="http://schemas.openxmlformats.org/presentationml/2006/main">
  <p:tag name="KSO_WM_BEAUTIFY_FLAG" val=""/>
</p:tagLst>
</file>

<file path=ppt/tags/tag1630.xml><?xml version="1.0" encoding="utf-8"?>
<p:tagLst xmlns:p="http://schemas.openxmlformats.org/presentationml/2006/main">
  <p:tag name="KSO_WM_BEAUTIFY_FLAG" val=""/>
</p:tagLst>
</file>

<file path=ppt/tags/tag1631.xml><?xml version="1.0" encoding="utf-8"?>
<p:tagLst xmlns:p="http://schemas.openxmlformats.org/presentationml/2006/main">
  <p:tag name="KSO_WM_BEAUTIFY_FLAG" val=""/>
</p:tagLst>
</file>

<file path=ppt/tags/tag1632.xml><?xml version="1.0" encoding="utf-8"?>
<p:tagLst xmlns:p="http://schemas.openxmlformats.org/presentationml/2006/main">
  <p:tag name="KSO_WM_BEAUTIFY_FLAG" val=""/>
</p:tagLst>
</file>

<file path=ppt/tags/tag1633.xml><?xml version="1.0" encoding="utf-8"?>
<p:tagLst xmlns:p="http://schemas.openxmlformats.org/presentationml/2006/main">
  <p:tag name="KSO_WM_BEAUTIFY_FLAG" val=""/>
</p:tagLst>
</file>

<file path=ppt/tags/tag1634.xml><?xml version="1.0" encoding="utf-8"?>
<p:tagLst xmlns:p="http://schemas.openxmlformats.org/presentationml/2006/main">
  <p:tag name="KSO_WM_BEAUTIFY_FLAG" val=""/>
</p:tagLst>
</file>

<file path=ppt/tags/tag1635.xml><?xml version="1.0" encoding="utf-8"?>
<p:tagLst xmlns:p="http://schemas.openxmlformats.org/presentationml/2006/main">
  <p:tag name="KSO_WM_BEAUTIFY_FLAG" val=""/>
</p:tagLst>
</file>

<file path=ppt/tags/tag1636.xml><?xml version="1.0" encoding="utf-8"?>
<p:tagLst xmlns:p="http://schemas.openxmlformats.org/presentationml/2006/main">
  <p:tag name="KSO_WM_BEAUTIFY_FLAG" val=""/>
</p:tagLst>
</file>

<file path=ppt/tags/tag1637.xml><?xml version="1.0" encoding="utf-8"?>
<p:tagLst xmlns:p="http://schemas.openxmlformats.org/presentationml/2006/main">
  <p:tag name="KSO_WM_BEAUTIFY_FLAG" val=""/>
</p:tagLst>
</file>

<file path=ppt/tags/tag1638.xml><?xml version="1.0" encoding="utf-8"?>
<p:tagLst xmlns:p="http://schemas.openxmlformats.org/presentationml/2006/main">
  <p:tag name="KSO_WM_BEAUTIFY_FLAG" val=""/>
</p:tagLst>
</file>

<file path=ppt/tags/tag1639.xml><?xml version="1.0" encoding="utf-8"?>
<p:tagLst xmlns:p="http://schemas.openxmlformats.org/presentationml/2006/main">
  <p:tag name="KSO_WM_BEAUTIFY_FLAG" val=""/>
</p:tagLst>
</file>

<file path=ppt/tags/tag1640.xml><?xml version="1.0" encoding="utf-8"?>
<p:tagLst xmlns:p="http://schemas.openxmlformats.org/presentationml/2006/main">
  <p:tag name="KSO_WM_BEAUTIFY_FLAG" val=""/>
</p:tagLst>
</file>

<file path=ppt/tags/tag1641.xml><?xml version="1.0" encoding="utf-8"?>
<p:tagLst xmlns:p="http://schemas.openxmlformats.org/presentationml/2006/main">
  <p:tag name="KSO_WM_BEAUTIFY_FLAG" val=""/>
</p:tagLst>
</file>

<file path=ppt/tags/tag1642.xml><?xml version="1.0" encoding="utf-8"?>
<p:tagLst xmlns:p="http://schemas.openxmlformats.org/presentationml/2006/main">
  <p:tag name="KSO_WM_BEAUTIFY_FLAG" val=""/>
</p:tagLst>
</file>

<file path=ppt/tags/tag1643.xml><?xml version="1.0" encoding="utf-8"?>
<p:tagLst xmlns:p="http://schemas.openxmlformats.org/presentationml/2006/main">
  <p:tag name="KSO_WM_BEAUTIFY_FLAG" val=""/>
</p:tagLst>
</file>

<file path=ppt/tags/tag1644.xml><?xml version="1.0" encoding="utf-8"?>
<p:tagLst xmlns:p="http://schemas.openxmlformats.org/presentationml/2006/main">
  <p:tag name="KSO_WM_BEAUTIFY_FLAG" val=""/>
</p:tagLst>
</file>

<file path=ppt/tags/tag1645.xml><?xml version="1.0" encoding="utf-8"?>
<p:tagLst xmlns:p="http://schemas.openxmlformats.org/presentationml/2006/main">
  <p:tag name="KSO_WM_BEAUTIFY_FLAG" val=""/>
</p:tagLst>
</file>

<file path=ppt/tags/tag1646.xml><?xml version="1.0" encoding="utf-8"?>
<p:tagLst xmlns:p="http://schemas.openxmlformats.org/presentationml/2006/main">
  <p:tag name="KSO_WM_BEAUTIFY_FLAG" val=""/>
</p:tagLst>
</file>

<file path=ppt/tags/tag1647.xml><?xml version="1.0" encoding="utf-8"?>
<p:tagLst xmlns:p="http://schemas.openxmlformats.org/presentationml/2006/main">
  <p:tag name="KSO_WM_BEAUTIFY_FLAG" val=""/>
</p:tagLst>
</file>

<file path=ppt/tags/tag1648.xml><?xml version="1.0" encoding="utf-8"?>
<p:tagLst xmlns:p="http://schemas.openxmlformats.org/presentationml/2006/main">
  <p:tag name="KSO_WM_BEAUTIFY_FLAG" val=""/>
</p:tagLst>
</file>

<file path=ppt/tags/tag1649.xml><?xml version="1.0" encoding="utf-8"?>
<p:tagLst xmlns:p="http://schemas.openxmlformats.org/presentationml/2006/main">
  <p:tag name="KSO_WM_BEAUTIFY_FLAG" val=""/>
</p:tagLst>
</file>

<file path=ppt/tags/tag1650.xml><?xml version="1.0" encoding="utf-8"?>
<p:tagLst xmlns:p="http://schemas.openxmlformats.org/presentationml/2006/main">
  <p:tag name="KSO_WM_BEAUTIFY_FLAG" val=""/>
</p:tagLst>
</file>

<file path=ppt/tags/tag1651.xml><?xml version="1.0" encoding="utf-8"?>
<p:tagLst xmlns:p="http://schemas.openxmlformats.org/presentationml/2006/main">
  <p:tag name="KSO_WM_BEAUTIFY_FLAG" val=""/>
</p:tagLst>
</file>

<file path=ppt/tags/tag1652.xml><?xml version="1.0" encoding="utf-8"?>
<p:tagLst xmlns:p="http://schemas.openxmlformats.org/presentationml/2006/main">
  <p:tag name="KSO_WM_BEAUTIFY_FLAG" val=""/>
</p:tagLst>
</file>

<file path=ppt/tags/tag1653.xml><?xml version="1.0" encoding="utf-8"?>
<p:tagLst xmlns:p="http://schemas.openxmlformats.org/presentationml/2006/main">
  <p:tag name="KSO_WM_BEAUTIFY_FLAG" val=""/>
</p:tagLst>
</file>

<file path=ppt/tags/tag1654.xml><?xml version="1.0" encoding="utf-8"?>
<p:tagLst xmlns:p="http://schemas.openxmlformats.org/presentationml/2006/main">
  <p:tag name="KSO_WM_BEAUTIFY_FLAG" val=""/>
</p:tagLst>
</file>

<file path=ppt/tags/tag1655.xml><?xml version="1.0" encoding="utf-8"?>
<p:tagLst xmlns:p="http://schemas.openxmlformats.org/presentationml/2006/main">
  <p:tag name="KSO_WM_BEAUTIFY_FLAG" val=""/>
</p:tagLst>
</file>

<file path=ppt/tags/tag1656.xml><?xml version="1.0" encoding="utf-8"?>
<p:tagLst xmlns:p="http://schemas.openxmlformats.org/presentationml/2006/main">
  <p:tag name="KSO_WM_BEAUTIFY_FLAG" val=""/>
</p:tagLst>
</file>

<file path=ppt/tags/tag1657.xml><?xml version="1.0" encoding="utf-8"?>
<p:tagLst xmlns:p="http://schemas.openxmlformats.org/presentationml/2006/main">
  <p:tag name="KSO_WM_BEAUTIFY_FLAG" val=""/>
</p:tagLst>
</file>

<file path=ppt/tags/tag1658.xml><?xml version="1.0" encoding="utf-8"?>
<p:tagLst xmlns:p="http://schemas.openxmlformats.org/presentationml/2006/main">
  <p:tag name="KSO_WM_BEAUTIFY_FLAG" val=""/>
</p:tagLst>
</file>

<file path=ppt/tags/tag1659.xml><?xml version="1.0" encoding="utf-8"?>
<p:tagLst xmlns:p="http://schemas.openxmlformats.org/presentationml/2006/main">
  <p:tag name="KSO_WM_BEAUTIFY_FLAG" val=""/>
</p:tagLst>
</file>

<file path=ppt/tags/tag1660.xml><?xml version="1.0" encoding="utf-8"?>
<p:tagLst xmlns:p="http://schemas.openxmlformats.org/presentationml/2006/main">
  <p:tag name="KSO_WM_BEAUTIFY_FLAG" val=""/>
</p:tagLst>
</file>

<file path=ppt/tags/tag1661.xml><?xml version="1.0" encoding="utf-8"?>
<p:tagLst xmlns:p="http://schemas.openxmlformats.org/presentationml/2006/main">
  <p:tag name="KSO_WM_BEAUTIFY_FLAG" val=""/>
</p:tagLst>
</file>

<file path=ppt/tags/tag1662.xml><?xml version="1.0" encoding="utf-8"?>
<p:tagLst xmlns:p="http://schemas.openxmlformats.org/presentationml/2006/main">
  <p:tag name="KSO_WM_BEAUTIFY_FLAG" val=""/>
</p:tagLst>
</file>

<file path=ppt/tags/tag1663.xml><?xml version="1.0" encoding="utf-8"?>
<p:tagLst xmlns:p="http://schemas.openxmlformats.org/presentationml/2006/main">
  <p:tag name="KSO_WM_BEAUTIFY_FLAG" val=""/>
</p:tagLst>
</file>

<file path=ppt/tags/tag1664.xml><?xml version="1.0" encoding="utf-8"?>
<p:tagLst xmlns:p="http://schemas.openxmlformats.org/presentationml/2006/main">
  <p:tag name="KSO_WM_BEAUTIFY_FLAG" val=""/>
</p:tagLst>
</file>

<file path=ppt/tags/tag1665.xml><?xml version="1.0" encoding="utf-8"?>
<p:tagLst xmlns:p="http://schemas.openxmlformats.org/presentationml/2006/main">
  <p:tag name="KSO_WM_BEAUTIFY_FLAG" val=""/>
</p:tagLst>
</file>

<file path=ppt/tags/tag1666.xml><?xml version="1.0" encoding="utf-8"?>
<p:tagLst xmlns:p="http://schemas.openxmlformats.org/presentationml/2006/main">
  <p:tag name="KSO_WM_BEAUTIFY_FLAG" val=""/>
</p:tagLst>
</file>

<file path=ppt/tags/tag1667.xml><?xml version="1.0" encoding="utf-8"?>
<p:tagLst xmlns:p="http://schemas.openxmlformats.org/presentationml/2006/main">
  <p:tag name="KSO_WM_BEAUTIFY_FLAG" val=""/>
</p:tagLst>
</file>

<file path=ppt/tags/tag1668.xml><?xml version="1.0" encoding="utf-8"?>
<p:tagLst xmlns:p="http://schemas.openxmlformats.org/presentationml/2006/main">
  <p:tag name="KSO_WM_BEAUTIFY_FLAG" val=""/>
</p:tagLst>
</file>

<file path=ppt/tags/tag1669.xml><?xml version="1.0" encoding="utf-8"?>
<p:tagLst xmlns:p="http://schemas.openxmlformats.org/presentationml/2006/main">
  <p:tag name="KSO_WM_BEAUTIFY_FLAG" val=""/>
</p:tagLst>
</file>

<file path=ppt/tags/tag1670.xml><?xml version="1.0" encoding="utf-8"?>
<p:tagLst xmlns:p="http://schemas.openxmlformats.org/presentationml/2006/main">
  <p:tag name="KSO_WM_BEAUTIFY_FLAG" val=""/>
</p:tagLst>
</file>

<file path=ppt/tags/tag1671.xml><?xml version="1.0" encoding="utf-8"?>
<p:tagLst xmlns:p="http://schemas.openxmlformats.org/presentationml/2006/main">
  <p:tag name="KSO_WM_BEAUTIFY_FLAG" val=""/>
</p:tagLst>
</file>

<file path=ppt/tags/tag1672.xml><?xml version="1.0" encoding="utf-8"?>
<p:tagLst xmlns:p="http://schemas.openxmlformats.org/presentationml/2006/main">
  <p:tag name="KSO_WM_BEAUTIFY_FLAG" val=""/>
</p:tagLst>
</file>

<file path=ppt/tags/tag1673.xml><?xml version="1.0" encoding="utf-8"?>
<p:tagLst xmlns:p="http://schemas.openxmlformats.org/presentationml/2006/main">
  <p:tag name="KSO_WM_BEAUTIFY_FLAG" val=""/>
</p:tagLst>
</file>

<file path=ppt/tags/tag1674.xml><?xml version="1.0" encoding="utf-8"?>
<p:tagLst xmlns:p="http://schemas.openxmlformats.org/presentationml/2006/main">
  <p:tag name="KSO_WM_BEAUTIFY_FLAG" val=""/>
</p:tagLst>
</file>

<file path=ppt/tags/tag1675.xml><?xml version="1.0" encoding="utf-8"?>
<p:tagLst xmlns:p="http://schemas.openxmlformats.org/presentationml/2006/main">
  <p:tag name="KSO_WM_BEAUTIFY_FLAG" val=""/>
</p:tagLst>
</file>

<file path=ppt/tags/tag1676.xml><?xml version="1.0" encoding="utf-8"?>
<p:tagLst xmlns:p="http://schemas.openxmlformats.org/presentationml/2006/main">
  <p:tag name="KSO_WM_BEAUTIFY_FLAG" val=""/>
</p:tagLst>
</file>

<file path=ppt/tags/tag1677.xml><?xml version="1.0" encoding="utf-8"?>
<p:tagLst xmlns:p="http://schemas.openxmlformats.org/presentationml/2006/main">
  <p:tag name="KSO_WM_BEAUTIFY_FLAG" val=""/>
</p:tagLst>
</file>

<file path=ppt/tags/tag1678.xml><?xml version="1.0" encoding="utf-8"?>
<p:tagLst xmlns:p="http://schemas.openxmlformats.org/presentationml/2006/main">
  <p:tag name="KSO_WM_BEAUTIFY_FLAG" val=""/>
</p:tagLst>
</file>

<file path=ppt/tags/tag1679.xml><?xml version="1.0" encoding="utf-8"?>
<p:tagLst xmlns:p="http://schemas.openxmlformats.org/presentationml/2006/main">
  <p:tag name="KSO_WM_BEAUTIFY_FLAG" val=""/>
</p:tagLst>
</file>

<file path=ppt/tags/tag1680.xml><?xml version="1.0" encoding="utf-8"?>
<p:tagLst xmlns:p="http://schemas.openxmlformats.org/presentationml/2006/main">
  <p:tag name="KSO_WM_BEAUTIFY_FLAG" val=""/>
</p:tagLst>
</file>

<file path=ppt/tags/tag1681.xml><?xml version="1.0" encoding="utf-8"?>
<p:tagLst xmlns:p="http://schemas.openxmlformats.org/presentationml/2006/main">
  <p:tag name="KSO_WM_BEAUTIFY_FLAG" val=""/>
</p:tagLst>
</file>

<file path=ppt/tags/tag1682.xml><?xml version="1.0" encoding="utf-8"?>
<p:tagLst xmlns:p="http://schemas.openxmlformats.org/presentationml/2006/main">
  <p:tag name="KSO_WM_BEAUTIFY_FLAG" val=""/>
</p:tagLst>
</file>

<file path=ppt/tags/tag1683.xml><?xml version="1.0" encoding="utf-8"?>
<p:tagLst xmlns:p="http://schemas.openxmlformats.org/presentationml/2006/main">
  <p:tag name="KSO_WM_BEAUTIFY_FLAG" val=""/>
</p:tagLst>
</file>

<file path=ppt/tags/tag1684.xml><?xml version="1.0" encoding="utf-8"?>
<p:tagLst xmlns:p="http://schemas.openxmlformats.org/presentationml/2006/main">
  <p:tag name="KSO_WM_BEAUTIFY_FLAG" val=""/>
</p:tagLst>
</file>

<file path=ppt/tags/tag1685.xml><?xml version="1.0" encoding="utf-8"?>
<p:tagLst xmlns:p="http://schemas.openxmlformats.org/presentationml/2006/main">
  <p:tag name="KSO_WM_BEAUTIFY_FLAG" val=""/>
</p:tagLst>
</file>

<file path=ppt/tags/tag1686.xml><?xml version="1.0" encoding="utf-8"?>
<p:tagLst xmlns:p="http://schemas.openxmlformats.org/presentationml/2006/main">
  <p:tag name="KSO_WM_BEAUTIFY_FLAG" val=""/>
</p:tagLst>
</file>

<file path=ppt/tags/tag1687.xml><?xml version="1.0" encoding="utf-8"?>
<p:tagLst xmlns:p="http://schemas.openxmlformats.org/presentationml/2006/main">
  <p:tag name="KSO_WM_BEAUTIFY_FLAG" val=""/>
</p:tagLst>
</file>

<file path=ppt/tags/tag1688.xml><?xml version="1.0" encoding="utf-8"?>
<p:tagLst xmlns:p="http://schemas.openxmlformats.org/presentationml/2006/main">
  <p:tag name="KSO_WM_BEAUTIFY_FLAG" val=""/>
</p:tagLst>
</file>

<file path=ppt/tags/tag1689.xml><?xml version="1.0" encoding="utf-8"?>
<p:tagLst xmlns:p="http://schemas.openxmlformats.org/presentationml/2006/main">
  <p:tag name="KSO_WM_BEAUTIFY_FLAG" val=""/>
</p:tagLst>
</file>

<file path=ppt/tags/tag1690.xml><?xml version="1.0" encoding="utf-8"?>
<p:tagLst xmlns:p="http://schemas.openxmlformats.org/presentationml/2006/main">
  <p:tag name="KSO_WM_BEAUTIFY_FLAG" val=""/>
</p:tagLst>
</file>

<file path=ppt/tags/tag1691.xml><?xml version="1.0" encoding="utf-8"?>
<p:tagLst xmlns:p="http://schemas.openxmlformats.org/presentationml/2006/main">
  <p:tag name="KSO_WM_BEAUTIFY_FLAG" val=""/>
</p:tagLst>
</file>

<file path=ppt/tags/tag1692.xml><?xml version="1.0" encoding="utf-8"?>
<p:tagLst xmlns:p="http://schemas.openxmlformats.org/presentationml/2006/main">
  <p:tag name="KSO_WM_BEAUTIFY_FLAG" val=""/>
</p:tagLst>
</file>

<file path=ppt/tags/tag1693.xml><?xml version="1.0" encoding="utf-8"?>
<p:tagLst xmlns:p="http://schemas.openxmlformats.org/presentationml/2006/main">
  <p:tag name="KSO_WM_BEAUTIFY_FLAG" val=""/>
</p:tagLst>
</file>

<file path=ppt/tags/tag1694.xml><?xml version="1.0" encoding="utf-8"?>
<p:tagLst xmlns:p="http://schemas.openxmlformats.org/presentationml/2006/main">
  <p:tag name="KSO_WM_BEAUTIFY_FLAG" val=""/>
</p:tagLst>
</file>

<file path=ppt/tags/tag1695.xml><?xml version="1.0" encoding="utf-8"?>
<p:tagLst xmlns:p="http://schemas.openxmlformats.org/presentationml/2006/main">
  <p:tag name="KSO_WM_BEAUTIFY_FLAG" val=""/>
</p:tagLst>
</file>

<file path=ppt/tags/tag1696.xml><?xml version="1.0" encoding="utf-8"?>
<p:tagLst xmlns:p="http://schemas.openxmlformats.org/presentationml/2006/main">
  <p:tag name="KSO_WM_BEAUTIFY_FLAG" val=""/>
</p:tagLst>
</file>

<file path=ppt/tags/tag1697.xml><?xml version="1.0" encoding="utf-8"?>
<p:tagLst xmlns:p="http://schemas.openxmlformats.org/presentationml/2006/main">
  <p:tag name="KSO_WM_BEAUTIFY_FLAG" val=""/>
</p:tagLst>
</file>

<file path=ppt/tags/tag1698.xml><?xml version="1.0" encoding="utf-8"?>
<p:tagLst xmlns:p="http://schemas.openxmlformats.org/presentationml/2006/main">
  <p:tag name="KSO_WM_BEAUTIFY_FLAG" val=""/>
</p:tagLst>
</file>

<file path=ppt/tags/tag1699.xml><?xml version="1.0" encoding="utf-8"?>
<p:tagLst xmlns:p="http://schemas.openxmlformats.org/presentationml/2006/main">
  <p:tag name="KSO_WM_BEAUTIFY_FLAG" val=""/>
</p:tagLst>
</file>

<file path=ppt/tags/tag1700.xml><?xml version="1.0" encoding="utf-8"?>
<p:tagLst xmlns:p="http://schemas.openxmlformats.org/presentationml/2006/main">
  <p:tag name="KSO_WM_BEAUTIFY_FLAG" val=""/>
</p:tagLst>
</file>

<file path=ppt/tags/tag1701.xml><?xml version="1.0" encoding="utf-8"?>
<p:tagLst xmlns:p="http://schemas.openxmlformats.org/presentationml/2006/main">
  <p:tag name="KSO_WM_BEAUTIFY_FLAG" val=""/>
</p:tagLst>
</file>

<file path=ppt/tags/tag1702.xml><?xml version="1.0" encoding="utf-8"?>
<p:tagLst xmlns:p="http://schemas.openxmlformats.org/presentationml/2006/main">
  <p:tag name="KSO_WM_BEAUTIFY_FLAG" val=""/>
</p:tagLst>
</file>

<file path=ppt/tags/tag1703.xml><?xml version="1.0" encoding="utf-8"?>
<p:tagLst xmlns:p="http://schemas.openxmlformats.org/presentationml/2006/main">
  <p:tag name="KSO_WM_BEAUTIFY_FLAG" val=""/>
</p:tagLst>
</file>

<file path=ppt/tags/tag1704.xml><?xml version="1.0" encoding="utf-8"?>
<p:tagLst xmlns:p="http://schemas.openxmlformats.org/presentationml/2006/main">
  <p:tag name="KSO_WM_BEAUTIFY_FLAG" val=""/>
</p:tagLst>
</file>

<file path=ppt/tags/tag1705.xml><?xml version="1.0" encoding="utf-8"?>
<p:tagLst xmlns:p="http://schemas.openxmlformats.org/presentationml/2006/main">
  <p:tag name="KSO_WM_BEAUTIFY_FLAG" val=""/>
</p:tagLst>
</file>

<file path=ppt/tags/tag1706.xml><?xml version="1.0" encoding="utf-8"?>
<p:tagLst xmlns:p="http://schemas.openxmlformats.org/presentationml/2006/main">
  <p:tag name="KSO_WM_BEAUTIFY_FLAG" val=""/>
</p:tagLst>
</file>

<file path=ppt/tags/tag1707.xml><?xml version="1.0" encoding="utf-8"?>
<p:tagLst xmlns:p="http://schemas.openxmlformats.org/presentationml/2006/main">
  <p:tag name="KSO_WM_BEAUTIFY_FLAG" val=""/>
</p:tagLst>
</file>

<file path=ppt/tags/tag1708.xml><?xml version="1.0" encoding="utf-8"?>
<p:tagLst xmlns:p="http://schemas.openxmlformats.org/presentationml/2006/main">
  <p:tag name="KSO_WM_BEAUTIFY_FLAG" val=""/>
</p:tagLst>
</file>

<file path=ppt/tags/tag1709.xml><?xml version="1.0" encoding="utf-8"?>
<p:tagLst xmlns:p="http://schemas.openxmlformats.org/presentationml/2006/main">
  <p:tag name="KSO_WM_BEAUTIFY_FLAG" val=""/>
</p:tagLst>
</file>

<file path=ppt/tags/tag1710.xml><?xml version="1.0" encoding="utf-8"?>
<p:tagLst xmlns:p="http://schemas.openxmlformats.org/presentationml/2006/main">
  <p:tag name="KSO_WM_BEAUTIFY_FLAG" val=""/>
</p:tagLst>
</file>

<file path=ppt/tags/tag1711.xml><?xml version="1.0" encoding="utf-8"?>
<p:tagLst xmlns:p="http://schemas.openxmlformats.org/presentationml/2006/main">
  <p:tag name="KSO_WM_BEAUTIFY_FLAG" val=""/>
</p:tagLst>
</file>

<file path=ppt/tags/tag1712.xml><?xml version="1.0" encoding="utf-8"?>
<p:tagLst xmlns:p="http://schemas.openxmlformats.org/presentationml/2006/main">
  <p:tag name="KSO_WM_BEAUTIFY_FLAG" val=""/>
</p:tagLst>
</file>

<file path=ppt/tags/tag1713.xml><?xml version="1.0" encoding="utf-8"?>
<p:tagLst xmlns:p="http://schemas.openxmlformats.org/presentationml/2006/main">
  <p:tag name="KSO_WM_BEAUTIFY_FLAG" val=""/>
</p:tagLst>
</file>

<file path=ppt/tags/tag1714.xml><?xml version="1.0" encoding="utf-8"?>
<p:tagLst xmlns:p="http://schemas.openxmlformats.org/presentationml/2006/main">
  <p:tag name="KSO_WM_BEAUTIFY_FLAG" val=""/>
</p:tagLst>
</file>

<file path=ppt/tags/tag1715.xml><?xml version="1.0" encoding="utf-8"?>
<p:tagLst xmlns:p="http://schemas.openxmlformats.org/presentationml/2006/main">
  <p:tag name="KSO_WM_BEAUTIFY_FLAG" val=""/>
</p:tagLst>
</file>

<file path=ppt/tags/tag1716.xml><?xml version="1.0" encoding="utf-8"?>
<p:tagLst xmlns:p="http://schemas.openxmlformats.org/presentationml/2006/main">
  <p:tag name="KSO_WM_BEAUTIFY_FLAG" val=""/>
</p:tagLst>
</file>

<file path=ppt/tags/tag1717.xml><?xml version="1.0" encoding="utf-8"?>
<p:tagLst xmlns:p="http://schemas.openxmlformats.org/presentationml/2006/main">
  <p:tag name="KSO_WM_BEAUTIFY_FLAG" val=""/>
</p:tagLst>
</file>

<file path=ppt/tags/tag1718.xml><?xml version="1.0" encoding="utf-8"?>
<p:tagLst xmlns:p="http://schemas.openxmlformats.org/presentationml/2006/main">
  <p:tag name="KSO_WM_BEAUTIFY_FLAG" val=""/>
</p:tagLst>
</file>

<file path=ppt/tags/tag1719.xml><?xml version="1.0" encoding="utf-8"?>
<p:tagLst xmlns:p="http://schemas.openxmlformats.org/presentationml/2006/main">
  <p:tag name="KSO_WM_BEAUTIFY_FLAG" val=""/>
</p:tagLst>
</file>

<file path=ppt/tags/tag1720.xml><?xml version="1.0" encoding="utf-8"?>
<p:tagLst xmlns:p="http://schemas.openxmlformats.org/presentationml/2006/main">
  <p:tag name="KSO_WM_BEAUTIFY_FLAG" val=""/>
</p:tagLst>
</file>

<file path=ppt/tags/tag1721.xml><?xml version="1.0" encoding="utf-8"?>
<p:tagLst xmlns:p="http://schemas.openxmlformats.org/presentationml/2006/main">
  <p:tag name="KSO_WM_BEAUTIFY_FLAG" val=""/>
</p:tagLst>
</file>

<file path=ppt/tags/tag1722.xml><?xml version="1.0" encoding="utf-8"?>
<p:tagLst xmlns:p="http://schemas.openxmlformats.org/presentationml/2006/main">
  <p:tag name="KSO_WM_BEAUTIFY_FLAG" val=""/>
</p:tagLst>
</file>

<file path=ppt/tags/tag1723.xml><?xml version="1.0" encoding="utf-8"?>
<p:tagLst xmlns:p="http://schemas.openxmlformats.org/presentationml/2006/main">
  <p:tag name="KSO_WM_BEAUTIFY_FLAG" val=""/>
</p:tagLst>
</file>

<file path=ppt/tags/tag1724.xml><?xml version="1.0" encoding="utf-8"?>
<p:tagLst xmlns:p="http://schemas.openxmlformats.org/presentationml/2006/main">
  <p:tag name="KSO_WM_BEAUTIFY_FLAG" val=""/>
</p:tagLst>
</file>

<file path=ppt/tags/tag1725.xml><?xml version="1.0" encoding="utf-8"?>
<p:tagLst xmlns:p="http://schemas.openxmlformats.org/presentationml/2006/main">
  <p:tag name="KSO_WM_BEAUTIFY_FLAG" val=""/>
</p:tagLst>
</file>

<file path=ppt/tags/tag1726.xml><?xml version="1.0" encoding="utf-8"?>
<p:tagLst xmlns:p="http://schemas.openxmlformats.org/presentationml/2006/main">
  <p:tag name="KSO_WM_BEAUTIFY_FLAG" val=""/>
</p:tagLst>
</file>

<file path=ppt/tags/tag1727.xml><?xml version="1.0" encoding="utf-8"?>
<p:tagLst xmlns:p="http://schemas.openxmlformats.org/presentationml/2006/main">
  <p:tag name="KSO_WM_BEAUTIFY_FLAG" val=""/>
</p:tagLst>
</file>

<file path=ppt/tags/tag1728.xml><?xml version="1.0" encoding="utf-8"?>
<p:tagLst xmlns:p="http://schemas.openxmlformats.org/presentationml/2006/main">
  <p:tag name="KSO_WM_BEAUTIFY_FLAG" val=""/>
</p:tagLst>
</file>

<file path=ppt/tags/tag1729.xml><?xml version="1.0" encoding="utf-8"?>
<p:tagLst xmlns:p="http://schemas.openxmlformats.org/presentationml/2006/main">
  <p:tag name="KSO_WM_BEAUTIFY_FLAG" val=""/>
</p:tagLst>
</file>

<file path=ppt/tags/tag1730.xml><?xml version="1.0" encoding="utf-8"?>
<p:tagLst xmlns:p="http://schemas.openxmlformats.org/presentationml/2006/main">
  <p:tag name="KSO_WM_BEAUTIFY_FLAG" val=""/>
</p:tagLst>
</file>

<file path=ppt/tags/tag1731.xml><?xml version="1.0" encoding="utf-8"?>
<p:tagLst xmlns:p="http://schemas.openxmlformats.org/presentationml/2006/main">
  <p:tag name="KSO_WM_BEAUTIFY_FLAG" val=""/>
</p:tagLst>
</file>

<file path=ppt/tags/tag1732.xml><?xml version="1.0" encoding="utf-8"?>
<p:tagLst xmlns:p="http://schemas.openxmlformats.org/presentationml/2006/main">
  <p:tag name="KSO_WM_BEAUTIFY_FLAG" val=""/>
</p:tagLst>
</file>

<file path=ppt/tags/tag1733.xml><?xml version="1.0" encoding="utf-8"?>
<p:tagLst xmlns:p="http://schemas.openxmlformats.org/presentationml/2006/main">
  <p:tag name="KSO_WM_BEAUTIFY_FLAG" val=""/>
</p:tagLst>
</file>

<file path=ppt/tags/tag1734.xml><?xml version="1.0" encoding="utf-8"?>
<p:tagLst xmlns:p="http://schemas.openxmlformats.org/presentationml/2006/main">
  <p:tag name="KSO_WM_BEAUTIFY_FLAG" val=""/>
</p:tagLst>
</file>

<file path=ppt/tags/tag1735.xml><?xml version="1.0" encoding="utf-8"?>
<p:tagLst xmlns:p="http://schemas.openxmlformats.org/presentationml/2006/main">
  <p:tag name="KSO_WM_BEAUTIFY_FLAG" val=""/>
</p:tagLst>
</file>

<file path=ppt/tags/tag1736.xml><?xml version="1.0" encoding="utf-8"?>
<p:tagLst xmlns:p="http://schemas.openxmlformats.org/presentationml/2006/main">
  <p:tag name="KSO_WM_BEAUTIFY_FLAG" val=""/>
</p:tagLst>
</file>

<file path=ppt/tags/tag1737.xml><?xml version="1.0" encoding="utf-8"?>
<p:tagLst xmlns:p="http://schemas.openxmlformats.org/presentationml/2006/main">
  <p:tag name="KSO_WM_BEAUTIFY_FLAG" val=""/>
</p:tagLst>
</file>

<file path=ppt/tags/tag1738.xml><?xml version="1.0" encoding="utf-8"?>
<p:tagLst xmlns:p="http://schemas.openxmlformats.org/presentationml/2006/main">
  <p:tag name="KSO_WM_BEAUTIFY_FLAG" val=""/>
</p:tagLst>
</file>

<file path=ppt/tags/tag1739.xml><?xml version="1.0" encoding="utf-8"?>
<p:tagLst xmlns:p="http://schemas.openxmlformats.org/presentationml/2006/main">
  <p:tag name="KSO_WM_BEAUTIFY_FLAG" val=""/>
</p:tagLst>
</file>

<file path=ppt/tags/tag1740.xml><?xml version="1.0" encoding="utf-8"?>
<p:tagLst xmlns:p="http://schemas.openxmlformats.org/presentationml/2006/main">
  <p:tag name="KSO_WM_BEAUTIFY_FLAG" val=""/>
</p:tagLst>
</file>

<file path=ppt/tags/tag1741.xml><?xml version="1.0" encoding="utf-8"?>
<p:tagLst xmlns:p="http://schemas.openxmlformats.org/presentationml/2006/main">
  <p:tag name="KSO_WM_BEAUTIFY_FLAG" val=""/>
</p:tagLst>
</file>

<file path=ppt/tags/tag1742.xml><?xml version="1.0" encoding="utf-8"?>
<p:tagLst xmlns:p="http://schemas.openxmlformats.org/presentationml/2006/main">
  <p:tag name="KSO_WM_BEAUTIFY_FLAG" val=""/>
</p:tagLst>
</file>

<file path=ppt/tags/tag1743.xml><?xml version="1.0" encoding="utf-8"?>
<p:tagLst xmlns:p="http://schemas.openxmlformats.org/presentationml/2006/main">
  <p:tag name="KSO_WM_BEAUTIFY_FLAG" val=""/>
</p:tagLst>
</file>

<file path=ppt/tags/tag1744.xml><?xml version="1.0" encoding="utf-8"?>
<p:tagLst xmlns:p="http://schemas.openxmlformats.org/presentationml/2006/main">
  <p:tag name="KSO_WM_BEAUTIFY_FLAG" val=""/>
</p:tagLst>
</file>

<file path=ppt/tags/tag1745.xml><?xml version="1.0" encoding="utf-8"?>
<p:tagLst xmlns:p="http://schemas.openxmlformats.org/presentationml/2006/main">
  <p:tag name="KSO_WM_BEAUTIFY_FLAG" val=""/>
</p:tagLst>
</file>

<file path=ppt/tags/tag1746.xml><?xml version="1.0" encoding="utf-8"?>
<p:tagLst xmlns:p="http://schemas.openxmlformats.org/presentationml/2006/main">
  <p:tag name="KSO_WM_BEAUTIFY_FLAG" val=""/>
</p:tagLst>
</file>

<file path=ppt/tags/tag1747.xml><?xml version="1.0" encoding="utf-8"?>
<p:tagLst xmlns:p="http://schemas.openxmlformats.org/presentationml/2006/main">
  <p:tag name="KSO_WM_BEAUTIFY_FLAG" val=""/>
</p:tagLst>
</file>

<file path=ppt/tags/tag1748.xml><?xml version="1.0" encoding="utf-8"?>
<p:tagLst xmlns:p="http://schemas.openxmlformats.org/presentationml/2006/main">
  <p:tag name="KSO_WM_BEAUTIFY_FLAG" val=""/>
</p:tagLst>
</file>

<file path=ppt/tags/tag1749.xml><?xml version="1.0" encoding="utf-8"?>
<p:tagLst xmlns:p="http://schemas.openxmlformats.org/presentationml/2006/main">
  <p:tag name="KSO_WM_BEAUTIFY_FLAG" val=""/>
</p:tagLst>
</file>

<file path=ppt/tags/tag1750.xml><?xml version="1.0" encoding="utf-8"?>
<p:tagLst xmlns:p="http://schemas.openxmlformats.org/presentationml/2006/main">
  <p:tag name="KSO_WM_BEAUTIFY_FLAG" val=""/>
</p:tagLst>
</file>

<file path=ppt/tags/tag1751.xml><?xml version="1.0" encoding="utf-8"?>
<p:tagLst xmlns:p="http://schemas.openxmlformats.org/presentationml/2006/main">
  <p:tag name="KSO_WM_BEAUTIFY_FLAG" val=""/>
</p:tagLst>
</file>

<file path=ppt/tags/tag1752.xml><?xml version="1.0" encoding="utf-8"?>
<p:tagLst xmlns:p="http://schemas.openxmlformats.org/presentationml/2006/main">
  <p:tag name="KSO_WM_BEAUTIFY_FLAG" val=""/>
</p:tagLst>
</file>

<file path=ppt/tags/tag1753.xml><?xml version="1.0" encoding="utf-8"?>
<p:tagLst xmlns:p="http://schemas.openxmlformats.org/presentationml/2006/main">
  <p:tag name="KSO_WM_BEAUTIFY_FLAG" val=""/>
</p:tagLst>
</file>

<file path=ppt/tags/tag1754.xml><?xml version="1.0" encoding="utf-8"?>
<p:tagLst xmlns:p="http://schemas.openxmlformats.org/presentationml/2006/main">
  <p:tag name="KSO_WM_BEAUTIFY_FLAG" val=""/>
</p:tagLst>
</file>

<file path=ppt/tags/tag1755.xml><?xml version="1.0" encoding="utf-8"?>
<p:tagLst xmlns:p="http://schemas.openxmlformats.org/presentationml/2006/main">
  <p:tag name="KSO_WM_BEAUTIFY_FLAG" val=""/>
</p:tagLst>
</file>

<file path=ppt/tags/tag1756.xml><?xml version="1.0" encoding="utf-8"?>
<p:tagLst xmlns:p="http://schemas.openxmlformats.org/presentationml/2006/main">
  <p:tag name="KSO_WM_BEAUTIFY_FLAG" val=""/>
</p:tagLst>
</file>

<file path=ppt/tags/tag1757.xml><?xml version="1.0" encoding="utf-8"?>
<p:tagLst xmlns:p="http://schemas.openxmlformats.org/presentationml/2006/main">
  <p:tag name="KSO_WM_BEAUTIFY_FLAG" val=""/>
</p:tagLst>
</file>

<file path=ppt/tags/tag1758.xml><?xml version="1.0" encoding="utf-8"?>
<p:tagLst xmlns:p="http://schemas.openxmlformats.org/presentationml/2006/main">
  <p:tag name="KSO_WM_BEAUTIFY_FLAG" val=""/>
</p:tagLst>
</file>

<file path=ppt/tags/tag1759.xml><?xml version="1.0" encoding="utf-8"?>
<p:tagLst xmlns:p="http://schemas.openxmlformats.org/presentationml/2006/main">
  <p:tag name="KSO_WM_BEAUTIFY_FLAG" val=""/>
</p:tagLst>
</file>

<file path=ppt/tags/tag1760.xml><?xml version="1.0" encoding="utf-8"?>
<p:tagLst xmlns:p="http://schemas.openxmlformats.org/presentationml/2006/main">
  <p:tag name="KSO_WM_BEAUTIFY_FLAG" val=""/>
</p:tagLst>
</file>

<file path=ppt/tags/tag1761.xml><?xml version="1.0" encoding="utf-8"?>
<p:tagLst xmlns:p="http://schemas.openxmlformats.org/presentationml/2006/main">
  <p:tag name="KSO_WM_BEAUTIFY_FLAG" val=""/>
</p:tagLst>
</file>

<file path=ppt/tags/tag1762.xml><?xml version="1.0" encoding="utf-8"?>
<p:tagLst xmlns:p="http://schemas.openxmlformats.org/presentationml/2006/main">
  <p:tag name="KSO_WM_BEAUTIFY_FLAG" val=""/>
</p:tagLst>
</file>

<file path=ppt/tags/tag1763.xml><?xml version="1.0" encoding="utf-8"?>
<p:tagLst xmlns:p="http://schemas.openxmlformats.org/presentationml/2006/main">
  <p:tag name="KSO_WM_BEAUTIFY_FLAG" val=""/>
</p:tagLst>
</file>

<file path=ppt/tags/tag1764.xml><?xml version="1.0" encoding="utf-8"?>
<p:tagLst xmlns:p="http://schemas.openxmlformats.org/presentationml/2006/main">
  <p:tag name="KSO_WM_BEAUTIFY_FLAG" val=""/>
</p:tagLst>
</file>

<file path=ppt/tags/tag1765.xml><?xml version="1.0" encoding="utf-8"?>
<p:tagLst xmlns:p="http://schemas.openxmlformats.org/presentationml/2006/main">
  <p:tag name="KSO_WM_BEAUTIFY_FLAG" val=""/>
</p:tagLst>
</file>

<file path=ppt/tags/tag1766.xml><?xml version="1.0" encoding="utf-8"?>
<p:tagLst xmlns:p="http://schemas.openxmlformats.org/presentationml/2006/main">
  <p:tag name="KSO_WM_BEAUTIFY_FLAG" val=""/>
</p:tagLst>
</file>

<file path=ppt/tags/tag1767.xml><?xml version="1.0" encoding="utf-8"?>
<p:tagLst xmlns:p="http://schemas.openxmlformats.org/presentationml/2006/main">
  <p:tag name="KSO_WM_BEAUTIFY_FLAG" val=""/>
</p:tagLst>
</file>

<file path=ppt/tags/tag1768.xml><?xml version="1.0" encoding="utf-8"?>
<p:tagLst xmlns:p="http://schemas.openxmlformats.org/presentationml/2006/main">
  <p:tag name="KSO_WM_BEAUTIFY_FLAG" val=""/>
</p:tagLst>
</file>

<file path=ppt/tags/tag1769.xml><?xml version="1.0" encoding="utf-8"?>
<p:tagLst xmlns:p="http://schemas.openxmlformats.org/presentationml/2006/main">
  <p:tag name="KSO_WM_BEAUTIFY_FLAG" val=""/>
</p:tagLst>
</file>

<file path=ppt/tags/tag1770.xml><?xml version="1.0" encoding="utf-8"?>
<p:tagLst xmlns:p="http://schemas.openxmlformats.org/presentationml/2006/main">
  <p:tag name="KSO_WM_BEAUTIFY_FLAG" val=""/>
</p:tagLst>
</file>

<file path=ppt/tags/tag1771.xml><?xml version="1.0" encoding="utf-8"?>
<p:tagLst xmlns:p="http://schemas.openxmlformats.org/presentationml/2006/main">
  <p:tag name="KSO_WM_BEAUTIFY_FLAG" val=""/>
</p:tagLst>
</file>

<file path=ppt/tags/tag1772.xml><?xml version="1.0" encoding="utf-8"?>
<p:tagLst xmlns:p="http://schemas.openxmlformats.org/presentationml/2006/main">
  <p:tag name="KSO_WM_BEAUTIFY_FLAG" val=""/>
</p:tagLst>
</file>

<file path=ppt/tags/tag1773.xml><?xml version="1.0" encoding="utf-8"?>
<p:tagLst xmlns:p="http://schemas.openxmlformats.org/presentationml/2006/main">
  <p:tag name="KSO_WM_BEAUTIFY_FLAG" val=""/>
</p:tagLst>
</file>

<file path=ppt/tags/tag1774.xml><?xml version="1.0" encoding="utf-8"?>
<p:tagLst xmlns:p="http://schemas.openxmlformats.org/presentationml/2006/main">
  <p:tag name="KSO_WM_BEAUTIFY_FLAG" val=""/>
</p:tagLst>
</file>

<file path=ppt/tags/tag1775.xml><?xml version="1.0" encoding="utf-8"?>
<p:tagLst xmlns:p="http://schemas.openxmlformats.org/presentationml/2006/main">
  <p:tag name="KSO_WM_BEAUTIFY_FLAG" val=""/>
</p:tagLst>
</file>

<file path=ppt/tags/tag1776.xml><?xml version="1.0" encoding="utf-8"?>
<p:tagLst xmlns:p="http://schemas.openxmlformats.org/presentationml/2006/main">
  <p:tag name="KSO_WM_BEAUTIFY_FLAG" val=""/>
</p:tagLst>
</file>

<file path=ppt/tags/tag1777.xml><?xml version="1.0" encoding="utf-8"?>
<p:tagLst xmlns:p="http://schemas.openxmlformats.org/presentationml/2006/main">
  <p:tag name="KSO_WM_BEAUTIFY_FLAG" val=""/>
</p:tagLst>
</file>

<file path=ppt/tags/tag1778.xml><?xml version="1.0" encoding="utf-8"?>
<p:tagLst xmlns:p="http://schemas.openxmlformats.org/presentationml/2006/main">
  <p:tag name="KSO_WM_BEAUTIFY_FLAG" val=""/>
</p:tagLst>
</file>

<file path=ppt/tags/tag1779.xml><?xml version="1.0" encoding="utf-8"?>
<p:tagLst xmlns:p="http://schemas.openxmlformats.org/presentationml/2006/main">
  <p:tag name="KSO_WM_BEAUTIFY_FLAG" val=""/>
</p:tagLst>
</file>

<file path=ppt/tags/tag1780.xml><?xml version="1.0" encoding="utf-8"?>
<p:tagLst xmlns:p="http://schemas.openxmlformats.org/presentationml/2006/main">
  <p:tag name="KSO_WM_BEAUTIFY_FLAG" val=""/>
</p:tagLst>
</file>

<file path=ppt/tags/tag1781.xml><?xml version="1.0" encoding="utf-8"?>
<p:tagLst xmlns:p="http://schemas.openxmlformats.org/presentationml/2006/main">
  <p:tag name="ISLIDE.THEME" val="https://www.islide.cc;"/>
  <p:tag name="ISLIDE.DIAGRAM" val="#648580;"/>
</p:tagLst>
</file>

<file path=ppt/tags/tag1782.xml><?xml version="1.0" encoding="utf-8"?>
<p:tagLst xmlns:p="http://schemas.openxmlformats.org/presentationml/2006/main">
  <p:tag name="KSO_WM_UNIT_PLACING_PICTURE_USER_VIEWPORT" val="{&quot;height&quot;:7800,&quot;width&quot;:8299}"/>
</p:tagLst>
</file>

<file path=ppt/tags/tag1783.xml><?xml version="1.0" encoding="utf-8"?>
<p:tagLst xmlns:p="http://schemas.openxmlformats.org/presentationml/2006/main">
  <p:tag name="KSO_WM_BEAUTIFY_FLAG" val=""/>
</p:tagLst>
</file>

<file path=ppt/tags/tag1784.xml><?xml version="1.0" encoding="utf-8"?>
<p:tagLst xmlns:p="http://schemas.openxmlformats.org/presentationml/2006/main">
  <p:tag name="KSO_WM_BEAUTIFY_FLAG" val=""/>
</p:tagLst>
</file>

<file path=ppt/tags/tag1785.xml><?xml version="1.0" encoding="utf-8"?>
<p:tagLst xmlns:p="http://schemas.openxmlformats.org/presentationml/2006/main">
  <p:tag name="KSO_WM_BEAUTIFY_FLAG" val=""/>
</p:tagLst>
</file>

<file path=ppt/tags/tag1786.xml><?xml version="1.0" encoding="utf-8"?>
<p:tagLst xmlns:p="http://schemas.openxmlformats.org/presentationml/2006/main">
  <p:tag name="KSO_WM_BEAUTIFY_FLAG" val=""/>
</p:tagLst>
</file>

<file path=ppt/tags/tag1787.xml><?xml version="1.0" encoding="utf-8"?>
<p:tagLst xmlns:p="http://schemas.openxmlformats.org/presentationml/2006/main">
  <p:tag name="KSO_WM_BEAUTIFY_FLAG" val=""/>
</p:tagLst>
</file>

<file path=ppt/tags/tag1788.xml><?xml version="1.0" encoding="utf-8"?>
<p:tagLst xmlns:p="http://schemas.openxmlformats.org/presentationml/2006/main">
  <p:tag name="KSO_WM_BEAUTIFY_FLAG" val=""/>
</p:tagLst>
</file>

<file path=ppt/tags/tag1789.xml><?xml version="1.0" encoding="utf-8"?>
<p:tagLst xmlns:p="http://schemas.openxmlformats.org/presentationml/2006/main">
  <p:tag name="KSO_WM_BEAUTIFY_FLAG" val=""/>
</p:tagLst>
</file>

<file path=ppt/tags/tag1790.xml><?xml version="1.0" encoding="utf-8"?>
<p:tagLst xmlns:p="http://schemas.openxmlformats.org/presentationml/2006/main">
  <p:tag name="KSO_WM_BEAUTIFY_FLAG" val=""/>
</p:tagLst>
</file>

<file path=ppt/tags/tag1791.xml><?xml version="1.0" encoding="utf-8"?>
<p:tagLst xmlns:p="http://schemas.openxmlformats.org/presentationml/2006/main">
  <p:tag name="KSO_WM_BEAUTIFY_FLAG" val=""/>
  <p:tag name="KSO_WM_UNIT_PLACING_PICTURE_USER_VIEWPORT" val="{&quot;height&quot;:14820,&quot;width&quot;:16300}"/>
</p:tagLst>
</file>

<file path=ppt/tags/tag1792.xml><?xml version="1.0" encoding="utf-8"?>
<p:tagLst xmlns:p="http://schemas.openxmlformats.org/presentationml/2006/main">
  <p:tag name="KSO_WM_BEAUTIFY_FLAG" val=""/>
</p:tagLst>
</file>

<file path=ppt/tags/tag1793.xml><?xml version="1.0" encoding="utf-8"?>
<p:tagLst xmlns:p="http://schemas.openxmlformats.org/presentationml/2006/main">
  <p:tag name="KSO_WM_BEAUTIFY_FLAG" val=""/>
</p:tagLst>
</file>

<file path=ppt/tags/tag1794.xml><?xml version="1.0" encoding="utf-8"?>
<p:tagLst xmlns:p="http://schemas.openxmlformats.org/presentationml/2006/main">
  <p:tag name="KSO_WM_BEAUTIFY_FLAG" val=""/>
</p:tagLst>
</file>

<file path=ppt/tags/tag1795.xml><?xml version="1.0" encoding="utf-8"?>
<p:tagLst xmlns:p="http://schemas.openxmlformats.org/presentationml/2006/main">
  <p:tag name="KSO_WM_BEAUTIFY_FLAG" val=""/>
</p:tagLst>
</file>

<file path=ppt/tags/tag1796.xml><?xml version="1.0" encoding="utf-8"?>
<p:tagLst xmlns:p="http://schemas.openxmlformats.org/presentationml/2006/main">
  <p:tag name="KSO_WM_BEAUTIFY_FLAG" val=""/>
</p:tagLst>
</file>

<file path=ppt/tags/tag1797.xml><?xml version="1.0" encoding="utf-8"?>
<p:tagLst xmlns:p="http://schemas.openxmlformats.org/presentationml/2006/main">
  <p:tag name="KSO_WM_BEAUTIFY_FLAG" val=""/>
</p:tagLst>
</file>

<file path=ppt/tags/tag1798.xml><?xml version="1.0" encoding="utf-8"?>
<p:tagLst xmlns:p="http://schemas.openxmlformats.org/presentationml/2006/main">
  <p:tag name="KSO_WM_BEAUTIFY_FLAG" val=""/>
</p:tagLst>
</file>

<file path=ppt/tags/tag1799.xml><?xml version="1.0" encoding="utf-8"?>
<p:tagLst xmlns:p="http://schemas.openxmlformats.org/presentationml/2006/main">
  <p:tag name="KSO_WM_BEAUTIFY_FLAG" val=""/>
</p:tagLst>
</file>

<file path=ppt/tags/tag1800.xml><?xml version="1.0" encoding="utf-8"?>
<p:tagLst xmlns:p="http://schemas.openxmlformats.org/presentationml/2006/main">
  <p:tag name="KSO_WM_BEAUTIFY_FLAG" val=""/>
</p:tagLst>
</file>

<file path=ppt/tags/tag1801.xml><?xml version="1.0" encoding="utf-8"?>
<p:tagLst xmlns:p="http://schemas.openxmlformats.org/presentationml/2006/main">
  <p:tag name="KSO_WM_BEAUTIFY_FLAG" val=""/>
</p:tagLst>
</file>

<file path=ppt/tags/tag1802.xml><?xml version="1.0" encoding="utf-8"?>
<p:tagLst xmlns:p="http://schemas.openxmlformats.org/presentationml/2006/main">
  <p:tag name="KSO_WM_BEAUTIFY_FLAG" val=""/>
</p:tagLst>
</file>

<file path=ppt/tags/tag1803.xml><?xml version="1.0" encoding="utf-8"?>
<p:tagLst xmlns:p="http://schemas.openxmlformats.org/presentationml/2006/main">
  <p:tag name="KSO_WM_BEAUTIFY_FLAG" val=""/>
</p:tagLst>
</file>

<file path=ppt/tags/tag1804.xml><?xml version="1.0" encoding="utf-8"?>
<p:tagLst xmlns:p="http://schemas.openxmlformats.org/presentationml/2006/main">
  <p:tag name="KSO_WM_BEAUTIFY_FLAG" val=""/>
</p:tagLst>
</file>

<file path=ppt/tags/tag1805.xml><?xml version="1.0" encoding="utf-8"?>
<p:tagLst xmlns:p="http://schemas.openxmlformats.org/presentationml/2006/main">
  <p:tag name="KSO_WM_BEAUTIFY_FLAG" val=""/>
</p:tagLst>
</file>

<file path=ppt/tags/tag1806.xml><?xml version="1.0" encoding="utf-8"?>
<p:tagLst xmlns:p="http://schemas.openxmlformats.org/presentationml/2006/main">
  <p:tag name="KSO_WM_BEAUTIFY_FLAG" val=""/>
</p:tagLst>
</file>

<file path=ppt/tags/tag1807.xml><?xml version="1.0" encoding="utf-8"?>
<p:tagLst xmlns:p="http://schemas.openxmlformats.org/presentationml/2006/main">
  <p:tag name="KSO_WM_BEAUTIFY_FLAG" val=""/>
</p:tagLst>
</file>

<file path=ppt/tags/tag1808.xml><?xml version="1.0" encoding="utf-8"?>
<p:tagLst xmlns:p="http://schemas.openxmlformats.org/presentationml/2006/main">
  <p:tag name="KSO_WM_BEAUTIFY_FLAG" val=""/>
</p:tagLst>
</file>

<file path=ppt/tags/tag1809.xml><?xml version="1.0" encoding="utf-8"?>
<p:tagLst xmlns:p="http://schemas.openxmlformats.org/presentationml/2006/main">
  <p:tag name="KSO_WM_BEAUTIFY_FLAG" val=""/>
</p:tagLst>
</file>

<file path=ppt/tags/tag1810.xml><?xml version="1.0" encoding="utf-8"?>
<p:tagLst xmlns:p="http://schemas.openxmlformats.org/presentationml/2006/main">
  <p:tag name="KSO_WM_BEAUTIFY_FLAG" val=""/>
</p:tagLst>
</file>

<file path=ppt/tags/tag1811.xml><?xml version="1.0" encoding="utf-8"?>
<p:tagLst xmlns:p="http://schemas.openxmlformats.org/presentationml/2006/main">
  <p:tag name="KSO_WM_BEAUTIFY_FLAG" val=""/>
</p:tagLst>
</file>

<file path=ppt/tags/tag1812.xml><?xml version="1.0" encoding="utf-8"?>
<p:tagLst xmlns:p="http://schemas.openxmlformats.org/presentationml/2006/main">
  <p:tag name="KSO_WM_BEAUTIFY_FLAG" val=""/>
</p:tagLst>
</file>

<file path=ppt/tags/tag1813.xml><?xml version="1.0" encoding="utf-8"?>
<p:tagLst xmlns:p="http://schemas.openxmlformats.org/presentationml/2006/main">
  <p:tag name="KSO_WM_BEAUTIFY_FLAG" val=""/>
</p:tagLst>
</file>

<file path=ppt/tags/tag1814.xml><?xml version="1.0" encoding="utf-8"?>
<p:tagLst xmlns:p="http://schemas.openxmlformats.org/presentationml/2006/main">
  <p:tag name="KSO_WM_BEAUTIFY_FLAG" val=""/>
</p:tagLst>
</file>

<file path=ppt/tags/tag1815.xml><?xml version="1.0" encoding="utf-8"?>
<p:tagLst xmlns:p="http://schemas.openxmlformats.org/presentationml/2006/main">
  <p:tag name="KSO_WM_BEAUTIFY_FLAG" val=""/>
</p:tagLst>
</file>

<file path=ppt/tags/tag1816.xml><?xml version="1.0" encoding="utf-8"?>
<p:tagLst xmlns:p="http://schemas.openxmlformats.org/presentationml/2006/main">
  <p:tag name="KSO_WM_BEAUTIFY_FLAG" val=""/>
</p:tagLst>
</file>

<file path=ppt/tags/tag1817.xml><?xml version="1.0" encoding="utf-8"?>
<p:tagLst xmlns:p="http://schemas.openxmlformats.org/presentationml/2006/main">
  <p:tag name="KSO_WM_UNIT_TABLE_BEAUTIFY" val="smartTable{c67dd317-970b-4ee1-a26d-d4b371a52a7d}"/>
  <p:tag name="TABLE_ENDDRAG_ORIGIN_RECT" val="521*229"/>
  <p:tag name="TABLE_ENDDRAG_RECT" val="59*29*521*229"/>
</p:tagLst>
</file>

<file path=ppt/tags/tag1818.xml><?xml version="1.0" encoding="utf-8"?>
<p:tagLst xmlns:p="http://schemas.openxmlformats.org/presentationml/2006/main">
  <p:tag name="KSO_WM_UNIT_TABLE_BEAUTIFY" val="smartTable{20db8925-395f-430a-879b-aa17326853ac}"/>
  <p:tag name="TABLE_ENDDRAG_ORIGIN_RECT" val="614*244"/>
  <p:tag name="TABLE_ENDDRAG_RECT" val="277*274*614*244"/>
</p:tagLst>
</file>

<file path=ppt/tags/tag1819.xml><?xml version="1.0" encoding="utf-8"?>
<p:tagLst xmlns:p="http://schemas.openxmlformats.org/presentationml/2006/main">
  <p:tag name="KSO_WM_BEAUTIFY_FLAG" val=""/>
</p:tagLst>
</file>

<file path=ppt/tags/tag1820.xml><?xml version="1.0" encoding="utf-8"?>
<p:tagLst xmlns:p="http://schemas.openxmlformats.org/presentationml/2006/main">
  <p:tag name="KSO_WM_BEAUTIFY_FLAG" val=""/>
  <p:tag name="KSO_WM_UNIT_PLACING_PICTURE_USER_VIEWPORT" val="{&quot;height&quot;:6853,&quot;width&quot;:11324}"/>
</p:tagLst>
</file>

<file path=ppt/tags/tag1821.xml><?xml version="1.0" encoding="utf-8"?>
<p:tagLst xmlns:p="http://schemas.openxmlformats.org/presentationml/2006/main">
  <p:tag name="KSO_WM_UNIT_PLACING_PICTURE_USER_VIEWPORT" val="{&quot;height&quot;:6853,&quot;width&quot;:7856}"/>
  <p:tag name="KSO_WM_BEAUTIFY_FLAG" val=""/>
</p:tagLst>
</file>

<file path=ppt/tags/tag1822.xml><?xml version="1.0" encoding="utf-8"?>
<p:tagLst xmlns:p="http://schemas.openxmlformats.org/presentationml/2006/main">
  <p:tag name="KSO_WM_BEAUTIFY_FLAG" val=""/>
</p:tagLst>
</file>

<file path=ppt/tags/tag1823.xml><?xml version="1.0" encoding="utf-8"?>
<p:tagLst xmlns:p="http://schemas.openxmlformats.org/presentationml/2006/main">
  <p:tag name="KSO_WM_BEAUTIFY_FLAG" val=""/>
</p:tagLst>
</file>

<file path=ppt/tags/tag1824.xml><?xml version="1.0" encoding="utf-8"?>
<p:tagLst xmlns:p="http://schemas.openxmlformats.org/presentationml/2006/main">
  <p:tag name="ISLIDE.THEME" val="#265869"/>
  <p:tag name="KSO_WPP_MARK_KEY" val="52ab66ad-9541-44d2-9a26-9cfdb09e7c19"/>
  <p:tag name="COMMONDATA" val="eyJoZGlkIjoiY2RkNDM2ODIwYmQzNmFiZmQwNzMxMGVlODc1ZWMwNWUifQ=="/>
</p:tagLst>
</file>

<file path=ppt/theme/theme1.xml><?xml version="1.0" encoding="utf-8"?>
<a:theme xmlns:a="http://schemas.openxmlformats.org/drawingml/2006/main" name="主题5">
  <a:themeElements>
    <a:clrScheme name="SEU">
      <a:dk1>
        <a:sysClr val="windowText" lastClr="000000"/>
      </a:dk1>
      <a:lt1>
        <a:sysClr val="window" lastClr="FFFFFF"/>
      </a:lt1>
      <a:dk2>
        <a:srgbClr val="44546A"/>
      </a:dk2>
      <a:lt2>
        <a:srgbClr val="E3E1DD"/>
      </a:lt2>
      <a:accent1>
        <a:srgbClr val="445437"/>
      </a:accent1>
      <a:accent2>
        <a:srgbClr val="FFCC00"/>
      </a:accent2>
      <a:accent3>
        <a:srgbClr val="2872A1"/>
      </a:accent3>
      <a:accent4>
        <a:srgbClr val="FCB322"/>
      </a:accent4>
      <a:accent5>
        <a:srgbClr val="EA6C00"/>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2970</Words>
  <Application>WPS 演示</Application>
  <PresentationFormat>宽屏</PresentationFormat>
  <Paragraphs>467</Paragraphs>
  <Slides>43</Slides>
  <Notes>11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43</vt:i4>
      </vt:variant>
    </vt:vector>
  </HeadingPairs>
  <TitlesOfParts>
    <vt:vector size="58" baseType="lpstr">
      <vt:lpstr>Arial</vt:lpstr>
      <vt:lpstr>宋体</vt:lpstr>
      <vt:lpstr>Wingdings</vt:lpstr>
      <vt:lpstr>微软雅黑</vt:lpstr>
      <vt:lpstr>Arial</vt:lpstr>
      <vt:lpstr>黑体</vt:lpstr>
      <vt:lpstr>Segoe UI Italic</vt:lpstr>
      <vt:lpstr>Segoe UI</vt:lpstr>
      <vt:lpstr>Calibri</vt:lpstr>
      <vt:lpstr>Arial Unicode MS</vt:lpstr>
      <vt:lpstr>等线</vt:lpstr>
      <vt:lpstr>幼圆</vt:lpstr>
      <vt:lpstr>华文隶书</vt:lpstr>
      <vt:lpstr>Times New Roman</vt:lpstr>
      <vt:lpstr>主题5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中科大速度模型ustc </vt:lpstr>
      <vt:lpstr>PowerPoint 演示文稿</vt:lpstr>
      <vt:lpstr>PowerPoint 演示文稿</vt:lpstr>
      <vt:lpstr>PowerPoint 演示文稿</vt:lpstr>
      <vt:lpstr>PowerPoint 演示文稿</vt:lpstr>
      <vt:lpstr>PowerPoint 演示文稿</vt:lpstr>
      <vt:lpstr>PowerPoint 演示文稿</vt:lpstr>
      <vt:lpstr>小区域分析：四川 </vt:lpstr>
      <vt:lpstr>PowerPoint 演示文稿</vt:lpstr>
      <vt:lpstr>PowerPoint 演示文稿</vt:lpstr>
      <vt:lpstr>PowerPoint 演示文稿</vt:lpstr>
      <vt:lpstr>PowerPoint 演示文稿</vt:lpstr>
      <vt:lpstr>PowerPoint 演示文稿</vt:lpstr>
      <vt:lpstr>PowerPoint 演示文稿</vt:lpstr>
      <vt:lpstr>土耳其地震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Hansen</dc:creator>
  <cp:lastModifiedBy>对错是非</cp:lastModifiedBy>
  <cp:revision>84</cp:revision>
  <dcterms:created xsi:type="dcterms:W3CDTF">2017-04-28T04:55:00Z</dcterms:created>
  <dcterms:modified xsi:type="dcterms:W3CDTF">2023-03-27T09:36:26Z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C7EDA2D005F043B98A4984F187BEDC6B</vt:lpwstr>
  </property>
  <property fmtid="{D5CDD505-2E9C-101B-9397-08002B2CF9AE}" pid="3" name="KSOProductBuildVer">
    <vt:lpwstr>2052-11.1.0.13703</vt:lpwstr>
  </property>
</Properties>
</file>