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8" r:id="rId2"/>
    <p:sldId id="348" r:id="rId3"/>
    <p:sldId id="408" r:id="rId4"/>
    <p:sldId id="405" r:id="rId5"/>
    <p:sldId id="406" r:id="rId6"/>
    <p:sldId id="409" r:id="rId7"/>
    <p:sldId id="407" r:id="rId8"/>
    <p:sldId id="411" r:id="rId9"/>
    <p:sldId id="412" r:id="rId10"/>
    <p:sldId id="410" r:id="rId11"/>
    <p:sldId id="413" r:id="rId12"/>
    <p:sldId id="414" r:id="rId13"/>
    <p:sldId id="416" r:id="rId14"/>
    <p:sldId id="417" r:id="rId15"/>
    <p:sldId id="415" r:id="rId16"/>
    <p:sldId id="418" r:id="rId17"/>
    <p:sldId id="419" r:id="rId18"/>
    <p:sldId id="420" r:id="rId19"/>
    <p:sldId id="421" r:id="rId20"/>
    <p:sldId id="423" r:id="rId21"/>
    <p:sldId id="424" r:id="rId22"/>
    <p:sldId id="425" r:id="rId23"/>
    <p:sldId id="426" r:id="rId24"/>
    <p:sldId id="422" r:id="rId25"/>
    <p:sldId id="427" r:id="rId26"/>
    <p:sldId id="428" r:id="rId27"/>
    <p:sldId id="429" r:id="rId28"/>
    <p:sldId id="431" r:id="rId29"/>
    <p:sldId id="432" r:id="rId30"/>
    <p:sldId id="433" r:id="rId31"/>
    <p:sldId id="434" r:id="rId32"/>
    <p:sldId id="435" r:id="rId33"/>
    <p:sldId id="436" r:id="rId34"/>
    <p:sldId id="437" r:id="rId35"/>
    <p:sldId id="438" r:id="rId36"/>
    <p:sldId id="346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31230B55-F39F-4E50-95B2-A5C4C6A8FB2E}">
          <p14:sldIdLst>
            <p14:sldId id="268"/>
            <p14:sldId id="348"/>
            <p14:sldId id="408"/>
            <p14:sldId id="405"/>
            <p14:sldId id="406"/>
            <p14:sldId id="409"/>
            <p14:sldId id="407"/>
            <p14:sldId id="411"/>
            <p14:sldId id="412"/>
            <p14:sldId id="410"/>
            <p14:sldId id="413"/>
            <p14:sldId id="414"/>
            <p14:sldId id="416"/>
            <p14:sldId id="417"/>
            <p14:sldId id="415"/>
            <p14:sldId id="418"/>
            <p14:sldId id="419"/>
            <p14:sldId id="420"/>
            <p14:sldId id="421"/>
            <p14:sldId id="423"/>
            <p14:sldId id="424"/>
            <p14:sldId id="425"/>
            <p14:sldId id="426"/>
            <p14:sldId id="422"/>
            <p14:sldId id="427"/>
            <p14:sldId id="428"/>
            <p14:sldId id="429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</p14:sldIdLst>
        </p14:section>
        <p14:section name="Appendix_A" id="{06022AF2-4F1F-4698-8CB9-98E369B6EE31}">
          <p14:sldIdLst>
            <p14:sldId id="34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0800"/>
    <a:srgbClr val="0070C0"/>
    <a:srgbClr val="115740"/>
    <a:srgbClr val="002554"/>
    <a:srgbClr val="B0B1B1"/>
    <a:srgbClr val="ADD8E6"/>
    <a:srgbClr val="921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2" autoAdjust="0"/>
    <p:restoredTop sz="85135" autoAdjust="0"/>
  </p:normalViewPr>
  <p:slideViewPr>
    <p:cSldViewPr snapToGrid="0">
      <p:cViewPr>
        <p:scale>
          <a:sx n="75" d="100"/>
          <a:sy n="75" d="100"/>
        </p:scale>
        <p:origin x="2544" y="9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D4607-D3DD-4448-9685-5B20AD52268E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1E802-9D31-4AFE-B365-9E47AFF4F0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6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297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15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73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134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945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486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16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63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200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746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943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26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756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215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97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969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913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601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44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B34BE-9896-4FE0-933A-1E2A80AC7A3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56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2F94A-EBA9-409D-87A6-DDB27CBA4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8FC1C1-D240-4F83-8CBD-F391DAE5F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9395E3-A1C8-41A8-A161-7D6302C0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185554-E64B-45C3-B75A-449ED965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57A855-B7BE-487B-B24C-876A9448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18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31F24-D57D-4BDA-A9F4-3D37B7D0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1294D-08CD-4536-865B-1924D9463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32590D-8538-4F1A-922A-C41A2CFD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9C15AD-4119-4C61-B059-B1587BCD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C8E267-6946-4B2F-AEC4-44945D881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475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1C71D5-E645-4346-AA19-CFED8952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B3509D-0C1A-4973-9741-54D355B34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919B00-433E-4394-9F12-CFD05112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C4BD72-2E0A-4B98-A267-08C99B46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DB5E27-89A5-43A3-9DFD-2C0FD906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32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C03394-C4C6-4BD6-8FFC-90DCDDF1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914490-5FAB-402C-A695-03C8E6A0A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39E24E-B7EE-4F13-B091-BAF86B30A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06D9B1-7CB4-4122-BF30-4160952FB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B3E1A2-2A02-4F2E-8DF4-EC656ADD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7AB43C-F452-4EA2-9F9A-90FBD617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99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A63E69-1C09-48F3-95A8-3A7703B1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82F160-52B5-4742-B24B-9AB4A46ED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0CB2BB-EE43-4AAE-8050-393BA1C5D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51F4011-44E2-4585-B3E4-3E025A931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56DC49C-5972-4EB3-B0BF-7683CBD3C9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BB2C6C-2F01-411C-B1E1-42452894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25B1A45-4706-46DA-B65E-EB3F1EE3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4487B8C-137D-4337-A790-BBF2AE725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DC945A-C79A-49FB-97DB-CCF2D54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5705A9-9616-466C-91E2-66F58B174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7CF730-E651-478B-9E48-8EC199B0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141806-9FDD-43E9-94C1-A11865DD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96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463677-6B8F-4B78-B8E1-363E18B1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2F49D9-275E-4477-81D0-9D7325F48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C48A08-2D3D-49D9-811C-D914D263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3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EBE74B-E159-4621-8B75-68680EF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F1091-B494-4582-B009-6A0249B2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0DF3CF-3F74-4084-9805-57CF5F70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276B22-2B0B-4079-AC01-805803D4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A14E7A-1755-42C8-A426-C58BF8FE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FAE124-EFB1-4FA9-A1E9-BDAAE056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31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A9DB5-2C9D-4404-BF85-965D6A97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1033CE6-670A-45FC-8FBB-58E0A860E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FA23E42-B2D2-462D-BE79-CC98776DB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D50439-24CE-482D-81B7-46BC15BB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C3A279-B3E0-454B-8087-B92252F4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DB962C-5A0D-4132-8297-FB89E91D4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77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84904-D3E5-4742-9E98-E5F4CC56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6E20E7-FC56-49E2-BE0F-122CB85FA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389F6A-2398-4ECB-B815-42664985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8D2EFC-6885-45CC-8E82-5DE6EE66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207313-589A-44BD-8550-15A16E1C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4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E426533-3310-4035-AB4A-62EB79B26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917964-D2DB-4439-8A4D-2D1CD5994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D00344-2E49-49A1-8C00-4BE4DDD17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F0EFAB-181F-4D0B-B641-200A4EB2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551ECB-00B0-4F9A-ABA6-B462DE1D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81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0065291-A49E-4593-AFC5-8939A7BF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BB071C-A6D6-4D8E-92C0-46A785F8D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3A8095-C111-4393-A68C-077D1BE9D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5743-D6C8-40C6-93F5-32C21F322DC9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C97CDF-86AE-4C98-9B72-BF7EE4C7C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02EB80-4C6B-4F46-B41E-3B063E6A5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55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1EAC5CB-7719-4617-9E55-0A7F08899EA7}"/>
              </a:ext>
            </a:extLst>
          </p:cNvPr>
          <p:cNvSpPr/>
          <p:nvPr/>
        </p:nvSpPr>
        <p:spPr>
          <a:xfrm>
            <a:off x="0" y="1969473"/>
            <a:ext cx="12192000" cy="198934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https://www.whu.edu.cn/__local/5/2F/C2/57EDDD9FB0DF712F3AB627163C2_1EF15655_13FCA.png">
            <a:extLst>
              <a:ext uri="{FF2B5EF4-FFF2-40B4-BE49-F238E27FC236}">
                <a16:creationId xmlns:a16="http://schemas.microsoft.com/office/drawing/2014/main" id="{6F1A4044-E33F-4952-86A2-54071DF4A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341" y="145211"/>
            <a:ext cx="1636486" cy="163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C798D3C-350D-4561-BDC1-06642CEEC488}"/>
              </a:ext>
            </a:extLst>
          </p:cNvPr>
          <p:cNvSpPr txBox="1"/>
          <p:nvPr/>
        </p:nvSpPr>
        <p:spPr>
          <a:xfrm>
            <a:off x="2242748" y="4239076"/>
            <a:ext cx="7706505" cy="2332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kern="1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Hongrui</a:t>
            </a:r>
            <a:r>
              <a:rPr lang="en-US" altLang="zh-CN" sz="2800" kern="10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Peng</a:t>
            </a:r>
          </a:p>
          <a:p>
            <a:pPr algn="ctr">
              <a:lnSpc>
                <a:spcPct val="150000"/>
              </a:lnSpc>
            </a:pPr>
            <a:r>
              <a:rPr lang="en-US" altLang="zh-CN" sz="2400" kern="1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School of Geodesy</a:t>
            </a:r>
            <a:r>
              <a:rPr lang="zh-CN" altLang="en-US" sz="2400" kern="1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400" kern="1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and Geomatics, Wuhan University</a:t>
            </a:r>
          </a:p>
          <a:p>
            <a:pPr algn="just">
              <a:lnSpc>
                <a:spcPct val="150000"/>
              </a:lnSpc>
            </a:pPr>
            <a:endParaRPr lang="en-US" altLang="zh-CN" sz="2400" kern="1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kern="10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2023 Dec.</a:t>
            </a:r>
            <a:r>
              <a:rPr lang="en-US" altLang="zh-CN" sz="2400" kern="10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400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@ AGU23, San Francisco</a:t>
            </a:r>
            <a:endParaRPr lang="zh-CN" altLang="zh-CN" sz="24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09A021-E615-4CB2-B3AA-3391E138D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814" y="2098588"/>
            <a:ext cx="10370372" cy="1731110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4800" b="1" spc="1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An Brief Summary of AGU</a:t>
            </a:r>
            <a:endParaRPr lang="en-US" sz="4800" b="1" spc="1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3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E0A9C04-10DE-42C3-8F96-D00C75C95333}"/>
              </a:ext>
            </a:extLst>
          </p:cNvPr>
          <p:cNvGrpSpPr/>
          <p:nvPr/>
        </p:nvGrpSpPr>
        <p:grpSpPr>
          <a:xfrm>
            <a:off x="253713" y="775650"/>
            <a:ext cx="11684574" cy="4320000"/>
            <a:chOff x="187917" y="775650"/>
            <a:chExt cx="11684574" cy="43200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AC49C7F-1EDB-4F1D-9D7F-0577B55C3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917" y="775650"/>
              <a:ext cx="5760000" cy="4320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D7C1239-F6B6-423F-9AF6-B51C52DE4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2491" y="775650"/>
              <a:ext cx="5760000" cy="432000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FBDE72EB-4C8E-4B6E-B243-08411FC537A8}"/>
              </a:ext>
            </a:extLst>
          </p:cNvPr>
          <p:cNvSpPr txBox="1"/>
          <p:nvPr/>
        </p:nvSpPr>
        <p:spPr>
          <a:xfrm>
            <a:off x="253713" y="5195171"/>
            <a:ext cx="2089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穿越晨昏线</a:t>
            </a:r>
            <a:endParaRPr lang="en-US" altLang="zh-CN" sz="2400" b="1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5C5FEF4-9DF5-4B11-8277-FF1F7FF9E2C6}"/>
              </a:ext>
            </a:extLst>
          </p:cNvPr>
          <p:cNvSpPr txBox="1"/>
          <p:nvPr/>
        </p:nvSpPr>
        <p:spPr>
          <a:xfrm>
            <a:off x="6096000" y="5195171"/>
            <a:ext cx="3731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美国西海岸大陆架</a:t>
            </a:r>
            <a:endParaRPr lang="en-US" altLang="zh-CN" sz="2400" b="1"/>
          </a:p>
        </p:txBody>
      </p:sp>
    </p:spTree>
    <p:extLst>
      <p:ext uri="{BB962C8B-B14F-4D97-AF65-F5344CB8AC3E}">
        <p14:creationId xmlns:p14="http://schemas.microsoft.com/office/powerpoint/2010/main" val="8719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FFAB411-95A3-42E9-8ABD-6293D4D59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12" y="834886"/>
            <a:ext cx="7773577" cy="583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AB11B6-A5D7-4D75-98BA-C8E8914B5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1" y="775650"/>
            <a:ext cx="4428747" cy="59049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E6A7A4-F210-40C5-A4C3-35A02D920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79" y="775649"/>
            <a:ext cx="4428747" cy="590499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E03010B-A870-4065-BB2A-2A3336A02609}"/>
              </a:ext>
            </a:extLst>
          </p:cNvPr>
          <p:cNvSpPr txBox="1"/>
          <p:nvPr/>
        </p:nvSpPr>
        <p:spPr>
          <a:xfrm>
            <a:off x="9303026" y="3287486"/>
            <a:ext cx="2794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海岸线和山区</a:t>
            </a:r>
            <a:endParaRPr lang="en-US" altLang="zh-CN" sz="2400" b="1"/>
          </a:p>
        </p:txBody>
      </p:sp>
    </p:spTree>
    <p:extLst>
      <p:ext uri="{BB962C8B-B14F-4D97-AF65-F5344CB8AC3E}">
        <p14:creationId xmlns:p14="http://schemas.microsoft.com/office/powerpoint/2010/main" val="426622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3C978F3-B8BA-4E56-9F6C-44D5545C87A5}"/>
              </a:ext>
            </a:extLst>
          </p:cNvPr>
          <p:cNvGrpSpPr/>
          <p:nvPr/>
        </p:nvGrpSpPr>
        <p:grpSpPr>
          <a:xfrm>
            <a:off x="253713" y="775650"/>
            <a:ext cx="11684574" cy="4320000"/>
            <a:chOff x="187917" y="775650"/>
            <a:chExt cx="11684574" cy="432000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4AA72FA-4AA1-4229-A4DC-BD7B78DCE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917" y="775650"/>
              <a:ext cx="5760000" cy="4320000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44DF86B-AEB6-4641-BD84-48B302CAD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2491" y="775650"/>
              <a:ext cx="5760000" cy="4320000"/>
            </a:xfrm>
            <a:prstGeom prst="rect">
              <a:avLst/>
            </a:prstGeom>
          </p:spPr>
        </p:pic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9C4174E-9D7F-41A4-B118-16E9A14132ED}"/>
              </a:ext>
            </a:extLst>
          </p:cNvPr>
          <p:cNvSpPr txBox="1"/>
          <p:nvPr/>
        </p:nvSpPr>
        <p:spPr>
          <a:xfrm>
            <a:off x="253713" y="5195171"/>
            <a:ext cx="2089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湾区</a:t>
            </a:r>
            <a:endParaRPr lang="en-US" altLang="zh-CN" sz="2400" b="1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6230379-ACD6-407C-BC0D-044FA051EE3A}"/>
              </a:ext>
            </a:extLst>
          </p:cNvPr>
          <p:cNvSpPr txBox="1"/>
          <p:nvPr/>
        </p:nvSpPr>
        <p:spPr>
          <a:xfrm>
            <a:off x="6096000" y="5195171"/>
            <a:ext cx="3731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旧金山城区</a:t>
            </a:r>
            <a:endParaRPr lang="en-US" altLang="zh-CN" sz="2400" b="1"/>
          </a:p>
        </p:txBody>
      </p:sp>
    </p:spTree>
    <p:extLst>
      <p:ext uri="{BB962C8B-B14F-4D97-AF65-F5344CB8AC3E}">
        <p14:creationId xmlns:p14="http://schemas.microsoft.com/office/powerpoint/2010/main" val="276614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65CAB5-557E-49C3-B10F-8CFFE0155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80" y="856193"/>
            <a:ext cx="4185040" cy="557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40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5468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Arrival in San Francisco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4A52B07-36DF-4F70-9529-A3D5FBA526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t="26314" r="39105" b="49311"/>
          <a:stretch/>
        </p:blipFill>
        <p:spPr>
          <a:xfrm>
            <a:off x="272981" y="993831"/>
            <a:ext cx="7278915" cy="544129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2636A1D-F178-4D5E-92F2-7A7E39A872A8}"/>
              </a:ext>
            </a:extLst>
          </p:cNvPr>
          <p:cNvSpPr txBox="1"/>
          <p:nvPr/>
        </p:nvSpPr>
        <p:spPr>
          <a:xfrm>
            <a:off x="7551896" y="993831"/>
            <a:ext cx="3731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斯坦福校园</a:t>
            </a:r>
            <a:endParaRPr lang="en-US" altLang="zh-CN" sz="2400" b="1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7839666-F8A3-4EDB-8A20-10027C5ED736}"/>
              </a:ext>
            </a:extLst>
          </p:cNvPr>
          <p:cNvSpPr/>
          <p:nvPr/>
        </p:nvSpPr>
        <p:spPr>
          <a:xfrm>
            <a:off x="156754" y="1907177"/>
            <a:ext cx="3731623" cy="2046514"/>
          </a:xfrm>
          <a:prstGeom prst="ellipse">
            <a:avLst/>
          </a:prstGeom>
          <a:noFill/>
          <a:ln w="38100">
            <a:solidFill>
              <a:srgbClr val="E108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37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FD4599D-6807-4D27-A4EE-B1DA79BBEAAE}"/>
              </a:ext>
            </a:extLst>
          </p:cNvPr>
          <p:cNvGrpSpPr/>
          <p:nvPr/>
        </p:nvGrpSpPr>
        <p:grpSpPr>
          <a:xfrm>
            <a:off x="272981" y="844457"/>
            <a:ext cx="11630958" cy="4320000"/>
            <a:chOff x="113073" y="1269000"/>
            <a:chExt cx="11630958" cy="4320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C714902-B707-4913-9634-1F6098FD3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4031" y="1269000"/>
              <a:ext cx="5760000" cy="43200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D87736E-18F3-4741-931E-8D7FDB881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073" y="1269000"/>
              <a:ext cx="5760000" cy="4320000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619360E0-18E0-45B4-A7FB-9F0C94ED3830}"/>
              </a:ext>
            </a:extLst>
          </p:cNvPr>
          <p:cNvSpPr txBox="1"/>
          <p:nvPr/>
        </p:nvSpPr>
        <p:spPr>
          <a:xfrm>
            <a:off x="253712" y="5195171"/>
            <a:ext cx="6674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旧金山 </a:t>
            </a:r>
            <a:r>
              <a:rPr lang="en-US" altLang="zh-CN" sz="2400" b="1"/>
              <a:t>Moscone</a:t>
            </a:r>
            <a:r>
              <a:rPr lang="zh-CN" altLang="en-US" sz="2400" b="1"/>
              <a:t>中心，</a:t>
            </a:r>
            <a:r>
              <a:rPr lang="en-US" altLang="zh-CN" sz="2400" b="1"/>
              <a:t>2</a:t>
            </a:r>
            <a:r>
              <a:rPr lang="zh-CN" altLang="en-US" sz="2400" b="1"/>
              <a:t>万余人参会</a:t>
            </a:r>
            <a:endParaRPr lang="en-US" altLang="zh-CN" sz="2400" b="1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同时大几十个分会场，</a:t>
            </a:r>
            <a:r>
              <a:rPr lang="en-US" altLang="zh-CN" sz="2400" b="1"/>
              <a:t>3000</a:t>
            </a:r>
            <a:r>
              <a:rPr lang="zh-CN" altLang="en-US" sz="2400" b="1"/>
              <a:t>张海报</a:t>
            </a:r>
            <a:endParaRPr lang="en-US" altLang="zh-CN" sz="2400" b="1"/>
          </a:p>
        </p:txBody>
      </p:sp>
    </p:spTree>
    <p:extLst>
      <p:ext uri="{BB962C8B-B14F-4D97-AF65-F5344CB8AC3E}">
        <p14:creationId xmlns:p14="http://schemas.microsoft.com/office/powerpoint/2010/main" val="2497581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D09A89-673A-4070-B3BA-374A06468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5" y="775650"/>
            <a:ext cx="4471817" cy="596242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C279D5B-BFB9-4092-AA97-B3E4B86D99C1}"/>
              </a:ext>
            </a:extLst>
          </p:cNvPr>
          <p:cNvSpPr/>
          <p:nvPr/>
        </p:nvSpPr>
        <p:spPr>
          <a:xfrm>
            <a:off x="5030489" y="2357189"/>
            <a:ext cx="66415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400" b="1"/>
              <a:t>Exhibition: </a:t>
            </a:r>
            <a:r>
              <a:rPr lang="zh-CN" altLang="en-US" sz="2400" b="1"/>
              <a:t>有大量科研机构和仪器厂商的展台</a:t>
            </a:r>
            <a:endParaRPr lang="en-US" altLang="zh-CN" sz="2400" b="1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有很多免费礼品可以薅</a:t>
            </a:r>
            <a:endParaRPr lang="en-US" altLang="zh-CN" sz="2400" b="1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有买矿石、化石、小饰品的</a:t>
            </a:r>
            <a:endParaRPr lang="en-US" altLang="zh-CN" sz="2400" b="1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/>
              <a:t>比较考验英文交流能力</a:t>
            </a:r>
            <a:endParaRPr lang="en-US" altLang="zh-CN" sz="2400" b="1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B25C7B-62D4-4654-AA8E-77D98A3A69B4}"/>
              </a:ext>
            </a:extLst>
          </p:cNvPr>
          <p:cNvSpPr txBox="1"/>
          <p:nvPr/>
        </p:nvSpPr>
        <p:spPr>
          <a:xfrm>
            <a:off x="6660097" y="4619240"/>
            <a:ext cx="33823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Presentation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Exhibition</a:t>
            </a:r>
          </a:p>
          <a:p>
            <a:pPr algn="ctr"/>
            <a:r>
              <a:rPr lang="en-US" altLang="zh-CN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Reception</a:t>
            </a:r>
            <a:endParaRPr lang="zh-CN" alt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858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2616" y="6435122"/>
            <a:ext cx="494645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7849F00-1CF8-4E4F-A1C2-CC8C601C4F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0"/>
          <a:stretch/>
        </p:blipFill>
        <p:spPr>
          <a:xfrm>
            <a:off x="878275" y="775651"/>
            <a:ext cx="10111573" cy="54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24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2657" y="6435122"/>
            <a:ext cx="634604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0952D1-4FFC-445E-B322-0D9EEE69E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59" y="775651"/>
            <a:ext cx="7111482" cy="533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07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5A6DB3-3A15-4985-B9A9-470A7119B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26" y="301658"/>
            <a:ext cx="8259147" cy="61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14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5A6DB3-3A15-4985-B9A9-470A7119B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26" y="301658"/>
            <a:ext cx="8259146" cy="61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12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5A6DB3-3A15-4985-B9A9-470A7119B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26" y="336987"/>
            <a:ext cx="8259146" cy="612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90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25"/>
          <a:stretch/>
        </p:blipFill>
        <p:spPr>
          <a:xfrm>
            <a:off x="1524000" y="443204"/>
            <a:ext cx="9144000" cy="59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6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2" cy="59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78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2" cy="59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88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2" cy="59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47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1" cy="597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98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1" cy="59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10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0" cy="59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7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22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0" cy="59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26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52" y="443203"/>
            <a:ext cx="4680857" cy="624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49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24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E5E510-0509-4BE7-BF71-5B2ED4D7C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39" y="443204"/>
            <a:ext cx="7962121" cy="59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66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25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1" cy="54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90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1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4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27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14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28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76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29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90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30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99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31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35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32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63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121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AGU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33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8DAE888-4D8A-4E8D-AD5B-6B5EF5F23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279" y="775651"/>
            <a:ext cx="7251440" cy="543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15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Stanford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34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A82CE7-6424-4521-AD30-4C715BA0C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1203823"/>
            <a:ext cx="5759999" cy="43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6B45FF8-6751-47B8-A3B3-098AB8A17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77" y="1203823"/>
            <a:ext cx="5759999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425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206DD48-CDCF-4040-800B-C621BC057E89}"/>
              </a:ext>
            </a:extLst>
          </p:cNvPr>
          <p:cNvSpPr/>
          <p:nvPr/>
        </p:nvSpPr>
        <p:spPr>
          <a:xfrm>
            <a:off x="272981" y="129320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Stanford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F0100-842E-4902-B5DE-91E30F7E6C9A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15" name="灯片编号占位符 3">
            <a:extLst>
              <a:ext uri="{FF2B5EF4-FFF2-40B4-BE49-F238E27FC236}">
                <a16:creationId xmlns:a16="http://schemas.microsoft.com/office/drawing/2014/main" id="{BC284CDE-9DB3-4B22-8920-650733D3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1318" y="6435122"/>
            <a:ext cx="615943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97832B2-0413-45AF-89DC-772AE1AB2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0" y="891529"/>
            <a:ext cx="6427106" cy="482033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F929568-BF81-4A25-BDF5-20AB9F40F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849" y="201232"/>
            <a:ext cx="4650692" cy="620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30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whu.edu.cn/__local/6/67/20/DFE805F2E5382CDEC5233674EE4_6807A568_B1E3F.jpg">
            <a:extLst>
              <a:ext uri="{FF2B5EF4-FFF2-40B4-BE49-F238E27FC236}">
                <a16:creationId xmlns:a16="http://schemas.microsoft.com/office/drawing/2014/main" id="{9002D556-E66A-48FC-96BF-425607396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r="36429"/>
          <a:stretch/>
        </p:blipFill>
        <p:spPr bwMode="auto">
          <a:xfrm>
            <a:off x="0" y="1"/>
            <a:ext cx="12192000" cy="688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79C16EA-C242-41F8-BA6E-3542FA44A9A1}"/>
              </a:ext>
            </a:extLst>
          </p:cNvPr>
          <p:cNvSpPr txBox="1"/>
          <p:nvPr/>
        </p:nvSpPr>
        <p:spPr>
          <a:xfrm>
            <a:off x="3062162" y="2645464"/>
            <a:ext cx="6067687" cy="995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867" b="1">
                <a:latin typeface="Freestyle Script" panose="030804020302050B0404" pitchFamily="66" charset="0"/>
              </a:rPr>
              <a:t>Thank you for your attention!</a:t>
            </a:r>
            <a:endParaRPr lang="en-US" altLang="zh-CN" sz="5867" b="1" dirty="0">
              <a:latin typeface="Freestyle Script" panose="030804020302050B0404" pitchFamily="66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09B8EA-5B9A-4051-9C04-160417714A25}"/>
              </a:ext>
            </a:extLst>
          </p:cNvPr>
          <p:cNvSpPr txBox="1"/>
          <p:nvPr/>
        </p:nvSpPr>
        <p:spPr>
          <a:xfrm>
            <a:off x="3352800" y="3869192"/>
            <a:ext cx="54864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733" dirty="0">
                <a:latin typeface="Freestyle Script" panose="030804020302050B0404" pitchFamily="66" charset="0"/>
              </a:rPr>
              <a:t>Email:</a:t>
            </a:r>
            <a:r>
              <a:rPr lang="zh-CN" altLang="en-US" sz="3733" dirty="0">
                <a:latin typeface="Freestyle Script" panose="030804020302050B0404" pitchFamily="66" charset="0"/>
              </a:rPr>
              <a:t> </a:t>
            </a:r>
            <a:r>
              <a:rPr lang="en-US" altLang="zh-CN" sz="3733" dirty="0">
                <a:latin typeface="Freestyle Script" panose="030804020302050B0404" pitchFamily="66" charset="0"/>
              </a:rPr>
              <a:t>hrpeng@whu.edu.cn </a:t>
            </a:r>
            <a:endParaRPr lang="zh-CN" altLang="en-US" sz="3733" dirty="0">
              <a:latin typeface="Freestyle Script" panose="030804020302050B0404" pitchFamily="66" charset="0"/>
            </a:endParaRPr>
          </a:p>
        </p:txBody>
      </p:sp>
      <p:pic>
        <p:nvPicPr>
          <p:cNvPr id="6" name="Picture 2" descr="https://www.whu.edu.cn/__local/5/2F/C2/57EDDD9FB0DF712F3AB627163C2_1EF15655_13FCA.png">
            <a:extLst>
              <a:ext uri="{FF2B5EF4-FFF2-40B4-BE49-F238E27FC236}">
                <a16:creationId xmlns:a16="http://schemas.microsoft.com/office/drawing/2014/main" id="{E41940CA-FB8B-4F4A-8A9B-D604D73A7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1" y="50522"/>
            <a:ext cx="1575428" cy="157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45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5981</TotalTime>
  <Words>215</Words>
  <Application>Microsoft Office PowerPoint</Application>
  <PresentationFormat>宽屏</PresentationFormat>
  <Paragraphs>111</Paragraphs>
  <Slides>36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等线</vt:lpstr>
      <vt:lpstr>等线 Light</vt:lpstr>
      <vt:lpstr>黑体</vt:lpstr>
      <vt:lpstr>宋体</vt:lpstr>
      <vt:lpstr>Arial</vt:lpstr>
      <vt:lpstr>Freestyle Script</vt:lpstr>
      <vt:lpstr>Wingdings</vt:lpstr>
      <vt:lpstr>Office 主题​​</vt:lpstr>
      <vt:lpstr>An Brief Summary of AGU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326</cp:revision>
  <dcterms:created xsi:type="dcterms:W3CDTF">2023-11-26T07:12:01Z</dcterms:created>
  <dcterms:modified xsi:type="dcterms:W3CDTF">2023-12-20T03:38:40Z</dcterms:modified>
</cp:coreProperties>
</file>