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257" r:id="rId5"/>
    <p:sldId id="265" r:id="rId7"/>
    <p:sldId id="260" r:id="rId8"/>
    <p:sldId id="261" r:id="rId9"/>
    <p:sldId id="259" r:id="rId10"/>
    <p:sldId id="262" r:id="rId11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79550" y="2070735"/>
            <a:ext cx="9476740" cy="2387600"/>
          </a:xfrm>
        </p:spPr>
        <p:txBody>
          <a:bodyPr/>
          <a:p>
            <a:r>
              <a:rPr lang="zh-CN" altLang="en-US" sz="5400" b="1"/>
              <a:t>用接收函数反演宾川盆地浅层精细构造</a:t>
            </a:r>
            <a:endParaRPr lang="zh-CN" altLang="en-US" sz="5400" b="1"/>
          </a:p>
        </p:txBody>
      </p:sp>
      <p:sp>
        <p:nvSpPr>
          <p:cNvPr id="4" name="文本框 3"/>
          <p:cNvSpPr txBox="1"/>
          <p:nvPr/>
        </p:nvSpPr>
        <p:spPr>
          <a:xfrm>
            <a:off x="4064000" y="441706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JGR 2024.8</a:t>
            </a:r>
            <a:endParaRPr lang="en-US" altLang="zh-CN" sz="28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5745" y="1499870"/>
            <a:ext cx="10515600" cy="4351338"/>
          </a:xfrm>
        </p:spPr>
        <p:txBody>
          <a:bodyPr>
            <a:normAutofit lnSpcReduction="20000"/>
          </a:bodyPr>
          <a:p>
            <a:pPr marL="0" indent="0">
              <a:buNone/>
            </a:pP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传统接收函数的局限：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原始数据质量和质量控制：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信噪比、自动化过程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更稳定的反卷积算法：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水位谱划分法，多锥度划分法，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时域迭代反卷积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·RF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的叠加和后处理：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叠加，抑制噪声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4005" y="236855"/>
            <a:ext cx="89592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Coherent Receiver Function</a:t>
            </a:r>
            <a:endParaRPr lang="en-US" altLang="zh-CN" sz="4000" b="1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972185" y="-412750"/>
            <a:ext cx="2348865" cy="294005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4173220" y="2588895"/>
            <a:ext cx="6887210" cy="24072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972185" y="5337175"/>
            <a:ext cx="2348865" cy="294005"/>
          </a:xfrm>
          <a:prstGeom prst="rect">
            <a:avLst/>
          </a:prstGeom>
        </p:spPr>
        <p:txBody>
          <a:bodyPr/>
          <a:p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8435" y="0"/>
            <a:ext cx="10515600" cy="1325563"/>
          </a:xfrm>
        </p:spPr>
        <p:txBody>
          <a:bodyPr/>
          <a:p>
            <a:r>
              <a:rPr lang="zh-CN" altLang="en-US" sz="3600" b="1">
                <a:solidFill>
                  <a:schemeClr val="bg1"/>
                </a:solidFill>
              </a:rPr>
              <a:t>布台概况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6105" y="1656715"/>
            <a:ext cx="9998710" cy="48831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01595" y="1262380"/>
            <a:ext cx="6404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2020，10月-11月，100个台，台间距50-100m</a:t>
            </a:r>
            <a:endParaRPr lang="zh-CN" altLang="en-US" sz="24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6690" y="0"/>
            <a:ext cx="10515600" cy="1325563"/>
          </a:xfrm>
        </p:spPr>
        <p:txBody>
          <a:bodyPr/>
          <a:p>
            <a:r>
              <a:rPr lang="zh-CN" altLang="en-US" sz="3600" b="1">
                <a:solidFill>
                  <a:schemeClr val="bg1"/>
                </a:solidFill>
              </a:rPr>
              <a:t>综合测试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412875"/>
            <a:ext cx="8248650" cy="40322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49945" y="1694815"/>
            <a:ext cx="406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浅绿色：原始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RF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蓝色：视剪切波速度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深绿色：联合反演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红色虚线：模型预测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99130" y="5071745"/>
            <a:ext cx="4064000" cy="1341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↑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联合反演更接近真实的模型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5420" y="0"/>
            <a:ext cx="10515600" cy="1325563"/>
          </a:xfrm>
        </p:spPr>
        <p:txBody>
          <a:bodyPr/>
          <a:p>
            <a:r>
              <a:rPr lang="zh-CN" altLang="en-US" sz="3600" b="1">
                <a:solidFill>
                  <a:schemeClr val="bg1"/>
                </a:solidFill>
                <a:sym typeface="+mn-ea"/>
              </a:rPr>
              <a:t>模型参数简化对结果的影响</a:t>
            </a:r>
            <a:endParaRPr lang="zh-CN" altLang="en-US" sz="36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42620" y="-3768725"/>
            <a:ext cx="2341880" cy="292735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564515" y="1564005"/>
            <a:ext cx="6523990" cy="4874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42620" y="6067425"/>
            <a:ext cx="2341880" cy="292735"/>
          </a:xfrm>
          <a:prstGeom prst="rect">
            <a:avLst/>
          </a:prstGeom>
        </p:spPr>
        <p:txBody>
          <a:bodyPr/>
          <a:p>
            <a:endParaRPr sz="1600"/>
          </a:p>
        </p:txBody>
      </p:sp>
      <p:sp>
        <p:nvSpPr>
          <p:cNvPr id="7" name="文本框 6"/>
          <p:cNvSpPr txBox="1"/>
          <p:nvPr/>
        </p:nvSpPr>
        <p:spPr>
          <a:xfrm>
            <a:off x="6391275" y="1407795"/>
            <a:ext cx="3199130" cy="40005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7244080" y="2186940"/>
            <a:ext cx="4638675" cy="21215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391275" y="5414645"/>
            <a:ext cx="3199130" cy="40005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sp>
        <p:nvSpPr>
          <p:cNvPr id="10" name="文本框 9"/>
          <p:cNvSpPr txBox="1"/>
          <p:nvPr/>
        </p:nvSpPr>
        <p:spPr>
          <a:xfrm>
            <a:off x="6969760" y="52927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←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速度扰动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9225" y="0"/>
            <a:ext cx="10515600" cy="1325563"/>
          </a:xfrm>
        </p:spPr>
        <p:txBody>
          <a:bodyPr/>
          <a:p>
            <a:r>
              <a:rPr lang="zh-CN" altLang="en-US" sz="3600" b="1">
                <a:solidFill>
                  <a:schemeClr val="bg1"/>
                </a:solidFill>
              </a:rPr>
              <a:t>模型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pic>
        <p:nvPicPr>
          <p:cNvPr id="7" name="内容占位符 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8430" y="1818640"/>
            <a:ext cx="4947285" cy="24834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2871470" y="1112520"/>
            <a:ext cx="2397760" cy="29972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401320" y="1691005"/>
            <a:ext cx="5588000" cy="28454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2871470" y="7776845"/>
            <a:ext cx="2397760" cy="29972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sp>
        <p:nvSpPr>
          <p:cNvPr id="3" name="文本框 2"/>
          <p:cNvSpPr txBox="1"/>
          <p:nvPr/>
        </p:nvSpPr>
        <p:spPr>
          <a:xfrm>
            <a:off x="6832600" y="4380230"/>
            <a:ext cx="406400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b="1"/>
              <a:t>（</a:t>
            </a:r>
            <a:r>
              <a:rPr lang="en-US" altLang="zh-CN" b="1"/>
              <a:t>a</a:t>
            </a:r>
            <a:r>
              <a:rPr lang="zh-CN" altLang="en-US" b="1"/>
              <a:t>），（</a:t>
            </a:r>
            <a:r>
              <a:rPr lang="en-US" altLang="zh-CN" b="1"/>
              <a:t>b</a:t>
            </a:r>
            <a:r>
              <a:rPr lang="zh-CN" altLang="en-US" b="1"/>
              <a:t>）模型示意图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（</a:t>
            </a:r>
            <a:r>
              <a:rPr lang="en-US" altLang="zh-CN" b="1"/>
              <a:t>c</a:t>
            </a:r>
            <a:r>
              <a:rPr lang="zh-CN" altLang="en-US" b="1"/>
              <a:t>）</a:t>
            </a:r>
            <a:r>
              <a:rPr lang="en-US" altLang="zh-CN" b="1"/>
              <a:t>CRF</a:t>
            </a:r>
            <a:endParaRPr lang="en-US" altLang="zh-CN" b="1"/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（</a:t>
            </a:r>
            <a:r>
              <a:rPr lang="en-US" altLang="zh-CN" b="1"/>
              <a:t>d</a:t>
            </a:r>
            <a:r>
              <a:rPr lang="zh-CN" altLang="en-US" b="1"/>
              <a:t>）联合反演</a:t>
            </a:r>
            <a:endParaRPr lang="zh-CN" altLang="en-US" b="1"/>
          </a:p>
        </p:txBody>
      </p:sp>
      <p:sp>
        <p:nvSpPr>
          <p:cNvPr id="8" name="文本框 7"/>
          <p:cNvSpPr txBox="1"/>
          <p:nvPr/>
        </p:nvSpPr>
        <p:spPr>
          <a:xfrm>
            <a:off x="2244090" y="46399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沉积层模型</a:t>
            </a:r>
            <a:endParaRPr lang="zh-CN" altLang="en-US" b="1"/>
          </a:p>
        </p:txBody>
      </p:sp>
      <p:sp>
        <p:nvSpPr>
          <p:cNvPr id="9" name="文本框 8"/>
          <p:cNvSpPr txBox="1"/>
          <p:nvPr/>
        </p:nvSpPr>
        <p:spPr>
          <a:xfrm>
            <a:off x="4471670" y="490156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散射波？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5739130" y="3876040"/>
            <a:ext cx="1036955" cy="970280"/>
          </a:xfrm>
          <a:prstGeom prst="straightConnector1">
            <a:avLst/>
          </a:prstGeom>
          <a:ln w="28575" cmpd="sng"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424430" y="13227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       </a:t>
            </a:r>
            <a:r>
              <a:rPr lang="zh-CN" altLang="en-US" b="1"/>
              <a:t>沉积中心</a:t>
            </a:r>
            <a:r>
              <a:rPr lang="en-US" altLang="zh-CN" b="1"/>
              <a:t>↓</a:t>
            </a:r>
            <a:endParaRPr lang="en-US" altLang="zh-CN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742950" y="-1398270"/>
            <a:ext cx="3870960" cy="48387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284480" y="1451610"/>
            <a:ext cx="8169910" cy="49688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245235" y="7450138"/>
            <a:ext cx="5080000" cy="63500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sp>
        <p:nvSpPr>
          <p:cNvPr id="14" name="文本框 13"/>
          <p:cNvSpPr txBox="1"/>
          <p:nvPr/>
        </p:nvSpPr>
        <p:spPr>
          <a:xfrm>
            <a:off x="200025" y="25781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</a:rPr>
              <a:t>结果与讨论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13725" y="2701925"/>
            <a:ext cx="406400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传统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RF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叠加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CRF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叠加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用模型算的</a:t>
            </a:r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RF</a:t>
            </a:r>
            <a:endParaRPr lang="en-US" alt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985" y="0"/>
            <a:ext cx="10515600" cy="1325563"/>
          </a:xfrm>
        </p:spPr>
        <p:txBody>
          <a:bodyPr/>
          <a:p>
            <a:r>
              <a:rPr lang="zh-CN" altLang="en-US" sz="3600" b="1">
                <a:solidFill>
                  <a:schemeClr val="bg1"/>
                </a:solidFill>
              </a:rPr>
              <a:t>断层发育过程</a:t>
            </a:r>
            <a:endParaRPr lang="zh-CN" altLang="en-US" sz="3600" b="1">
              <a:solidFill>
                <a:schemeClr val="bg1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85" y="1556385"/>
            <a:ext cx="7048500" cy="2546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160" y="1556385"/>
            <a:ext cx="4359275" cy="27571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24775" y="454406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宾川盆地从更新世至今的变形过程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1190" y="4200525"/>
            <a:ext cx="693737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）提出了河曲一上营断裂(F2)和偏角一大营断裂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F3)为与BCF南段平行的左向走滑断裂的拉分模型示意图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）区域衡地块旋转裂陷模式。在该模型中，河曲·上营断裂(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)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和偏角–大营断裂(F3)被认为是正断层。棕色区域为盆地区，灰色区域为盆地拉分区示意图。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Y1ODYwMzE5ZTRlMmI1YzE5MmUwNmYyMDk5NmUxOT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WPS 演示</Application>
  <PresentationFormat>宽屏</PresentationFormat>
  <Paragraphs>67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Times New Roman</vt:lpstr>
      <vt:lpstr>微软雅黑</vt:lpstr>
      <vt:lpstr>Calibri</vt:lpstr>
      <vt:lpstr>Arial Unicode MS</vt:lpstr>
      <vt:lpstr>WPS</vt:lpstr>
      <vt:lpstr>用接收函数反演宾川盆地浅层精细构造</vt:lpstr>
      <vt:lpstr>PowerPoint 演示文稿</vt:lpstr>
      <vt:lpstr>布台概况</vt:lpstr>
      <vt:lpstr>综合测试</vt:lpstr>
      <vt:lpstr>模型参数简化对结果的影响</vt:lpstr>
      <vt:lpstr>模型</vt:lpstr>
      <vt:lpstr>PowerPoint 演示文稿</vt:lpstr>
      <vt:lpstr>断层发育过程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 Nexus</dc:creator>
  <cp:lastModifiedBy>viking</cp:lastModifiedBy>
  <cp:revision>13</cp:revision>
  <dcterms:created xsi:type="dcterms:W3CDTF">2023-08-09T12:44:00Z</dcterms:created>
  <dcterms:modified xsi:type="dcterms:W3CDTF">2024-10-09T06:54:33Z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2052-12.1.0.18276</vt:lpwstr>
  </property>
</Properties>
</file>