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61" r:id="rId5"/>
    <p:sldId id="262" r:id="rId6"/>
    <p:sldId id="263" r:id="rId7"/>
    <p:sldId id="264" r:id="rId8"/>
    <p:sldId id="258" r:id="rId9"/>
    <p:sldId id="26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05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1A3FD50-1FF2-478E-8BB6-CA8A795AAD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7C7123-2E93-4D40-842C-3FB2E9D424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A17DE10-D550-4057-8116-DC7AABC2A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285B092-2EF5-414F-81B6-3B63B9FAB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EE804F-B6D4-45E4-B3A8-AA544A4CD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05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75DE68-1728-4CB3-B408-7CC05F0A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DDEE823-0678-43A3-80A5-5E9513A031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1EDEA45-8912-43DD-A2AB-4ABAFAB99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F081283-9D21-4BCC-BC51-E2E122A2F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1F2734-E9BA-4F9C-8551-98F7CECC7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3317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1415E5-ADF9-41F0-B554-1BCFDFE4E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C09ED6C-A01D-4600-BB88-6B40F7894B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632DF2C-2F08-481B-B06A-E212FA944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852C6BE-9DAD-4130-AAD4-CF69CD196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F245DE-7F3F-49D2-B9D5-1F781F1EB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7324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F80338-1500-4739-BC92-F76FDA04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33A21C-0B80-47FF-9E0B-E03EABD898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3AA00AA-92B2-431A-A93F-9251C20DB1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6B085F-09A0-47EF-885C-A690385CB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E936574-E306-43C1-BB49-1A05F5E16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FEBC6EE-6270-4852-B9AE-AAC015FEC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415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61EE98-005F-494D-80E5-EB0A30CB8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D077DB6-8001-4281-B7CC-DEC8CA843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6F4644C-53C5-4D1D-AD15-BC3902C75C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0850AA0-4E92-43DC-BD60-8947CC9DFF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AFDC5BE9-A383-47B0-AF1A-8DD623F9AF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957ED83-80A5-4FC2-B10C-AE4240DEC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71C80EF-63E1-44F8-A68C-E6FD73EB8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240DFF-2511-4865-8BEB-29DAA541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054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3BD591-8A9F-4C42-ABD4-422D0070F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31CB1D7-3C32-4539-8B8C-056E7E406D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1D27BA7-1FB0-4654-868E-A0F21F502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7D15041-0E5A-4D3A-AA9A-AA158EE7E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5898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FEA4DF-F077-4A61-9CA3-1BE864BF51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310F491-3893-4CA9-9916-4B33F0EAB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49C9BE-7675-44EA-AD85-821E58ED5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1578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5C747E-EED1-4C5D-B93F-9B8E7FA80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19D3F1-30E9-4FCC-8C60-41028AA1F7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AD71E3D-C74C-4256-8DE1-8FE303CC3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8525505-A474-4057-B929-4F8440CABF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9DB2346-82CC-4B78-BD5D-AEA6CB023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37C26D-4476-4FCD-88EA-71769750B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1881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8A6806-7DA9-4934-8A27-890DB96F2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D2CF880-6D1E-44AB-B9E3-FAF698EEC8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7B0A174-0291-4263-8E80-92F1DC59E3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BADA0CE-CE20-4B02-972D-BC3FC288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2A66BB-FEE8-4A8C-A0F9-B5C8E64E9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DD04B90-774A-4843-9EE3-8E9EBC9B0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9011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984935D-4D02-428D-9315-A9F9DD172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E8CD403-98F0-4E70-A1F7-21CEA5AE95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DF6B6EE-6F94-4CB8-B71D-386BE50CB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B7C03E3-7638-41A1-95D5-EAEF4443B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7309D6E-539C-4DBD-9386-95CD6CB36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0242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713A00C-1DC0-47F2-A9EC-FF52238057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8420DB-D1BB-4819-B03B-BF51B629C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4FDC24-A043-4355-8094-811864D22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E1364AA-EA97-4F1B-9682-8CE44B8F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C10A77-6FB7-418B-85B4-6D1C64836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9465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F223246-2F7E-4F15-B04A-983BA8D0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DB3E798-3AED-4201-A18F-2B8BA89EC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CA95B1-39AF-429E-BBB8-26ACA39045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07877C-7589-448A-A077-9E73A90D3A16}" type="datetimeFigureOut">
              <a:rPr lang="zh-CN" altLang="en-US" smtClean="0"/>
              <a:t>2022/6/19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DBE86C-47CA-4E97-A23C-08089B72C4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D6000DE-830F-4862-BE01-CD57535EE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6B2928-995F-4272-B9C4-8439EA0A187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35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DD62AA-24E2-4C07-9B5A-A29692D9ED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/>
              <a:t>进展汇报：</a:t>
            </a:r>
            <a:br>
              <a:rPr lang="en-US" altLang="zh-CN"/>
            </a:br>
            <a:r>
              <a:rPr lang="zh-CN" altLang="en-US"/>
              <a:t>使用机器学习方法补全青藏高原地震目录并探寻地幔地震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0946452-7C70-4492-A1DA-94A2C39A06C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/>
              <a:t>邝晔旸</a:t>
            </a:r>
            <a:endParaRPr lang="en-US" altLang="zh-CN"/>
          </a:p>
          <a:p>
            <a:r>
              <a:rPr lang="en-US" altLang="zh-CN"/>
              <a:t>2022/6/19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8585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已完成的部分：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批量下载 </a:t>
            </a:r>
            <a:r>
              <a:rPr lang="en-US" altLang="zh-CN"/>
              <a:t>&amp; </a:t>
            </a:r>
            <a:r>
              <a:rPr lang="zh-CN" altLang="en-US"/>
              <a:t>处理数据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0F6BA81-CBCE-4646-884D-7736900D3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8900" y="3649617"/>
            <a:ext cx="6929488" cy="263368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E18D00F-3E9D-436D-AF59-7E34CC680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900" y="655547"/>
            <a:ext cx="6819950" cy="2533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0038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已完成的部分：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批量下载 </a:t>
            </a:r>
            <a:r>
              <a:rPr lang="en-US" altLang="zh-CN"/>
              <a:t>&amp; </a:t>
            </a:r>
            <a:r>
              <a:rPr lang="zh-CN" altLang="en-US"/>
              <a:t>处理数据</a:t>
            </a:r>
            <a:endParaRPr lang="en-US" altLang="zh-CN"/>
          </a:p>
          <a:p>
            <a:r>
              <a:rPr lang="zh-CN" altLang="en-US"/>
              <a:t>数据以天为单位的原因：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避免后续机器学习处理时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出现以下情况：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ECF6D2-A9AD-4021-BE0F-C344C55A88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533" y="688491"/>
            <a:ext cx="1023945" cy="58769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BEAE135-4815-484A-BB5B-E01BDC4C2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1520" y="770467"/>
            <a:ext cx="6336505" cy="571301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221F693-4D53-4D6E-83D4-0BC6E4153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33" y="2932862"/>
            <a:ext cx="9560588" cy="84618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C0E46728-49AE-48AD-8DD5-5A593AEE22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22965"/>
            <a:ext cx="11799259" cy="490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00401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已完成的部分：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批量下载 </a:t>
            </a:r>
            <a:r>
              <a:rPr lang="en-US" altLang="zh-CN"/>
              <a:t>&amp; </a:t>
            </a:r>
            <a:r>
              <a:rPr lang="zh-CN" altLang="en-US"/>
              <a:t>处理数据</a:t>
            </a:r>
            <a:endParaRPr lang="en-US" altLang="zh-CN"/>
          </a:p>
          <a:p>
            <a:r>
              <a:rPr lang="zh-CN" altLang="en-US"/>
              <a:t>权重问题（尚未测试）：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B63C5D3-9A82-4164-ADC8-B52F4574A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940" y="254770"/>
            <a:ext cx="6738987" cy="6348459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DCA60E4F-985C-4FC7-8156-A4C9C859F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577" y="1904988"/>
            <a:ext cx="1844758" cy="483871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E53AF43-DB61-4680-9FB5-D9755D8CA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8900" y="1904988"/>
            <a:ext cx="6596503" cy="4409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47928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已完成的部分：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批量下载 </a:t>
            </a:r>
            <a:r>
              <a:rPr lang="en-US" altLang="zh-CN"/>
              <a:t>&amp; </a:t>
            </a:r>
            <a:r>
              <a:rPr lang="zh-CN" altLang="en-US"/>
              <a:t>处理数据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9448275-D44F-4192-86A4-8672B9795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147" y="591857"/>
            <a:ext cx="6821735" cy="5674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383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已完成的部分：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批量下载 </a:t>
            </a:r>
            <a:r>
              <a:rPr lang="en-US" altLang="zh-CN"/>
              <a:t>&amp; </a:t>
            </a:r>
            <a:r>
              <a:rPr lang="zh-CN" altLang="en-US"/>
              <a:t>处理数据</a:t>
            </a:r>
            <a:endParaRPr lang="en-US" altLang="zh-CN"/>
          </a:p>
          <a:p>
            <a:r>
              <a:rPr lang="zh-CN" altLang="en-US"/>
              <a:t>将处理好的结果转化为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Pandas.dataframe</a:t>
            </a:r>
            <a:r>
              <a:rPr lang="zh-CN" altLang="en-US"/>
              <a:t>格式并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存储，以进行下一步定位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工作。</a:t>
            </a:r>
            <a:endParaRPr lang="en-US" altLang="zh-CN"/>
          </a:p>
          <a:p>
            <a:pPr marL="0" indent="0">
              <a:buNone/>
            </a:pPr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080601-B764-4501-A866-44335C4086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341" y="3145119"/>
            <a:ext cx="6991401" cy="3148036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285BD31-80FE-4D1E-85A5-1A494E0C8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9341" y="397868"/>
            <a:ext cx="6969761" cy="26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177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进行中的部分：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研究如何使用</a:t>
            </a:r>
            <a:r>
              <a:rPr lang="en-US" altLang="zh-CN"/>
              <a:t>GAMMA</a:t>
            </a:r>
            <a:r>
              <a:rPr lang="zh-CN" altLang="en-US"/>
              <a:t>进行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地震定位</a:t>
            </a:r>
            <a:endParaRPr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9A4C12B-65B2-4834-B0F2-8FCDDBF03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575" y="203597"/>
            <a:ext cx="6845054" cy="6450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8912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/>
          <a:lstStyle/>
          <a:p>
            <a:r>
              <a:rPr lang="zh-CN" altLang="en-US"/>
              <a:t>进行中的部分：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r>
              <a:rPr lang="zh-CN" altLang="en-US"/>
              <a:t>研究如何使用</a:t>
            </a:r>
            <a:r>
              <a:rPr lang="en-US" altLang="zh-CN"/>
              <a:t>GAMMA</a:t>
            </a:r>
            <a:r>
              <a:rPr lang="zh-CN" altLang="en-US"/>
              <a:t>进行地震定位</a:t>
            </a:r>
            <a:endParaRPr lang="en-US" altLang="zh-CN"/>
          </a:p>
          <a:p>
            <a:r>
              <a:rPr lang="zh-CN" altLang="en-US"/>
              <a:t>目前仅能确保流程</a:t>
            </a:r>
            <a:endParaRPr lang="en-US" altLang="zh-CN"/>
          </a:p>
          <a:p>
            <a:pPr marL="0" indent="0">
              <a:buNone/>
            </a:pPr>
            <a:r>
              <a:rPr lang="zh-CN" altLang="en-US"/>
              <a:t>正常，结果很随意。</a:t>
            </a:r>
            <a:endParaRPr lang="en-US" altLang="zh-CN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83873BA7-F54D-4B84-917B-F83196CF47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1825" y="201440"/>
            <a:ext cx="4007476" cy="654226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4BF527B-D0CD-4203-AF6E-6F224ACBB0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9" y="3779044"/>
            <a:ext cx="6066197" cy="308012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4815393-44A2-474E-8D9C-151B686E56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3698" y="1231088"/>
            <a:ext cx="3471888" cy="254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292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89420-D529-4883-8E17-9CD387E8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3898900" cy="814388"/>
          </a:xfrm>
        </p:spPr>
        <p:txBody>
          <a:bodyPr>
            <a:normAutofit/>
          </a:bodyPr>
          <a:lstStyle/>
          <a:p>
            <a:r>
              <a:rPr lang="zh-CN" altLang="en-US"/>
              <a:t>待完成的部分：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2FD00A-5CEE-453C-8B70-61752660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533" y="814388"/>
            <a:ext cx="11929534" cy="5929312"/>
          </a:xfrm>
        </p:spPr>
        <p:txBody>
          <a:bodyPr/>
          <a:lstStyle/>
          <a:p>
            <a:pPr marL="0" indent="0">
              <a:buNone/>
            </a:pPr>
            <a:r>
              <a:rPr lang="en-US" altLang="zh-CN"/>
              <a:t>1. </a:t>
            </a:r>
            <a:r>
              <a:rPr lang="zh-CN" altLang="en-US"/>
              <a:t>加快运行的效率，目前处理近</a:t>
            </a:r>
            <a:r>
              <a:rPr lang="en-US" altLang="zh-CN"/>
              <a:t>17</a:t>
            </a:r>
            <a:r>
              <a:rPr lang="zh-CN" altLang="en-US"/>
              <a:t>个台一个月的数据需要</a:t>
            </a:r>
            <a:r>
              <a:rPr lang="en-US" altLang="zh-CN"/>
              <a:t>6</a:t>
            </a:r>
            <a:r>
              <a:rPr lang="zh-CN" altLang="en-US"/>
              <a:t>小时</a:t>
            </a:r>
            <a:endParaRPr lang="en-US" altLang="zh-CN"/>
          </a:p>
          <a:p>
            <a:r>
              <a:rPr lang="zh-CN" altLang="en-US"/>
              <a:t>改动代码，将其放至服务器上并行处理。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2. </a:t>
            </a:r>
            <a:r>
              <a:rPr lang="zh-CN" altLang="en-US"/>
              <a:t>在</a:t>
            </a:r>
            <a:r>
              <a:rPr lang="en-US" altLang="zh-CN"/>
              <a:t>1</a:t>
            </a:r>
            <a:r>
              <a:rPr lang="zh-CN" altLang="en-US"/>
              <a:t>的基础上，进行不同训练权重的测试，选择该地区最优权重 </a:t>
            </a:r>
            <a:r>
              <a:rPr lang="en-US" altLang="zh-CN"/>
              <a:t>&amp; </a:t>
            </a:r>
            <a:r>
              <a:rPr lang="zh-CN" altLang="en-US"/>
              <a:t>自行训练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3. </a:t>
            </a:r>
            <a:r>
              <a:rPr lang="zh-CN" altLang="en-US"/>
              <a:t>除了训练权重需要测试外，拾取时调配的参数 </a:t>
            </a:r>
            <a:r>
              <a:rPr lang="en-US" altLang="zh-CN"/>
              <a:t>&amp;</a:t>
            </a:r>
            <a:r>
              <a:rPr lang="zh-CN" altLang="en-US"/>
              <a:t> 地震定位时的参数都需要进行测试择优</a:t>
            </a:r>
            <a:endParaRPr lang="en-US" altLang="zh-CN"/>
          </a:p>
          <a:p>
            <a:pPr marL="0" indent="0">
              <a:buNone/>
            </a:pPr>
            <a:r>
              <a:rPr lang="en-US" altLang="zh-CN"/>
              <a:t>4. </a:t>
            </a:r>
            <a:r>
              <a:rPr lang="zh-CN" altLang="en-US"/>
              <a:t>补全后的地震目录需要投入具体的应用中以说明其意义</a:t>
            </a:r>
            <a:endParaRPr lang="en-US" altLang="zh-CN"/>
          </a:p>
          <a:p>
            <a:pPr marL="0" indent="0">
              <a:buNone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98184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邝晔旸-6-19 组会</Template>
  <TotalTime>79</TotalTime>
  <Words>244</Words>
  <Application>Microsoft Office PowerPoint</Application>
  <PresentationFormat>宽屏</PresentationFormat>
  <Paragraphs>35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3" baseType="lpstr">
      <vt:lpstr>等线</vt:lpstr>
      <vt:lpstr>等线 Light</vt:lpstr>
      <vt:lpstr>Arial</vt:lpstr>
      <vt:lpstr>Office 主题​​</vt:lpstr>
      <vt:lpstr>进展汇报： 使用机器学习方法补全青藏高原地震目录并探寻地幔地震</vt:lpstr>
      <vt:lpstr>已完成的部分：</vt:lpstr>
      <vt:lpstr>已完成的部分：</vt:lpstr>
      <vt:lpstr>已完成的部分：</vt:lpstr>
      <vt:lpstr>已完成的部分：</vt:lpstr>
      <vt:lpstr>已完成的部分：</vt:lpstr>
      <vt:lpstr>进行中的部分：</vt:lpstr>
      <vt:lpstr>进行中的部分：</vt:lpstr>
      <vt:lpstr>待完成的部分：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进展汇报</dc:title>
  <dc:creator>Administrator</dc:creator>
  <cp:lastModifiedBy>Administrator</cp:lastModifiedBy>
  <cp:revision>9</cp:revision>
  <dcterms:created xsi:type="dcterms:W3CDTF">2022-06-19T02:26:30Z</dcterms:created>
  <dcterms:modified xsi:type="dcterms:W3CDTF">2022-06-19T03:46:13Z</dcterms:modified>
</cp:coreProperties>
</file>