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3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4" r:id="rId11"/>
    <p:sldId id="265" r:id="rId12"/>
    <p:sldId id="266" r:id="rId13"/>
    <p:sldId id="267" r:id="rId14"/>
    <p:sldId id="269" r:id="rId15"/>
    <p:sldId id="268" r:id="rId16"/>
    <p:sldId id="270" r:id="rId17"/>
    <p:sldId id="271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2234883"/>
            <a:ext cx="9144000" cy="2387600"/>
          </a:xfrm>
        </p:spPr>
        <p:txBody>
          <a:bodyPr>
            <a:normAutofit fontScale="90000"/>
          </a:bodyPr>
          <a:p>
            <a:r>
              <a:rPr lang="en-US" altLang="zh-CN" b="1"/>
              <a:t>Does the crust wobble before some big earthquakes?</a:t>
            </a:r>
            <a:endParaRPr lang="en-US" altLang="zh-CN"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15" y="403860"/>
            <a:ext cx="3048000" cy="605028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88940" y="361315"/>
            <a:ext cx="5290185" cy="60928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50000"/>
              </a:lnSpc>
            </a:pPr>
            <a:r>
              <a:rPr lang="zh-CN" altLang="en-US" sz="2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方法：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GrAtSiD</a:t>
            </a:r>
            <a:endParaRPr lang="en-US" altLang="zh-CN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贪婪自动信号分解（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Greedy Automatic Signal Decomposition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用一些函数来拟合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GPS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的时间序列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</a:pP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目的：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GNSS 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日常观测里那些季节变化、共同噪声、仪器误差尽量剥离掉，只留下更可能是真实构造运动的部分。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</a:pP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</a:pP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研究对象：</a:t>
            </a:r>
            <a:endParaRPr lang="zh-CN" altLang="en-US" sz="20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东日本大地震（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2011.3.11 Ms9.0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智利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Maule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地震（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2010.2.27 Ms8.8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34315" y="336550"/>
            <a:ext cx="5222875" cy="607504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57190" y="514985"/>
            <a:ext cx="631761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50000"/>
              </a:lnSpc>
            </a:pPr>
            <a:r>
              <a:rPr lang="en-US" altLang="zh-CN" sz="2000"/>
              <a:t>a</a:t>
            </a:r>
            <a:r>
              <a:rPr lang="zh-CN" altLang="en-US" sz="2000"/>
              <a:t>、</a:t>
            </a:r>
            <a:r>
              <a:rPr lang="en-US" altLang="zh-CN" sz="2000"/>
              <a:t>d</a:t>
            </a:r>
            <a:r>
              <a:rPr lang="zh-CN" altLang="en-US" sz="2000"/>
              <a:t>：日本和南美部分台站在去噪前的位移时间序列</a:t>
            </a:r>
            <a:endParaRPr lang="zh-CN" altLang="en-US" sz="2000"/>
          </a:p>
          <a:p>
            <a:pPr indent="0" fontAlgn="auto">
              <a:lnSpc>
                <a:spcPct val="150000"/>
              </a:lnSpc>
            </a:pPr>
            <a:r>
              <a:rPr lang="en-US" altLang="zh-CN" sz="2000"/>
              <a:t>b</a:t>
            </a:r>
            <a:r>
              <a:rPr lang="zh-CN" altLang="en-US" sz="2000"/>
              <a:t>、</a:t>
            </a:r>
            <a:r>
              <a:rPr lang="en-US" altLang="zh-CN" sz="2000"/>
              <a:t>e</a:t>
            </a:r>
            <a:r>
              <a:rPr lang="zh-CN" altLang="en-US" sz="2000"/>
              <a:t>：去掉季节项和共同噪声之后的时间序列</a:t>
            </a:r>
            <a:endParaRPr lang="zh-CN" altLang="en-US" sz="2000"/>
          </a:p>
          <a:p>
            <a:pPr indent="0" fontAlgn="auto">
              <a:lnSpc>
                <a:spcPct val="150000"/>
              </a:lnSpc>
            </a:pPr>
            <a:r>
              <a:rPr lang="en-US" altLang="zh-CN" sz="2000"/>
              <a:t>c</a:t>
            </a:r>
            <a:r>
              <a:rPr lang="zh-CN" altLang="en-US" sz="2000"/>
              <a:t>、</a:t>
            </a:r>
            <a:r>
              <a:rPr lang="en-US" altLang="zh-CN" sz="2000"/>
              <a:t>f</a:t>
            </a:r>
            <a:r>
              <a:rPr lang="zh-CN" altLang="en-US" sz="2000"/>
              <a:t>：整个台网平均偏离背景速度的变化</a:t>
            </a:r>
            <a:endParaRPr lang="zh-CN" altLang="en-US" sz="2000"/>
          </a:p>
        </p:txBody>
      </p:sp>
      <p:sp>
        <p:nvSpPr>
          <p:cNvPr id="6" name="文本框 5"/>
          <p:cNvSpPr txBox="1"/>
          <p:nvPr/>
        </p:nvSpPr>
        <p:spPr>
          <a:xfrm>
            <a:off x="5457190" y="3474085"/>
            <a:ext cx="6096635" cy="39878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2000"/>
              <a:t>在主震前几个月，很多台站都出现了同步的反向变化</a:t>
            </a:r>
            <a:endParaRPr lang="zh-CN" altLang="en-US" sz="2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70815" y="421640"/>
            <a:ext cx="6578600" cy="621601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44385" y="969010"/>
            <a:ext cx="406400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50000"/>
              </a:lnSpc>
            </a:pPr>
            <a:r>
              <a:rPr lang="zh-CN" altLang="en-US" sz="2000"/>
              <a:t>日本地震前，异常信号如何沿着俯冲带迁移</a:t>
            </a:r>
            <a:endParaRPr lang="zh-CN" altLang="en-US" sz="2000"/>
          </a:p>
        </p:txBody>
      </p:sp>
      <p:sp>
        <p:nvSpPr>
          <p:cNvPr id="6" name="文本框 5"/>
          <p:cNvSpPr txBox="1"/>
          <p:nvPr/>
        </p:nvSpPr>
        <p:spPr>
          <a:xfrm>
            <a:off x="7144385" y="2612390"/>
            <a:ext cx="4371340" cy="1014730"/>
          </a:xfrm>
          <a:prstGeom prst="rect">
            <a:avLst/>
          </a:prstGeom>
        </p:spPr>
        <p:txBody>
          <a:bodyPr wrap="square">
            <a:spAutoFit/>
          </a:bodyPr>
          <a:p>
            <a:pPr indent="0" fontAlgn="auto">
              <a:lnSpc>
                <a:spcPct val="150000"/>
              </a:lnSpc>
            </a:pPr>
            <a:r>
              <a:rPr lang="zh-CN" altLang="en-US" sz="2000"/>
              <a:t>地震前的异常地表运动不是孤立现象，而是一个沿俯冲带迁移的大尺度过程</a:t>
            </a:r>
            <a:endParaRPr lang="zh-CN" altLang="en-US" sz="2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62585" y="365125"/>
            <a:ext cx="8091170" cy="587946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521700" y="3087370"/>
            <a:ext cx="40640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/>
              <a:t>智利地震表现为东西向的摆动</a:t>
            </a:r>
            <a:endParaRPr lang="zh-CN" altLang="en-US" sz="2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27660" y="365125"/>
            <a:ext cx="7132955" cy="611060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705090" y="365125"/>
            <a:ext cx="4064000" cy="50774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50000"/>
              </a:lnSpc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作者尝试用弹性位错模型去解释地表异常。模型显示：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</a:pPr>
            <a:endParaRPr lang="en-US" alt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10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月下旬，菲律宾海板块一侧可能先出现了一个以约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50 km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深度为中心的伸展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下拉；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之后位移方向发生来回摆动；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但是仅仅靠简单弹性位错模型解释得不够好，更可能还包含黏弹性回弹。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震前可能还涉及更深处板块突然受拉、随后引起整个俯冲系统回弹。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89890" y="231140"/>
            <a:ext cx="3415665" cy="63957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371465" y="303530"/>
            <a:ext cx="5433060" cy="6554470"/>
          </a:xfrm>
          <a:prstGeom prst="rect">
            <a:avLst/>
          </a:prstGeom>
        </p:spPr>
        <p:txBody>
          <a:bodyPr wrap="square">
            <a:spAutoFit/>
          </a:bodyPr>
          <a:p>
            <a:pPr indent="0" fontAlgn="auto">
              <a:lnSpc>
                <a:spcPct val="150000"/>
              </a:lnSpc>
            </a:pP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作者的解释模型：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</a:pP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 板块内部脱水，流体进入板块界面，降低摩擦，触发慢滑移。 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</a:pP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 慢滑移沿走向迁移；与此同时，板块内部可能发生突然致密化，导致更强的向下拉力；这种突然下拉会引起板片伸展和俯冲带的黏弹性“晃动”。 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</a:pP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 深部滑移和界面蠕滑继续发展，最终让原本已经成熟、接近破裂的 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asperities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（强锁固斑块）失稳，先有较大前震，再触发主震。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</a:pP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6215" y="-57785"/>
            <a:ext cx="10515600" cy="1325563"/>
          </a:xfrm>
        </p:spPr>
        <p:txBody>
          <a:bodyPr/>
          <a:p>
            <a:r>
              <a:rPr lang="zh-CN" altLang="en-US" sz="3600"/>
              <a:t>反驳</a:t>
            </a:r>
            <a:r>
              <a:rPr lang="en-US" altLang="zh-CN" sz="3600"/>
              <a:t>1 </a:t>
            </a:r>
            <a:r>
              <a:rPr lang="zh-CN" altLang="en-US" sz="3600"/>
              <a:t>从构造运动角度</a:t>
            </a:r>
            <a:endParaRPr lang="zh-CN" altLang="en-US" sz="36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6215" y="1206500"/>
            <a:ext cx="7829550" cy="52387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025765" y="368935"/>
            <a:ext cx="3935095" cy="50774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50000"/>
              </a:lnSpc>
            </a:pPr>
            <a:r>
              <a:rPr lang="zh-CN" altLang="en-US"/>
              <a:t>板块构造理论的一个重要结果是，地球上尺度越来越大的过程实际上变得越来越容易理解。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文中的这些运动似乎与构造运动截然不同。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规则一：摆动的方向应与构造力的方向一致。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endParaRPr lang="en-US" altLang="zh-CN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规则二：摆动的空间范围应与可能的构造信号相符。</a:t>
            </a:r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14960" y="180340"/>
            <a:ext cx="6265545" cy="43516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960" y="4524375"/>
            <a:ext cx="7410450" cy="219075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466330" y="1397000"/>
            <a:ext cx="4323080" cy="1337945"/>
          </a:xfrm>
          <a:prstGeom prst="rect">
            <a:avLst/>
          </a:prstGeom>
        </p:spPr>
        <p:txBody>
          <a:bodyPr wrap="square">
            <a:spAutoFit/>
          </a:bodyPr>
          <a:p>
            <a:pPr indent="0" fontAlgn="auto">
              <a:lnSpc>
                <a:spcPct val="150000"/>
              </a:lnSpc>
            </a:pPr>
            <a:r>
              <a:rPr lang="zh-CN" altLang="en-US" b="0" i="0">
                <a:solidFill>
                  <a:srgbClr val="3637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这对于本州中部</a:t>
            </a:r>
            <a:r>
              <a:rPr lang="en-US" altLang="zh-CN" b="0" i="0">
                <a:solidFill>
                  <a:srgbClr val="3637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b="0" i="0">
                <a:solidFill>
                  <a:srgbClr val="3637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北部来说是符合构造规律的，但对于北海道，本州西部，</a:t>
            </a:r>
            <a:r>
              <a:rPr lang="zh-CN" altLang="en-US">
                <a:solidFill>
                  <a:srgbClr val="3637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南边的琉球地区</a:t>
            </a:r>
            <a:r>
              <a:rPr lang="zh-CN" altLang="en-US" b="0" i="0">
                <a:solidFill>
                  <a:srgbClr val="36373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来说则并非如此。</a:t>
            </a:r>
            <a:endParaRPr lang="zh-CN" altLang="en-US" b="0" i="0">
              <a:solidFill>
                <a:srgbClr val="36373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1"/>
          <p:cNvSpPr>
            <a:spLocks noGrp="1"/>
          </p:cNvSpPr>
          <p:nvPr/>
        </p:nvSpPr>
        <p:spPr>
          <a:xfrm>
            <a:off x="196215" y="-5778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/>
              <a:t>反驳</a:t>
            </a:r>
            <a:r>
              <a:rPr lang="en-US" altLang="zh-CN" sz="3600"/>
              <a:t>2 </a:t>
            </a:r>
            <a:r>
              <a:rPr lang="zh-CN" altLang="en-US" sz="3600"/>
              <a:t>从摆动的空间尺度</a:t>
            </a:r>
            <a:endParaRPr lang="zh-CN" altLang="en-US" sz="36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570" y="1076960"/>
            <a:ext cx="6667500" cy="481965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96570" y="6104890"/>
            <a:ext cx="5629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原文的补充材料，蓝点代表有晃动，红点则没有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7119620" y="570865"/>
            <a:ext cx="446087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50000"/>
              </a:lnSpc>
            </a:pPr>
            <a:r>
              <a:rPr lang="zh-CN" altLang="en-US"/>
              <a:t>分析原文的</a:t>
            </a:r>
            <a:r>
              <a:rPr lang="en-US" altLang="zh-CN"/>
              <a:t>GPS</a:t>
            </a:r>
            <a:r>
              <a:rPr lang="zh-CN" altLang="en-US"/>
              <a:t>数据后，认为可以相当有把握地将这种</a:t>
            </a:r>
            <a:r>
              <a:rPr lang="en-US" altLang="zh-CN"/>
              <a:t>“</a:t>
            </a:r>
            <a:r>
              <a:rPr lang="zh-CN" altLang="en-US"/>
              <a:t>摆动</a:t>
            </a:r>
            <a:r>
              <a:rPr lang="en-US" altLang="zh-CN"/>
              <a:t>”</a:t>
            </a:r>
            <a:r>
              <a:rPr lang="zh-CN" altLang="en-US"/>
              <a:t>现象进一步向东南方向延伸，到达关岛甚至基里巴斯的贝蒂奥岛（</a:t>
            </a:r>
            <a:r>
              <a:rPr lang="en-US" altLang="zh-CN"/>
              <a:t>1</a:t>
            </a:r>
            <a:r>
              <a:rPr lang="en-US" altLang="en-US"/>
              <a:t>°</a:t>
            </a:r>
            <a:r>
              <a:rPr lang="en-US" altLang="zh-CN"/>
              <a:t>21'18.0"N 172</a:t>
            </a:r>
            <a:r>
              <a:rPr lang="en-US" altLang="en-US"/>
              <a:t>°</a:t>
            </a:r>
            <a:r>
              <a:rPr lang="en-US" altLang="zh-CN"/>
              <a:t>55'22.8"E </a:t>
            </a:r>
            <a:r>
              <a:rPr lang="zh-CN" altLang="en-US"/>
              <a:t>）。</a:t>
            </a:r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4070" y="2811145"/>
            <a:ext cx="4839970" cy="366204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48285" y="3587750"/>
            <a:ext cx="8523605" cy="16675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1055" y="546735"/>
            <a:ext cx="1689100" cy="60388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275" y="365125"/>
            <a:ext cx="7211060" cy="228727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080135" y="5541010"/>
            <a:ext cx="557022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50000"/>
              </a:lnSpc>
            </a:pPr>
            <a:r>
              <a:rPr lang="zh-CN" altLang="en-US"/>
              <a:t>很难想象存在一种物理过程能够协调地移动相距如此遥远、地质环境如此迥异的板块。</a:t>
            </a:r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1"/>
          <p:cNvSpPr>
            <a:spLocks noGrp="1"/>
          </p:cNvSpPr>
          <p:nvPr/>
        </p:nvSpPr>
        <p:spPr>
          <a:xfrm>
            <a:off x="196215" y="-5778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/>
              <a:t>反驳</a:t>
            </a:r>
            <a:r>
              <a:rPr lang="en-US" altLang="zh-CN" sz="3600"/>
              <a:t>3 </a:t>
            </a:r>
            <a:r>
              <a:rPr lang="zh-CN" altLang="en-US" sz="3600"/>
              <a:t>从原始数据出发</a:t>
            </a:r>
            <a:endParaRPr lang="zh-CN" altLang="en-US" sz="3600"/>
          </a:p>
        </p:txBody>
      </p:sp>
      <p:sp>
        <p:nvSpPr>
          <p:cNvPr id="5" name="文本框 4"/>
          <p:cNvSpPr txBox="1"/>
          <p:nvPr/>
        </p:nvSpPr>
        <p:spPr>
          <a:xfrm>
            <a:off x="7465695" y="765810"/>
            <a:ext cx="4064000" cy="50774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50000"/>
              </a:lnSpc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日本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GPS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台网里存在同步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跳跃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。他们检查原始时间序列后，手动标出了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2010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10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20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日和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11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20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日附近的两个明显跳跃，并指出这些跳变在整个日本台网许多站点里几乎同时出现。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真实构造过程不可能在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24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小时内让整个日本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整齐划一地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同时向东西方向和上下方向偏移；但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GPS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处理误差或共同模式噪声，恰恰可能造成这种台网级同步信号。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790" y="897255"/>
            <a:ext cx="4743450" cy="57848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42290" y="365125"/>
            <a:ext cx="10515600" cy="314769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63270" y="3789680"/>
            <a:ext cx="10513060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50000"/>
              </a:lnSpc>
            </a:pPr>
            <a:r>
              <a:rPr lang="zh-CN" altLang="en-US"/>
              <a:t>如何消去</a:t>
            </a:r>
            <a:r>
              <a:rPr lang="en-US" altLang="zh-CN"/>
              <a:t>“</a:t>
            </a:r>
            <a:r>
              <a:rPr lang="zh-CN" altLang="en-US"/>
              <a:t>跳跃</a:t>
            </a:r>
            <a:r>
              <a:rPr lang="en-US" altLang="zh-CN"/>
              <a:t>”</a:t>
            </a:r>
            <a:r>
              <a:rPr lang="zh-CN" altLang="en-US"/>
              <a:t>：以一个站为参考点，把其他数据全部减去这个站的时间序列，可以消除共同的移动特征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这个实验可以证明，这些跳跃似乎是全网范围内的、同时发生的，并且在每个时间序列中都具有相似的振幅。没有任何物理过程能够在</a:t>
            </a:r>
            <a:r>
              <a:rPr lang="en-US" altLang="zh-CN"/>
              <a:t>24</a:t>
            </a:r>
            <a:r>
              <a:rPr lang="zh-CN" altLang="en-US"/>
              <a:t>小时内使整个日本均匀且同时地横向和纵向移动。相比之下，</a:t>
            </a:r>
            <a:r>
              <a:rPr lang="en-US" altLang="zh-CN"/>
              <a:t>GPS</a:t>
            </a:r>
            <a:r>
              <a:rPr lang="zh-CN" altLang="en-US"/>
              <a:t>误差可以通过多种方式在网络中分布，并同时呈现均匀性。</a:t>
            </a:r>
            <a:r>
              <a:rPr lang="en-US" altLang="zh-CN"/>
              <a:t> </a:t>
            </a:r>
            <a:r>
              <a:rPr lang="zh-CN" altLang="en-US"/>
              <a:t>（</a:t>
            </a:r>
            <a:r>
              <a:rPr lang="en-US" altLang="zh-CN"/>
              <a:t>GPS</a:t>
            </a:r>
            <a:r>
              <a:rPr lang="zh-CN" altLang="en-US"/>
              <a:t>东向分量的可靠</a:t>
            </a:r>
            <a:r>
              <a:rPr lang="en-US" altLang="zh-CN"/>
              <a:t>​​</a:t>
            </a:r>
            <a:r>
              <a:rPr lang="zh-CN" altLang="en-US"/>
              <a:t>性不如北向分量</a:t>
            </a:r>
            <a:r>
              <a:rPr lang="zh-CN" altLang="en-US"/>
              <a:t>）</a:t>
            </a:r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10235" y="504825"/>
            <a:ext cx="7670800" cy="474789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662430" y="5501005"/>
            <a:ext cx="60960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50000"/>
              </a:lnSpc>
            </a:pPr>
            <a:r>
              <a:rPr lang="zh-CN" altLang="en-US">
                <a:sym typeface="+mn-ea"/>
              </a:rPr>
              <a:t>看起来这些晃动是由跳跃引起的。由于跳跃显然可以被解释为非物理性的，因此这些晃动也可能是非物理性的。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8520430" y="924560"/>
            <a:ext cx="340042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50000"/>
              </a:lnSpc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原作者使用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GrAtSiD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代码处时，发现日本所有站点的曲线与数据之间的差异都比较相似。他们由此得出结论：整个参考框架存在轻微的移动。由于这种抖动会给时间序列带来噪声，他们希望消除这种噪声。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但是该方法并未识别出原始数据中的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跳跃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endParaRPr lang="en-US" alt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498600" y="600075"/>
            <a:ext cx="9525635" cy="50774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50000"/>
              </a:lnSpc>
            </a:pP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结论：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</a:pPr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日本周围的摆动方向与相关俯冲带的预期构造运动不一致。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</a:pPr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UNR 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时间序列中，即使在距离任何俯冲带非常远的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GPS 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站点，也明显可以看到这种类似摆动的信号。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</a:pPr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日本的摆动信号可以很容易地解释为由网络相关的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GPS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跳变引起的。这既可以解释摆动的东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西方向，也可以解释信号在远距离站点的出现。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060"/>
            <a:ext cx="10515600" cy="1325563"/>
          </a:xfrm>
        </p:spPr>
        <p:txBody>
          <a:bodyPr>
            <a:noAutofit/>
          </a:bodyPr>
          <a:p>
            <a:pPr algn="ctr"/>
            <a:r>
              <a:rPr lang="en-US" altLang="zh-CN" sz="8800"/>
              <a:t>THANKS</a:t>
            </a:r>
            <a:endParaRPr lang="en-US" altLang="zh-CN" sz="8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1714</Words>
  <Application>WPS 演示</Application>
  <PresentationFormat>宽屏</PresentationFormat>
  <Paragraphs>87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3" baseType="lpstr">
      <vt:lpstr>Arial</vt:lpstr>
      <vt:lpstr>宋体</vt:lpstr>
      <vt:lpstr>Wingdings</vt:lpstr>
      <vt:lpstr>微软雅黑</vt:lpstr>
      <vt:lpstr>Calibri</vt:lpstr>
      <vt:lpstr>Arial Unicode MS</vt:lpstr>
      <vt:lpstr>WPS</vt:lpstr>
      <vt:lpstr>Does the crust wobble before some big earthquakes?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反驳1 从构造运动角度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VikingNexus</dc:creator>
  <cp:lastModifiedBy>陈柏儒</cp:lastModifiedBy>
  <cp:revision>9</cp:revision>
  <dcterms:created xsi:type="dcterms:W3CDTF">2023-08-09T12:44:00Z</dcterms:created>
  <dcterms:modified xsi:type="dcterms:W3CDTF">2026-04-14T06:48:49Z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668863D28CF348939AA486B4CC25EA48_12</vt:lpwstr>
  </property>
</Properties>
</file>