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4" r:id="rId4"/>
    <p:sldId id="280" r:id="rId5"/>
    <p:sldId id="277" r:id="rId6"/>
    <p:sldId id="283" r:id="rId7"/>
    <p:sldId id="278" r:id="rId8"/>
    <p:sldId id="279" r:id="rId9"/>
    <p:sldId id="281" r:id="rId10"/>
    <p:sldId id="282" r:id="rId11"/>
    <p:sldId id="284" r:id="rId12"/>
    <p:sldId id="276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1742" y="723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2024/5/9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447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906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569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04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900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473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075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037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477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868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10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1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64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>
            <a:extLst>
              <a:ext uri="{FF2B5EF4-FFF2-40B4-BE49-F238E27FC236}">
                <a16:creationId xmlns:a16="http://schemas.microsoft.com/office/drawing/2014/main" id="{41072DDE-095D-478E-BB83-ABA1BDC3F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400" y="6235702"/>
            <a:ext cx="33426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A9702F99-3075-4691-89D2-91C1B087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2800" y="6235702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0" spc="300" baseline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3013BABA-E6FA-44CB-98BD-4DC4C4748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5700" y="6235702"/>
            <a:ext cx="2743200" cy="365125"/>
          </a:xfrm>
          <a:prstGeom prst="rect">
            <a:avLst/>
          </a:prstGeom>
        </p:spPr>
        <p:txBody>
          <a:bodyPr vert="horz" lIns="90000" tIns="45720" rIns="0" bIns="45720" rtlCol="0" anchor="ctr"/>
          <a:lstStyle>
            <a:lvl1pPr algn="r"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5E6161D-B0D4-4DDC-97C8-D01DE23B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69" y="1"/>
            <a:ext cx="10849030" cy="1028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4A578588-4DBB-4F48-B2D3-98C38995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869" y="1130301"/>
            <a:ext cx="10849031" cy="500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5" r:id="rId2"/>
    <p:sldLayoutId id="2147483668" r:id="rId3"/>
    <p:sldLayoutId id="2147483669" r:id="rId4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1pPr>
      <a:lvl2pPr marL="685766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1142942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120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298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hyperlink" Target="https://www.koushare.com/live/details/2257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github.com/Dal-mzhang/LOC-FLO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hyperlink" Target="https://docs.obspy.org/packages/index.html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hyperlink" Target="https://blog.csdn.net/weixin_43267006/article/details/124847368?ops_request_misc=%257B%2522request%255Fid%2522%253A%2522171524773016800180691601%2522%252C%2522scm%2522%253A%252220140713.130102334..%2522%257D&amp;request_id=171524773016800180691601&amp;biz_id=0&amp;utm_medium=distribute.pc_search_result.none-task-blog-2~all~top_positive~default-1-124847368-null-null.142%5ev100%5epc_search_result_base7&amp;utm_term=conda%E5%88%9B%E5%BB%BA%E8%99%9A%E6%8B%9F%E7%8E%AF%E5%A2%83&amp;spm=1018.2226.3001.4187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4502" y="2381377"/>
            <a:ext cx="10722996" cy="697578"/>
          </a:xfrm>
        </p:spPr>
        <p:txBody>
          <a:bodyPr/>
          <a:lstStyle/>
          <a:p>
            <a:pPr algn="ctr"/>
            <a:r>
              <a:rPr lang="zh-CN" altLang="en-US" sz="4800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使用</a:t>
            </a:r>
            <a:r>
              <a:rPr lang="en-US" altLang="zh-CN" sz="4800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构建高精度地震目录</a:t>
            </a:r>
            <a:endParaRPr lang="en-US" altLang="zh-CN" sz="4800" dirty="0"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8DFB9C-2C3C-4265-90B9-15B6CDE62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" y="160241"/>
            <a:ext cx="4174781" cy="100695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BF10C216-8C8C-450A-A125-4403ED25B745}"/>
              </a:ext>
            </a:extLst>
          </p:cNvPr>
          <p:cNvGrpSpPr/>
          <p:nvPr/>
        </p:nvGrpSpPr>
        <p:grpSpPr>
          <a:xfrm>
            <a:off x="4366875" y="3779046"/>
            <a:ext cx="3458249" cy="800220"/>
            <a:chOff x="4344698" y="4388404"/>
            <a:chExt cx="3458249" cy="80022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1A241F90-2E48-42C4-B288-875117D8036B}"/>
                </a:ext>
              </a:extLst>
            </p:cNvPr>
            <p:cNvGrpSpPr/>
            <p:nvPr/>
          </p:nvGrpSpPr>
          <p:grpSpPr>
            <a:xfrm>
              <a:off x="4344698" y="4388404"/>
              <a:ext cx="2537144" cy="704953"/>
              <a:chOff x="4111746" y="3765657"/>
              <a:chExt cx="2537144" cy="704953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A66F9B4-BC39-4346-B5E8-8F49EB67EAB7}"/>
                  </a:ext>
                </a:extLst>
              </p:cNvPr>
              <p:cNvSpPr/>
              <p:nvPr/>
            </p:nvSpPr>
            <p:spPr>
              <a:xfrm>
                <a:off x="4771834" y="3765657"/>
                <a:ext cx="1877056" cy="40011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dobe 黑体 Std R" panose="020B0400000000000000" pitchFamily="34" charset="-122"/>
                    <a:ea typeface="黑体" panose="02010609060101010101" pitchFamily="49" charset="-122"/>
                    <a:cs typeface="+mn-ea"/>
                    <a:sym typeface="Adobe 黑体 Std R" panose="020B0400000000000000" pitchFamily="34" charset="-122"/>
                  </a:rPr>
                  <a:t>介绍人：邝晔旸</a:t>
                </a:r>
              </a:p>
            </p:txBody>
          </p:sp>
          <p:sp>
            <p:nvSpPr>
              <p:cNvPr id="161" name="iconfont-1000-785028">
                <a:extLst>
                  <a:ext uri="{FF2B5EF4-FFF2-40B4-BE49-F238E27FC236}">
                    <a16:creationId xmlns:a16="http://schemas.microsoft.com/office/drawing/2014/main" id="{CDA13FAB-71E7-425B-ADC9-8EFCC2A95033}"/>
                  </a:ext>
                </a:extLst>
              </p:cNvPr>
              <p:cNvSpPr/>
              <p:nvPr/>
            </p:nvSpPr>
            <p:spPr>
              <a:xfrm>
                <a:off x="4111746" y="3860925"/>
                <a:ext cx="525363" cy="609685"/>
              </a:xfrm>
              <a:custGeom>
                <a:avLst/>
                <a:gdLst>
                  <a:gd name="T0" fmla="*/ 6045 w 10253"/>
                  <a:gd name="T1" fmla="*/ 403 h 11900"/>
                  <a:gd name="T2" fmla="*/ 2127 w 10253"/>
                  <a:gd name="T3" fmla="*/ 1983 h 11900"/>
                  <a:gd name="T4" fmla="*/ 2607 w 10253"/>
                  <a:gd name="T5" fmla="*/ 6229 h 11900"/>
                  <a:gd name="T6" fmla="*/ 3080 w 10253"/>
                  <a:gd name="T7" fmla="*/ 6609 h 11900"/>
                  <a:gd name="T8" fmla="*/ 2407 w 10253"/>
                  <a:gd name="T9" fmla="*/ 7010 h 11900"/>
                  <a:gd name="T10" fmla="*/ 209 w 10253"/>
                  <a:gd name="T11" fmla="*/ 9945 h 11900"/>
                  <a:gd name="T12" fmla="*/ 16 w 10253"/>
                  <a:gd name="T13" fmla="*/ 11283 h 11900"/>
                  <a:gd name="T14" fmla="*/ 513 w 10253"/>
                  <a:gd name="T15" fmla="*/ 11861 h 11900"/>
                  <a:gd name="T16" fmla="*/ 1085 w 10253"/>
                  <a:gd name="T17" fmla="*/ 11358 h 11900"/>
                  <a:gd name="T18" fmla="*/ 1147 w 10253"/>
                  <a:gd name="T19" fmla="*/ 10779 h 11900"/>
                  <a:gd name="T20" fmla="*/ 5078 w 10253"/>
                  <a:gd name="T21" fmla="*/ 7310 h 11900"/>
                  <a:gd name="T22" fmla="*/ 8651 w 10253"/>
                  <a:gd name="T23" fmla="*/ 3734 h 11900"/>
                  <a:gd name="T24" fmla="*/ 6045 w 10253"/>
                  <a:gd name="T25" fmla="*/ 403 h 11900"/>
                  <a:gd name="T26" fmla="*/ 5130 w 10253"/>
                  <a:gd name="T27" fmla="*/ 6207 h 11900"/>
                  <a:gd name="T28" fmla="*/ 2713 w 10253"/>
                  <a:gd name="T29" fmla="*/ 3790 h 11900"/>
                  <a:gd name="T30" fmla="*/ 5133 w 10253"/>
                  <a:gd name="T31" fmla="*/ 1377 h 11900"/>
                  <a:gd name="T32" fmla="*/ 7546 w 10253"/>
                  <a:gd name="T33" fmla="*/ 3793 h 11900"/>
                  <a:gd name="T34" fmla="*/ 5130 w 10253"/>
                  <a:gd name="T35" fmla="*/ 6207 h 11900"/>
                  <a:gd name="T36" fmla="*/ 10246 w 10253"/>
                  <a:gd name="T37" fmla="*/ 10990 h 11900"/>
                  <a:gd name="T38" fmla="*/ 8912 w 10253"/>
                  <a:gd name="T39" fmla="*/ 7891 h 11900"/>
                  <a:gd name="T40" fmla="*/ 8672 w 10253"/>
                  <a:gd name="T41" fmla="*/ 7678 h 11900"/>
                  <a:gd name="T42" fmla="*/ 8035 w 10253"/>
                  <a:gd name="T43" fmla="*/ 7752 h 11900"/>
                  <a:gd name="T44" fmla="*/ 7945 w 10253"/>
                  <a:gd name="T45" fmla="*/ 8340 h 11900"/>
                  <a:gd name="T46" fmla="*/ 8209 w 10253"/>
                  <a:gd name="T47" fmla="*/ 8694 h 11900"/>
                  <a:gd name="T48" fmla="*/ 9068 w 10253"/>
                  <a:gd name="T49" fmla="*/ 10473 h 11900"/>
                  <a:gd name="T50" fmla="*/ 9186 w 10253"/>
                  <a:gd name="T51" fmla="*/ 11366 h 11900"/>
                  <a:gd name="T52" fmla="*/ 9755 w 10253"/>
                  <a:gd name="T53" fmla="*/ 11859 h 11900"/>
                  <a:gd name="T54" fmla="*/ 10245 w 10253"/>
                  <a:gd name="T55" fmla="*/ 11349 h 11900"/>
                  <a:gd name="T56" fmla="*/ 10246 w 10253"/>
                  <a:gd name="T57" fmla="*/ 10990 h 1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53" h="11900">
                    <a:moveTo>
                      <a:pt x="6045" y="403"/>
                    </a:moveTo>
                    <a:cubicBezTo>
                      <a:pt x="4538" y="0"/>
                      <a:pt x="2932" y="648"/>
                      <a:pt x="2127" y="1983"/>
                    </a:cubicBezTo>
                    <a:cubicBezTo>
                      <a:pt x="1308" y="3340"/>
                      <a:pt x="1501" y="5069"/>
                      <a:pt x="2607" y="6229"/>
                    </a:cubicBezTo>
                    <a:cubicBezTo>
                      <a:pt x="2725" y="6352"/>
                      <a:pt x="2874" y="6445"/>
                      <a:pt x="3080" y="6609"/>
                    </a:cubicBezTo>
                    <a:cubicBezTo>
                      <a:pt x="2775" y="6790"/>
                      <a:pt x="2587" y="6894"/>
                      <a:pt x="2407" y="7010"/>
                    </a:cubicBezTo>
                    <a:cubicBezTo>
                      <a:pt x="1309" y="7715"/>
                      <a:pt x="555" y="8686"/>
                      <a:pt x="209" y="9945"/>
                    </a:cubicBezTo>
                    <a:cubicBezTo>
                      <a:pt x="90" y="10377"/>
                      <a:pt x="39" y="10835"/>
                      <a:pt x="16" y="11283"/>
                    </a:cubicBezTo>
                    <a:cubicBezTo>
                      <a:pt x="0" y="11614"/>
                      <a:pt x="237" y="11838"/>
                      <a:pt x="513" y="11861"/>
                    </a:cubicBezTo>
                    <a:cubicBezTo>
                      <a:pt x="786" y="11883"/>
                      <a:pt x="1020" y="11688"/>
                      <a:pt x="1085" y="11358"/>
                    </a:cubicBezTo>
                    <a:cubicBezTo>
                      <a:pt x="1122" y="11169"/>
                      <a:pt x="1125" y="10972"/>
                      <a:pt x="1147" y="10779"/>
                    </a:cubicBezTo>
                    <a:cubicBezTo>
                      <a:pt x="1377" y="8785"/>
                      <a:pt x="3068" y="7293"/>
                      <a:pt x="5078" y="7310"/>
                    </a:cubicBezTo>
                    <a:cubicBezTo>
                      <a:pt x="7064" y="7327"/>
                      <a:pt x="8700" y="5690"/>
                      <a:pt x="8651" y="3734"/>
                    </a:cubicBezTo>
                    <a:cubicBezTo>
                      <a:pt x="8612" y="2175"/>
                      <a:pt x="7538" y="802"/>
                      <a:pt x="6045" y="403"/>
                    </a:cubicBezTo>
                    <a:close/>
                    <a:moveTo>
                      <a:pt x="5130" y="6207"/>
                    </a:moveTo>
                    <a:cubicBezTo>
                      <a:pt x="3780" y="6205"/>
                      <a:pt x="2711" y="5135"/>
                      <a:pt x="2713" y="3790"/>
                    </a:cubicBezTo>
                    <a:cubicBezTo>
                      <a:pt x="2715" y="2440"/>
                      <a:pt x="3782" y="1377"/>
                      <a:pt x="5133" y="1377"/>
                    </a:cubicBezTo>
                    <a:cubicBezTo>
                      <a:pt x="6490" y="1377"/>
                      <a:pt x="7545" y="2434"/>
                      <a:pt x="7546" y="3793"/>
                    </a:cubicBezTo>
                    <a:cubicBezTo>
                      <a:pt x="7547" y="5148"/>
                      <a:pt x="6485" y="6208"/>
                      <a:pt x="5130" y="6207"/>
                    </a:cubicBezTo>
                    <a:close/>
                    <a:moveTo>
                      <a:pt x="10246" y="10990"/>
                    </a:moveTo>
                    <a:cubicBezTo>
                      <a:pt x="10214" y="9952"/>
                      <a:pt x="9662" y="8652"/>
                      <a:pt x="8912" y="7891"/>
                    </a:cubicBezTo>
                    <a:cubicBezTo>
                      <a:pt x="8837" y="7815"/>
                      <a:pt x="8763" y="7730"/>
                      <a:pt x="8672" y="7678"/>
                    </a:cubicBezTo>
                    <a:cubicBezTo>
                      <a:pt x="8446" y="7550"/>
                      <a:pt x="8183" y="7532"/>
                      <a:pt x="8035" y="7752"/>
                    </a:cubicBezTo>
                    <a:cubicBezTo>
                      <a:pt x="7933" y="7904"/>
                      <a:pt x="7920" y="8147"/>
                      <a:pt x="7945" y="8340"/>
                    </a:cubicBezTo>
                    <a:cubicBezTo>
                      <a:pt x="7961" y="8467"/>
                      <a:pt x="8114" y="8579"/>
                      <a:pt x="8209" y="8694"/>
                    </a:cubicBezTo>
                    <a:cubicBezTo>
                      <a:pt x="8640" y="9217"/>
                      <a:pt x="8940" y="9805"/>
                      <a:pt x="9068" y="10473"/>
                    </a:cubicBezTo>
                    <a:cubicBezTo>
                      <a:pt x="9124" y="10767"/>
                      <a:pt x="9136" y="11070"/>
                      <a:pt x="9186" y="11366"/>
                    </a:cubicBezTo>
                    <a:cubicBezTo>
                      <a:pt x="9240" y="11683"/>
                      <a:pt x="9486" y="11900"/>
                      <a:pt x="9755" y="11859"/>
                    </a:cubicBezTo>
                    <a:cubicBezTo>
                      <a:pt x="10037" y="11816"/>
                      <a:pt x="10222" y="11652"/>
                      <a:pt x="10245" y="11349"/>
                    </a:cubicBezTo>
                    <a:cubicBezTo>
                      <a:pt x="10253" y="11242"/>
                      <a:pt x="10246" y="11134"/>
                      <a:pt x="10246" y="1099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endParaRPr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751E881-F45D-4891-88B7-FCEA95F41A50}"/>
                </a:ext>
              </a:extLst>
            </p:cNvPr>
            <p:cNvSpPr/>
            <p:nvPr/>
          </p:nvSpPr>
          <p:spPr>
            <a:xfrm>
              <a:off x="5004786" y="4788514"/>
              <a:ext cx="2798161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介绍时间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：</a:t>
              </a:r>
              <a:r>
                <a:rPr lang="en-US" altLang="zh-CN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2024</a:t>
              </a:r>
              <a:r>
                <a:rPr kumimoji="0" lang="en-US" altLang="zh-CN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/5/9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obe 黑体 Std R" panose="020B0400000000000000" pitchFamily="34" charset="-122"/>
                <a:ea typeface="黑体" panose="02010609060101010101" pitchFamily="49" charset="-122"/>
                <a:cs typeface="+mn-ea"/>
                <a:sym typeface="Adobe 黑体 Std R" panose="020B0400000000000000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580661" y="186653"/>
            <a:ext cx="2975017" cy="6419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基础背景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25" name="íśḻîḓè">
            <a:extLst>
              <a:ext uri="{FF2B5EF4-FFF2-40B4-BE49-F238E27FC236}">
                <a16:creationId xmlns:a16="http://schemas.microsoft.com/office/drawing/2014/main" id="{D3BA9A36-1BE1-4F58-9EED-064A359F657B}"/>
              </a:ext>
            </a:extLst>
          </p:cNvPr>
          <p:cNvSpPr txBox="1"/>
          <p:nvPr/>
        </p:nvSpPr>
        <p:spPr>
          <a:xfrm>
            <a:off x="127980" y="1072662"/>
            <a:ext cx="3332770" cy="6419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地震定位的流程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537C27B-58A5-F20E-3648-11B0F46DEA80}"/>
              </a:ext>
            </a:extLst>
          </p:cNvPr>
          <p:cNvGrpSpPr/>
          <p:nvPr/>
        </p:nvGrpSpPr>
        <p:grpSpPr>
          <a:xfrm>
            <a:off x="4654021" y="1393648"/>
            <a:ext cx="2828296" cy="4953019"/>
            <a:chOff x="4681851" y="1236012"/>
            <a:chExt cx="2828296" cy="4953019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2B2C88D0-11BB-441E-9DDC-E78598C2EE79}"/>
                </a:ext>
              </a:extLst>
            </p:cNvPr>
            <p:cNvSpPr txBox="1"/>
            <p:nvPr/>
          </p:nvSpPr>
          <p:spPr>
            <a:xfrm>
              <a:off x="4778126" y="1236012"/>
              <a:ext cx="2580086" cy="40011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rPr>
                <a:t>输入：地震台站数据</a:t>
              </a:r>
              <a:endParaRPr lang="en-US" altLang="zh-CN" sz="2000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2883FE2-97AE-4027-B4FF-4A3828F1C733}"/>
                </a:ext>
              </a:extLst>
            </p:cNvPr>
            <p:cNvSpPr txBox="1"/>
            <p:nvPr/>
          </p:nvSpPr>
          <p:spPr>
            <a:xfrm>
              <a:off x="5330541" y="2150051"/>
              <a:ext cx="1530917" cy="40011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rPr>
                <a:t>数据预处理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725FACA-9F0E-47A0-9CE8-D9E0EE495DDC}"/>
                </a:ext>
              </a:extLst>
            </p:cNvPr>
            <p:cNvSpPr txBox="1"/>
            <p:nvPr/>
          </p:nvSpPr>
          <p:spPr>
            <a:xfrm>
              <a:off x="5414164" y="3064090"/>
              <a:ext cx="1363670" cy="4001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震相拾取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7C4D379-2FFD-42CD-AD7A-70AC91F48999}"/>
                </a:ext>
              </a:extLst>
            </p:cNvPr>
            <p:cNvSpPr txBox="1"/>
            <p:nvPr/>
          </p:nvSpPr>
          <p:spPr>
            <a:xfrm>
              <a:off x="4681851" y="5788921"/>
              <a:ext cx="2828296" cy="40011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输出：高精度地震目录</a:t>
              </a:r>
            </a:p>
          </p:txBody>
        </p:sp>
        <p:sp>
          <p:nvSpPr>
            <p:cNvPr id="17" name="箭头: 下 16">
              <a:extLst>
                <a:ext uri="{FF2B5EF4-FFF2-40B4-BE49-F238E27FC236}">
                  <a16:creationId xmlns:a16="http://schemas.microsoft.com/office/drawing/2014/main" id="{37946A62-1E65-4F38-A67E-913EC330BBF3}"/>
                </a:ext>
              </a:extLst>
            </p:cNvPr>
            <p:cNvSpPr/>
            <p:nvPr/>
          </p:nvSpPr>
          <p:spPr>
            <a:xfrm>
              <a:off x="6005215" y="1671080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8517514-E1FE-4DDB-827B-E185BEA463DE}"/>
                </a:ext>
              </a:extLst>
            </p:cNvPr>
            <p:cNvSpPr txBox="1"/>
            <p:nvPr/>
          </p:nvSpPr>
          <p:spPr>
            <a:xfrm>
              <a:off x="4964506" y="3963643"/>
              <a:ext cx="2262986" cy="40011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震相关联与初定位</a:t>
              </a:r>
            </a:p>
          </p:txBody>
        </p:sp>
        <p:sp>
          <p:nvSpPr>
            <p:cNvPr id="11" name="箭头: 下 10">
              <a:extLst>
                <a:ext uri="{FF2B5EF4-FFF2-40B4-BE49-F238E27FC236}">
                  <a16:creationId xmlns:a16="http://schemas.microsoft.com/office/drawing/2014/main" id="{0914D62A-FC2F-E283-5654-7723840D0006}"/>
                </a:ext>
              </a:extLst>
            </p:cNvPr>
            <p:cNvSpPr/>
            <p:nvPr/>
          </p:nvSpPr>
          <p:spPr>
            <a:xfrm>
              <a:off x="6005214" y="2595605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id="{5E7CB4C4-B59A-529B-C28D-045C1109217D}"/>
                </a:ext>
              </a:extLst>
            </p:cNvPr>
            <p:cNvSpPr/>
            <p:nvPr/>
          </p:nvSpPr>
          <p:spPr>
            <a:xfrm>
              <a:off x="6005214" y="3499158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2" name="箭头: 下 21">
              <a:extLst>
                <a:ext uri="{FF2B5EF4-FFF2-40B4-BE49-F238E27FC236}">
                  <a16:creationId xmlns:a16="http://schemas.microsoft.com/office/drawing/2014/main" id="{20A6F7FA-E965-1A83-6C1E-879CA39902F6}"/>
                </a:ext>
              </a:extLst>
            </p:cNvPr>
            <p:cNvSpPr/>
            <p:nvPr/>
          </p:nvSpPr>
          <p:spPr>
            <a:xfrm>
              <a:off x="6005214" y="5315893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EBB32DA-D328-B425-3F67-C8343B96F6BD}"/>
                </a:ext>
              </a:extLst>
            </p:cNvPr>
            <p:cNvSpPr txBox="1"/>
            <p:nvPr/>
          </p:nvSpPr>
          <p:spPr>
            <a:xfrm>
              <a:off x="5599506" y="4876282"/>
              <a:ext cx="992986" cy="40011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重定位</a:t>
              </a:r>
            </a:p>
          </p:txBody>
        </p:sp>
        <p:sp>
          <p:nvSpPr>
            <p:cNvPr id="24" name="箭头: 下 23">
              <a:extLst>
                <a:ext uri="{FF2B5EF4-FFF2-40B4-BE49-F238E27FC236}">
                  <a16:creationId xmlns:a16="http://schemas.microsoft.com/office/drawing/2014/main" id="{A0C20F4F-BE9D-843C-AFE0-1B8D009DA749}"/>
                </a:ext>
              </a:extLst>
            </p:cNvPr>
            <p:cNvSpPr/>
            <p:nvPr/>
          </p:nvSpPr>
          <p:spPr>
            <a:xfrm>
              <a:off x="6005214" y="4403254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2122852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基础介绍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A9E7D1A-504B-D81B-C40A-476B356A3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80" y="1864452"/>
            <a:ext cx="6371406" cy="337309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03C0B48-E0BF-9883-A937-3537A5F59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9386" y="1897195"/>
            <a:ext cx="5463697" cy="120582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0FE7A68-5C8E-683B-FF42-208513C6A428}"/>
              </a:ext>
            </a:extLst>
          </p:cNvPr>
          <p:cNvSpPr txBox="1"/>
          <p:nvPr/>
        </p:nvSpPr>
        <p:spPr>
          <a:xfrm>
            <a:off x="6499386" y="1529968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相关文章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1E6268-3D68-5DF0-9312-7912DEC0118F}"/>
              </a:ext>
            </a:extLst>
          </p:cNvPr>
          <p:cNvSpPr txBox="1"/>
          <p:nvPr/>
        </p:nvSpPr>
        <p:spPr>
          <a:xfrm>
            <a:off x="6499386" y="3103023"/>
            <a:ext cx="5128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相关视频</a:t>
            </a:r>
            <a:endParaRPr lang="en-US" altLang="zh-CN" b="1" dirty="0"/>
          </a:p>
          <a:p>
            <a:r>
              <a:rPr lang="en-US" altLang="zh-CN" b="1" dirty="0">
                <a:hlinkClick r:id="rId6"/>
              </a:rPr>
              <a:t>https://www.koushare.com/live/details/2257</a:t>
            </a:r>
            <a:endParaRPr lang="zh-CN" altLang="en-US" b="1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91F5ECF-C548-D62A-8493-EB21F8073B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49" y="3749354"/>
            <a:ext cx="4826001" cy="250503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8144A0F-4C79-B36E-E082-E7A8619BFF87}"/>
              </a:ext>
            </a:extLst>
          </p:cNvPr>
          <p:cNvSpPr txBox="1"/>
          <p:nvPr/>
        </p:nvSpPr>
        <p:spPr>
          <a:xfrm>
            <a:off x="6499386" y="1074044"/>
            <a:ext cx="308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自强不息，自行学习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10320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2122852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基础介绍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EF66D88-0245-4F32-A02C-F2B06EB06452}"/>
              </a:ext>
            </a:extLst>
          </p:cNvPr>
          <p:cNvGrpSpPr/>
          <p:nvPr/>
        </p:nvGrpSpPr>
        <p:grpSpPr>
          <a:xfrm>
            <a:off x="2384954" y="1186215"/>
            <a:ext cx="2828296" cy="4953019"/>
            <a:chOff x="4681851" y="1236012"/>
            <a:chExt cx="2828296" cy="495301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8497566-878A-4398-BAF6-A1E1B6016F78}"/>
                </a:ext>
              </a:extLst>
            </p:cNvPr>
            <p:cNvSpPr txBox="1"/>
            <p:nvPr/>
          </p:nvSpPr>
          <p:spPr>
            <a:xfrm>
              <a:off x="4778126" y="1236012"/>
              <a:ext cx="2580086" cy="40011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rPr>
                <a:t>输入：地震台站数据</a:t>
              </a:r>
              <a:endParaRPr lang="en-US" altLang="zh-CN" sz="2000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5C7ECDD-ACB2-487C-A5B0-FEE93F376FA5}"/>
                </a:ext>
              </a:extLst>
            </p:cNvPr>
            <p:cNvSpPr txBox="1"/>
            <p:nvPr/>
          </p:nvSpPr>
          <p:spPr>
            <a:xfrm>
              <a:off x="5330541" y="2150051"/>
              <a:ext cx="1530917" cy="40011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rPr>
                <a:t>数据预处理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869DC7C-7C77-427A-A3AC-C907191AC0F4}"/>
                </a:ext>
              </a:extLst>
            </p:cNvPr>
            <p:cNvSpPr txBox="1"/>
            <p:nvPr/>
          </p:nvSpPr>
          <p:spPr>
            <a:xfrm>
              <a:off x="5414164" y="3064090"/>
              <a:ext cx="1363670" cy="40011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震相拾取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71DF453-E6FF-4CB0-BFCD-40F79B85D9C0}"/>
                </a:ext>
              </a:extLst>
            </p:cNvPr>
            <p:cNvSpPr txBox="1"/>
            <p:nvPr/>
          </p:nvSpPr>
          <p:spPr>
            <a:xfrm>
              <a:off x="4681851" y="5788921"/>
              <a:ext cx="2828296" cy="40011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输出：高精度地震目录</a:t>
              </a:r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:a16="http://schemas.microsoft.com/office/drawing/2014/main" id="{A354E16C-9B47-4CE8-A3CF-95A2E4F9C0D1}"/>
                </a:ext>
              </a:extLst>
            </p:cNvPr>
            <p:cNvSpPr/>
            <p:nvPr/>
          </p:nvSpPr>
          <p:spPr>
            <a:xfrm>
              <a:off x="6005215" y="1671080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30ACF34-8B5B-4518-82EE-9576AC167CA5}"/>
                </a:ext>
              </a:extLst>
            </p:cNvPr>
            <p:cNvSpPr txBox="1"/>
            <p:nvPr/>
          </p:nvSpPr>
          <p:spPr>
            <a:xfrm>
              <a:off x="4964506" y="3963643"/>
              <a:ext cx="2262986" cy="40011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震相关联与初定位</a:t>
              </a:r>
            </a:p>
          </p:txBody>
        </p:sp>
        <p:sp>
          <p:nvSpPr>
            <p:cNvPr id="23" name="箭头: 下 22">
              <a:extLst>
                <a:ext uri="{FF2B5EF4-FFF2-40B4-BE49-F238E27FC236}">
                  <a16:creationId xmlns:a16="http://schemas.microsoft.com/office/drawing/2014/main" id="{F8819478-13BA-4E69-A383-7ECC0DB76313}"/>
                </a:ext>
              </a:extLst>
            </p:cNvPr>
            <p:cNvSpPr/>
            <p:nvPr/>
          </p:nvSpPr>
          <p:spPr>
            <a:xfrm>
              <a:off x="6005214" y="2595605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4" name="箭头: 下 23">
              <a:extLst>
                <a:ext uri="{FF2B5EF4-FFF2-40B4-BE49-F238E27FC236}">
                  <a16:creationId xmlns:a16="http://schemas.microsoft.com/office/drawing/2014/main" id="{607EC756-DC96-497F-A7AF-F0A864310249}"/>
                </a:ext>
              </a:extLst>
            </p:cNvPr>
            <p:cNvSpPr/>
            <p:nvPr/>
          </p:nvSpPr>
          <p:spPr>
            <a:xfrm>
              <a:off x="6005214" y="3499158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5" name="箭头: 下 24">
              <a:extLst>
                <a:ext uri="{FF2B5EF4-FFF2-40B4-BE49-F238E27FC236}">
                  <a16:creationId xmlns:a16="http://schemas.microsoft.com/office/drawing/2014/main" id="{2E57E7DF-74BC-4EF6-9FEE-96E71F05A0D3}"/>
                </a:ext>
              </a:extLst>
            </p:cNvPr>
            <p:cNvSpPr/>
            <p:nvPr/>
          </p:nvSpPr>
          <p:spPr>
            <a:xfrm>
              <a:off x="6005214" y="5315893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0A99A40-1445-4713-849D-FF14AB52CABA}"/>
                </a:ext>
              </a:extLst>
            </p:cNvPr>
            <p:cNvSpPr txBox="1"/>
            <p:nvPr/>
          </p:nvSpPr>
          <p:spPr>
            <a:xfrm>
              <a:off x="5599506" y="4876282"/>
              <a:ext cx="992986" cy="40011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Arial" panose="020B0604020202020204" pitchFamily="34" charset="0"/>
                  <a:sym typeface="Adobe 黑体 Std R" panose="020B0400000000000000" pitchFamily="34" charset="-122"/>
                </a:rPr>
                <a:t>重定位</a:t>
              </a:r>
            </a:p>
          </p:txBody>
        </p:sp>
        <p:sp>
          <p:nvSpPr>
            <p:cNvPr id="27" name="箭头: 下 26">
              <a:extLst>
                <a:ext uri="{FF2B5EF4-FFF2-40B4-BE49-F238E27FC236}">
                  <a16:creationId xmlns:a16="http://schemas.microsoft.com/office/drawing/2014/main" id="{8665F1AB-0F57-47E9-95EF-68E07D9D365B}"/>
                </a:ext>
              </a:extLst>
            </p:cNvPr>
            <p:cNvSpPr/>
            <p:nvPr/>
          </p:nvSpPr>
          <p:spPr>
            <a:xfrm>
              <a:off x="6005214" y="4403254"/>
              <a:ext cx="181570" cy="433527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B253D735-D9BE-4349-829D-CF529946C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580" y="1979575"/>
            <a:ext cx="6371406" cy="33730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931762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2456470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程序包介绍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CE7E226-9D3C-4187-73A2-FF4D5304F971}"/>
              </a:ext>
            </a:extLst>
          </p:cNvPr>
          <p:cNvSpPr txBox="1"/>
          <p:nvPr/>
        </p:nvSpPr>
        <p:spPr>
          <a:xfrm>
            <a:off x="2697061" y="1072662"/>
            <a:ext cx="557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程序包下载网站（需要科学上网）</a:t>
            </a:r>
            <a:endParaRPr lang="en-US" altLang="zh-CN" b="1" dirty="0"/>
          </a:p>
          <a:p>
            <a:r>
              <a:rPr lang="en-US" altLang="zh-CN" b="1" dirty="0">
                <a:hlinkClick r:id="rId4"/>
              </a:rPr>
              <a:t>https://github.com/Dal-mzhang/LOC-FLOW</a:t>
            </a:r>
            <a:endParaRPr lang="en-US" altLang="zh-CN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57AC285-0C2E-BC3C-DF92-9FE4A13C3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65" y="1867406"/>
            <a:ext cx="5578483" cy="44288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C37CA2B-5C3B-7BEC-C68E-F6F1FC5F1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3327" y="1230079"/>
            <a:ext cx="4149244" cy="52232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3940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2073353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基础文件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32C3821-A404-437F-859A-4E140B464C6F}"/>
              </a:ext>
            </a:extLst>
          </p:cNvPr>
          <p:cNvGrpSpPr/>
          <p:nvPr/>
        </p:nvGrpSpPr>
        <p:grpSpPr>
          <a:xfrm>
            <a:off x="657656" y="2261235"/>
            <a:ext cx="10876684" cy="1358903"/>
            <a:chOff x="278258" y="2739948"/>
            <a:chExt cx="10876684" cy="135890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1F139FD-8873-4DCF-A5D6-BE77F64D5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258" y="2759148"/>
              <a:ext cx="7857175" cy="1339703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99A079E-FE1E-45AA-B8AD-E9D3B8F6F5A6}"/>
                </a:ext>
              </a:extLst>
            </p:cNvPr>
            <p:cNvSpPr txBox="1"/>
            <p:nvPr/>
          </p:nvSpPr>
          <p:spPr>
            <a:xfrm>
              <a:off x="7985153" y="2739948"/>
              <a:ext cx="31697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清除现有运行结果</a:t>
              </a:r>
              <a:endParaRPr lang="en-US" altLang="zh-CN" sz="1200" b="1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DC5AEEC-6C59-4A4A-B4FE-BE4F8C4C2C15}"/>
                </a:ext>
              </a:extLst>
            </p:cNvPr>
            <p:cNvSpPr txBox="1"/>
            <p:nvPr/>
          </p:nvSpPr>
          <p:spPr>
            <a:xfrm>
              <a:off x="7985153" y="2997497"/>
              <a:ext cx="31697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类许可证</a:t>
              </a:r>
              <a:endParaRPr lang="en-US" altLang="zh-CN" sz="12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B25FEBB-98D5-4B5A-A66C-540B34F5F35F}"/>
                </a:ext>
              </a:extLst>
            </p:cNvPr>
            <p:cNvSpPr txBox="1"/>
            <p:nvPr/>
          </p:nvSpPr>
          <p:spPr>
            <a:xfrm>
              <a:off x="7985154" y="3290499"/>
              <a:ext cx="31697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详细说明书</a:t>
              </a:r>
              <a:endParaRPr lang="en-US" altLang="zh-CN" sz="1200" b="1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CB5C16C-348D-4FBF-A724-C4F9006F4E6C}"/>
                </a:ext>
              </a:extLst>
            </p:cNvPr>
            <p:cNvSpPr txBox="1"/>
            <p:nvPr/>
          </p:nvSpPr>
          <p:spPr>
            <a:xfrm>
              <a:off x="7985155" y="3548174"/>
              <a:ext cx="31697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err="1"/>
                <a:t>Github</a:t>
              </a:r>
              <a:r>
                <a:rPr lang="zh-CN" altLang="en-US" sz="1200" b="1" dirty="0"/>
                <a:t>上的说明文件</a:t>
              </a:r>
              <a:endParaRPr lang="en-US" altLang="zh-CN" sz="1200" b="1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30521FA-16DE-488D-A351-1C013A6CCA48}"/>
                </a:ext>
              </a:extLst>
            </p:cNvPr>
            <p:cNvSpPr txBox="1"/>
            <p:nvPr/>
          </p:nvSpPr>
          <p:spPr>
            <a:xfrm>
              <a:off x="7985155" y="3821852"/>
              <a:ext cx="14383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完整流程运行指令</a:t>
              </a:r>
              <a:endParaRPr lang="en-US" altLang="zh-CN" sz="1200" b="1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65C580E-7D61-4A22-873B-FE772D1F6777}"/>
              </a:ext>
            </a:extLst>
          </p:cNvPr>
          <p:cNvGrpSpPr/>
          <p:nvPr/>
        </p:nvGrpSpPr>
        <p:grpSpPr>
          <a:xfrm>
            <a:off x="382572" y="4306071"/>
            <a:ext cx="11371195" cy="1121258"/>
            <a:chOff x="163144" y="3826837"/>
            <a:chExt cx="11371195" cy="1121258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9F5A595-2FFD-4C50-AD2A-833E752CE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144" y="3826837"/>
              <a:ext cx="1001512" cy="1121258"/>
            </a:xfrm>
            <a:prstGeom prst="rect">
              <a:avLst/>
            </a:prstGeom>
          </p:spPr>
        </p:pic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E2685F9A-608C-41B6-88E0-652BF6E9A9E4}"/>
                </a:ext>
              </a:extLst>
            </p:cNvPr>
            <p:cNvSpPr/>
            <p:nvPr/>
          </p:nvSpPr>
          <p:spPr>
            <a:xfrm>
              <a:off x="1073711" y="4288315"/>
              <a:ext cx="655504" cy="198303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8D990BD-D2B9-49A7-8373-AF0ED9A4E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9389" y="4172467"/>
              <a:ext cx="5807680" cy="429997"/>
            </a:xfrm>
            <a:prstGeom prst="rect">
              <a:avLst/>
            </a:prstGeom>
          </p:spPr>
        </p:pic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36941EC9-AFFB-4DD7-95C3-B6257B914A0F}"/>
                </a:ext>
              </a:extLst>
            </p:cNvPr>
            <p:cNvSpPr/>
            <p:nvPr/>
          </p:nvSpPr>
          <p:spPr>
            <a:xfrm>
              <a:off x="7566298" y="4281495"/>
              <a:ext cx="655504" cy="198303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5815B39-D3D4-4EE7-AE7B-7F1B3F99A95E}"/>
                </a:ext>
              </a:extLst>
            </p:cNvPr>
            <p:cNvSpPr txBox="1"/>
            <p:nvPr/>
          </p:nvSpPr>
          <p:spPr>
            <a:xfrm>
              <a:off x="8221803" y="4064299"/>
              <a:ext cx="3312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需要单独下载各个所用程序</a:t>
              </a:r>
              <a:endParaRPr lang="en-US" altLang="zh-CN" sz="1200" b="1" dirty="0"/>
            </a:p>
            <a:p>
              <a:r>
                <a:rPr lang="en-US" altLang="zh-CN" sz="1200" b="1" dirty="0"/>
                <a:t>python software_download.py</a:t>
              </a:r>
            </a:p>
            <a:p>
              <a:r>
                <a:rPr lang="zh-CN" altLang="en-US" sz="1200" b="1" dirty="0"/>
                <a:t>然后再将其复制到同一个文件夹中方便调用</a:t>
              </a:r>
              <a:endParaRPr lang="en-US" altLang="zh-CN" sz="12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2746137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1353687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Data</a:t>
            </a: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60B952E-6F6F-40DE-AE6D-7C2254161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80" y="3100545"/>
            <a:ext cx="5976413" cy="127910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CFFD1B7-74C7-4D08-9D78-E027527CEEA5}"/>
              </a:ext>
            </a:extLst>
          </p:cNvPr>
          <p:cNvSpPr txBox="1"/>
          <p:nvPr/>
        </p:nvSpPr>
        <p:spPr>
          <a:xfrm>
            <a:off x="127980" y="1877128"/>
            <a:ext cx="529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负责数据下载（可能不需要）</a:t>
            </a:r>
            <a:r>
              <a:rPr lang="en-US" altLang="zh-CN" b="1" dirty="0"/>
              <a:t>&amp; </a:t>
            </a:r>
            <a:r>
              <a:rPr lang="zh-CN" altLang="en-US" b="1" dirty="0"/>
              <a:t>数据预处理。</a:t>
            </a:r>
            <a:endParaRPr lang="en-US" altLang="zh-CN" b="1" dirty="0"/>
          </a:p>
          <a:p>
            <a:r>
              <a:rPr lang="zh-CN" altLang="en-US" b="1" dirty="0"/>
              <a:t>主要在</a:t>
            </a:r>
            <a:r>
              <a:rPr lang="en-US" altLang="zh-CN" b="1" dirty="0"/>
              <a:t>Python</a:t>
            </a:r>
            <a:r>
              <a:rPr lang="zh-CN" altLang="en-US" b="1" dirty="0"/>
              <a:t>环境下进行</a:t>
            </a:r>
            <a:r>
              <a:rPr lang="en-US" altLang="zh-CN" b="1" dirty="0"/>
              <a:t>,</a:t>
            </a:r>
            <a:r>
              <a:rPr lang="zh-CN" altLang="en-US" b="1" dirty="0"/>
              <a:t>涉及模块主要为</a:t>
            </a:r>
            <a:r>
              <a:rPr lang="en-US" altLang="zh-CN" b="1" dirty="0"/>
              <a:t>Obspy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r>
              <a:rPr lang="zh-CN" altLang="en-US" b="1" dirty="0"/>
              <a:t>建议通读代码并查询</a:t>
            </a:r>
            <a:r>
              <a:rPr lang="en-US" altLang="zh-CN" b="1" dirty="0"/>
              <a:t>Obspy</a:t>
            </a:r>
            <a:r>
              <a:rPr lang="zh-CN" altLang="en-US" b="1" dirty="0"/>
              <a:t>手册，灵活修改。</a:t>
            </a:r>
            <a:endParaRPr lang="en-US" altLang="zh-CN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DEF3633-C4F4-4651-A74A-9AC16D8A008A}"/>
              </a:ext>
            </a:extLst>
          </p:cNvPr>
          <p:cNvSpPr txBox="1"/>
          <p:nvPr/>
        </p:nvSpPr>
        <p:spPr>
          <a:xfrm>
            <a:off x="127980" y="4679737"/>
            <a:ext cx="5128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Obspy</a:t>
            </a:r>
            <a:r>
              <a:rPr lang="zh-CN" altLang="en-US" b="1" dirty="0"/>
              <a:t>手册</a:t>
            </a:r>
            <a:endParaRPr lang="en-US" altLang="zh-CN" b="1" dirty="0"/>
          </a:p>
          <a:p>
            <a:r>
              <a:rPr lang="en-US" altLang="zh-CN" b="1" dirty="0">
                <a:hlinkClick r:id="rId5"/>
              </a:rPr>
              <a:t>https://docs.obspy.org/packages/index.html</a:t>
            </a:r>
            <a:endParaRPr lang="en-US" altLang="zh-CN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48450D4-3682-4DEF-B6AF-6E4FB18DD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8224" y="1619250"/>
            <a:ext cx="5773214" cy="3619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945608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1213987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Pick</a:t>
            </a: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149B9C-B2DC-47E3-ACFE-929D439DFBE8}"/>
              </a:ext>
            </a:extLst>
          </p:cNvPr>
          <p:cNvSpPr txBox="1"/>
          <p:nvPr/>
        </p:nvSpPr>
        <p:spPr>
          <a:xfrm>
            <a:off x="6499386" y="1529968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相关文章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BF00961-695F-42CA-B2A4-31F9D1D52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80" y="2903822"/>
            <a:ext cx="4490475" cy="473541"/>
          </a:xfrm>
          <a:prstGeom prst="rect">
            <a:avLst/>
          </a:prstGeom>
        </p:spPr>
      </p:pic>
      <p:sp>
        <p:nvSpPr>
          <p:cNvPr id="8" name="箭头: 下 7">
            <a:extLst>
              <a:ext uri="{FF2B5EF4-FFF2-40B4-BE49-F238E27FC236}">
                <a16:creationId xmlns:a16="http://schemas.microsoft.com/office/drawing/2014/main" id="{E2AAC3FA-29E8-4821-B7FE-550C46A52D55}"/>
              </a:ext>
            </a:extLst>
          </p:cNvPr>
          <p:cNvSpPr/>
          <p:nvPr/>
        </p:nvSpPr>
        <p:spPr>
          <a:xfrm>
            <a:off x="2072490" y="3377363"/>
            <a:ext cx="139154" cy="44356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7A881D0-622E-4FC6-B5BF-4DFF729CF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80" y="3929143"/>
            <a:ext cx="4490475" cy="16367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B380CE2-D598-4F74-B371-5730D2C8E6E6}"/>
              </a:ext>
            </a:extLst>
          </p:cNvPr>
          <p:cNvSpPr txBox="1"/>
          <p:nvPr/>
        </p:nvSpPr>
        <p:spPr>
          <a:xfrm>
            <a:off x="127980" y="1877128"/>
            <a:ext cx="529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负责震相拾取</a:t>
            </a:r>
            <a:endParaRPr lang="en-US" altLang="zh-CN" b="1" dirty="0"/>
          </a:p>
          <a:p>
            <a:r>
              <a:rPr lang="zh-CN" altLang="en-US" b="1" dirty="0"/>
              <a:t>主要在</a:t>
            </a:r>
            <a:r>
              <a:rPr lang="en-US" altLang="zh-CN" b="1" dirty="0"/>
              <a:t>Python</a:t>
            </a:r>
            <a:r>
              <a:rPr lang="zh-CN" altLang="en-US" b="1" dirty="0"/>
              <a:t>环境下进行</a:t>
            </a:r>
            <a:r>
              <a:rPr lang="en-US" altLang="zh-CN" b="1" dirty="0"/>
              <a:t>,</a:t>
            </a:r>
            <a:r>
              <a:rPr lang="zh-CN" altLang="en-US" b="1" dirty="0"/>
              <a:t>涉及工具主要为</a:t>
            </a:r>
            <a:r>
              <a:rPr lang="en-US" altLang="zh-CN" b="1" dirty="0" err="1"/>
              <a:t>conda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r>
              <a:rPr lang="zh-CN" altLang="en-US" b="1" dirty="0"/>
              <a:t>需要构建虚拟环境。</a:t>
            </a:r>
            <a:endParaRPr lang="en-US" altLang="zh-CN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B2BCE5-EE2C-488F-85EF-7ED34EB27611}"/>
              </a:ext>
            </a:extLst>
          </p:cNvPr>
          <p:cNvSpPr txBox="1"/>
          <p:nvPr/>
        </p:nvSpPr>
        <p:spPr>
          <a:xfrm>
            <a:off x="127980" y="4372711"/>
            <a:ext cx="120640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 err="1"/>
              <a:t>Conda</a:t>
            </a:r>
            <a:r>
              <a:rPr lang="zh-CN" altLang="en-US" b="1" dirty="0"/>
              <a:t>虚拟环境相关</a:t>
            </a:r>
            <a:endParaRPr lang="en-US" altLang="zh-CN" b="1" dirty="0"/>
          </a:p>
          <a:p>
            <a:r>
              <a:rPr lang="en-US" altLang="zh-CN" b="1" dirty="0">
                <a:hlinkClick r:id="rId6"/>
              </a:rPr>
              <a:t>https://blog.csdn.net/weixin_43267006/article/details/124847368?ops_request_misc=%257B%2522request%255Fid%2522%253A%2522171524773016800180691601%2522%252C%2522scm%2522%253A%252220140713.130102334..%2522%257D&amp;request_id=171524773016800180691601&amp;biz_id=0&amp;utm_medium=distribute.pc_search_result.none-task-blog-2~all~top_positive~default-1-124847368-null-null.142^v100^pc_search_result_base7&amp;utm_term=conda%E5%88%9B%E5%BB%BA%E8%99%9A%E6%8B%9F%E7%8E%AF%E5%A2%83&amp;spm=1018.2226.3001.4187</a:t>
            </a:r>
            <a:endParaRPr lang="en-US" altLang="zh-CN" b="1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8AB2E3-EE6D-402D-BE87-B6E6171CB1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9386" y="1921851"/>
            <a:ext cx="5514014" cy="1757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637951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1404487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REAL</a:t>
            </a: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2E76BA2-FECA-44D5-8770-DCF508086CA4}"/>
              </a:ext>
            </a:extLst>
          </p:cNvPr>
          <p:cNvSpPr txBox="1"/>
          <p:nvPr/>
        </p:nvSpPr>
        <p:spPr>
          <a:xfrm>
            <a:off x="127978" y="1749645"/>
            <a:ext cx="529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负责震相关联以及初定位</a:t>
            </a:r>
            <a:endParaRPr lang="en-US" altLang="zh-CN" b="1" dirty="0"/>
          </a:p>
          <a:p>
            <a:pPr marL="342900" indent="-342900">
              <a:buAutoNum type="arabicPeriod"/>
            </a:pPr>
            <a:r>
              <a:rPr lang="zh-CN" altLang="en-US" b="1" dirty="0"/>
              <a:t>选取合适的速度模型</a:t>
            </a:r>
            <a:endParaRPr lang="en-US" altLang="zh-CN" b="1" dirty="0"/>
          </a:p>
          <a:p>
            <a:pPr marL="342900" indent="-342900">
              <a:buFontTx/>
              <a:buAutoNum type="arabicPeriod"/>
            </a:pPr>
            <a:r>
              <a:rPr lang="zh-CN" altLang="en-US" b="1" dirty="0"/>
              <a:t>选取合适的</a:t>
            </a:r>
            <a:r>
              <a:rPr lang="en-US" altLang="zh-CN" b="1" dirty="0"/>
              <a:t>REAL</a:t>
            </a:r>
            <a:r>
              <a:rPr lang="zh-CN" altLang="en-US" b="1" dirty="0"/>
              <a:t>参数</a:t>
            </a:r>
            <a:endParaRPr lang="en-US" altLang="zh-CN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24EF6DC-4EA6-4ABD-9D5F-29DA746B6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78" y="2771727"/>
            <a:ext cx="6019957" cy="11103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D5A3A81-73C4-4300-8F91-0E8BE212A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02" y="3980852"/>
            <a:ext cx="4621107" cy="222074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041B78A-E94E-4B0D-A57C-68BEABEED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6652" y="1120790"/>
            <a:ext cx="5083762" cy="55518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121552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80" y="1072662"/>
            <a:ext cx="4471562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Location</a:t>
            </a:r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+</a:t>
            </a:r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HypoDD</a:t>
            </a: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6E3633-C953-4D86-9353-BA5F82DC1748}"/>
              </a:ext>
            </a:extLst>
          </p:cNvPr>
          <p:cNvSpPr txBox="1"/>
          <p:nvPr/>
        </p:nvSpPr>
        <p:spPr>
          <a:xfrm>
            <a:off x="4733031" y="1005365"/>
            <a:ext cx="529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负责提升目录精度（传统定位流程）</a:t>
            </a:r>
            <a:endParaRPr lang="en-US" altLang="zh-CN" b="1" dirty="0"/>
          </a:p>
          <a:p>
            <a:pPr marL="342900" indent="-342900">
              <a:buAutoNum type="arabicPeriod"/>
            </a:pPr>
            <a:r>
              <a:rPr lang="zh-CN" altLang="en-US" b="1" dirty="0"/>
              <a:t>绝对定位：</a:t>
            </a:r>
            <a:r>
              <a:rPr lang="en-US" altLang="zh-CN" b="1" dirty="0"/>
              <a:t>HypoInverse</a:t>
            </a:r>
          </a:p>
          <a:p>
            <a:pPr marL="342900" indent="-342900">
              <a:buAutoNum type="arabicPeriod"/>
            </a:pPr>
            <a:r>
              <a:rPr lang="zh-CN" altLang="en-US" b="1" dirty="0"/>
              <a:t>相对定位：</a:t>
            </a:r>
            <a:r>
              <a:rPr lang="en-US" altLang="zh-CN" b="1" dirty="0"/>
              <a:t>HypoDD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58547EE-DA6E-456E-8F34-3459EBC011D5}"/>
              </a:ext>
            </a:extLst>
          </p:cNvPr>
          <p:cNvGrpSpPr/>
          <p:nvPr/>
        </p:nvGrpSpPr>
        <p:grpSpPr>
          <a:xfrm>
            <a:off x="138866" y="1845035"/>
            <a:ext cx="11936040" cy="1496609"/>
            <a:chOff x="127980" y="2495321"/>
            <a:chExt cx="11936040" cy="149660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21A0578-C005-48CC-8B98-4FAD07655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980" y="2681925"/>
              <a:ext cx="1001512" cy="1121258"/>
            </a:xfrm>
            <a:prstGeom prst="rect">
              <a:avLst/>
            </a:prstGeom>
          </p:spPr>
        </p:pic>
        <p:sp>
          <p:nvSpPr>
            <p:cNvPr id="15" name="箭头: 右 14">
              <a:extLst>
                <a:ext uri="{FF2B5EF4-FFF2-40B4-BE49-F238E27FC236}">
                  <a16:creationId xmlns:a16="http://schemas.microsoft.com/office/drawing/2014/main" id="{0EA655CF-B596-4263-A83F-566C77A2B474}"/>
                </a:ext>
              </a:extLst>
            </p:cNvPr>
            <p:cNvSpPr/>
            <p:nvPr/>
          </p:nvSpPr>
          <p:spPr>
            <a:xfrm>
              <a:off x="1006700" y="3143402"/>
              <a:ext cx="655504" cy="198303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9FA554D-EFBF-4350-925C-CAE6516B3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62204" y="2886037"/>
              <a:ext cx="4327185" cy="713033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EF2564C-AE45-42B9-8952-CDB85B8EF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2505" y="2495321"/>
              <a:ext cx="5341515" cy="1496609"/>
            </a:xfrm>
            <a:prstGeom prst="rect">
              <a:avLst/>
            </a:prstGeom>
          </p:spPr>
        </p:pic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2930B3C1-C381-477C-A06C-221CF893BFD4}"/>
                </a:ext>
              </a:extLst>
            </p:cNvPr>
            <p:cNvSpPr/>
            <p:nvPr/>
          </p:nvSpPr>
          <p:spPr>
            <a:xfrm>
              <a:off x="5989650" y="3143401"/>
              <a:ext cx="655504" cy="198303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C9B1BEE1-31D0-44F7-9A8A-914F9E64BC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66" y="4264660"/>
            <a:ext cx="979740" cy="1034170"/>
          </a:xfrm>
          <a:prstGeom prst="rect">
            <a:avLst/>
          </a:prstGeom>
        </p:spPr>
      </p:pic>
      <p:sp>
        <p:nvSpPr>
          <p:cNvPr id="23" name="箭头: 右 22">
            <a:extLst>
              <a:ext uri="{FF2B5EF4-FFF2-40B4-BE49-F238E27FC236}">
                <a16:creationId xmlns:a16="http://schemas.microsoft.com/office/drawing/2014/main" id="{E831B4DD-6A50-4827-83DF-7AD912FB946F}"/>
              </a:ext>
            </a:extLst>
          </p:cNvPr>
          <p:cNvSpPr/>
          <p:nvPr/>
        </p:nvSpPr>
        <p:spPr>
          <a:xfrm>
            <a:off x="1006700" y="4627361"/>
            <a:ext cx="655504" cy="19830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9ACE5CA8-575D-4CBB-A678-6EFBB3A39F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3090" y="3341644"/>
            <a:ext cx="4950618" cy="259187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E643FE3-222C-408E-994E-A79CF64DFE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9543" y="3390440"/>
            <a:ext cx="4670527" cy="3335723"/>
          </a:xfrm>
          <a:prstGeom prst="rect">
            <a:avLst/>
          </a:prstGeom>
        </p:spPr>
      </p:pic>
      <p:sp>
        <p:nvSpPr>
          <p:cNvPr id="31" name="箭头: 右 30">
            <a:extLst>
              <a:ext uri="{FF2B5EF4-FFF2-40B4-BE49-F238E27FC236}">
                <a16:creationId xmlns:a16="http://schemas.microsoft.com/office/drawing/2014/main" id="{9391BC14-7DD3-48FF-A997-7355E47FABDE}"/>
              </a:ext>
            </a:extLst>
          </p:cNvPr>
          <p:cNvSpPr/>
          <p:nvPr/>
        </p:nvSpPr>
        <p:spPr>
          <a:xfrm>
            <a:off x="6634594" y="4621997"/>
            <a:ext cx="655504" cy="19830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021372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íśḻîḓè">
            <a:extLst>
              <a:ext uri="{FF2B5EF4-FFF2-40B4-BE49-F238E27FC236}">
                <a16:creationId xmlns:a16="http://schemas.microsoft.com/office/drawing/2014/main" id="{7338E1D7-8E78-4B36-856F-C4DCFABF8409}"/>
              </a:ext>
            </a:extLst>
          </p:cNvPr>
          <p:cNvSpPr txBox="1"/>
          <p:nvPr/>
        </p:nvSpPr>
        <p:spPr>
          <a:xfrm>
            <a:off x="127979" y="1072662"/>
            <a:ext cx="2014087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32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震级计算</a:t>
            </a:r>
            <a:endParaRPr lang="en-US" altLang="zh-CN" sz="32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2" name="íśḻîḓè">
            <a:extLst>
              <a:ext uri="{FF2B5EF4-FFF2-40B4-BE49-F238E27FC236}">
                <a16:creationId xmlns:a16="http://schemas.microsoft.com/office/drawing/2014/main" id="{CED2228B-A962-8962-8134-6C3A93E0FC6B}"/>
              </a:ext>
            </a:extLst>
          </p:cNvPr>
          <p:cNvSpPr txBox="1"/>
          <p:nvPr/>
        </p:nvSpPr>
        <p:spPr>
          <a:xfrm>
            <a:off x="3676405" y="185350"/>
            <a:ext cx="4839186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LOC-FLOW</a:t>
            </a:r>
            <a:r>
              <a:rPr lang="zh-CN" altLang="en-US" sz="4800" dirty="0">
                <a:solidFill>
                  <a:srgbClr val="000000"/>
                </a:solidFill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介绍</a:t>
            </a:r>
            <a:endParaRPr lang="en-US" altLang="zh-CN" sz="4800" dirty="0">
              <a:solidFill>
                <a:srgbClr val="000000"/>
              </a:solidFill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6BB4671-7113-4C54-AA45-56E471B88BC4}"/>
              </a:ext>
            </a:extLst>
          </p:cNvPr>
          <p:cNvSpPr txBox="1"/>
          <p:nvPr/>
        </p:nvSpPr>
        <p:spPr>
          <a:xfrm>
            <a:off x="2147449" y="1208982"/>
            <a:ext cx="3920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给定计算公式，对震级进行精确计算</a:t>
            </a:r>
            <a:endParaRPr lang="en-US" altLang="zh-CN" b="1" dirty="0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770B31F9-7B93-475A-9ED3-5BDC2A33BCC1}"/>
              </a:ext>
            </a:extLst>
          </p:cNvPr>
          <p:cNvSpPr/>
          <p:nvPr/>
        </p:nvSpPr>
        <p:spPr>
          <a:xfrm>
            <a:off x="2201898" y="2379774"/>
            <a:ext cx="655504" cy="19830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C7F1DC8-2994-4C1B-B607-1A72FA484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078" y="1918296"/>
            <a:ext cx="1001512" cy="112125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229CAA0-EB40-46C9-91AC-9695F7477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710" y="2365800"/>
            <a:ext cx="5693377" cy="21227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3B494C3-E76E-4048-BF65-6DEB16E60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689" y="3835126"/>
            <a:ext cx="7162987" cy="1480496"/>
          </a:xfrm>
          <a:prstGeom prst="rect">
            <a:avLst/>
          </a:prstGeom>
        </p:spPr>
      </p:pic>
      <p:sp>
        <p:nvSpPr>
          <p:cNvPr id="15" name="箭头: 下 14">
            <a:extLst>
              <a:ext uri="{FF2B5EF4-FFF2-40B4-BE49-F238E27FC236}">
                <a16:creationId xmlns:a16="http://schemas.microsoft.com/office/drawing/2014/main" id="{AAF55F5D-1F3A-4BF5-B73D-43BD514DD33F}"/>
              </a:ext>
            </a:extLst>
          </p:cNvPr>
          <p:cNvSpPr/>
          <p:nvPr/>
        </p:nvSpPr>
        <p:spPr>
          <a:xfrm>
            <a:off x="5655613" y="2614571"/>
            <a:ext cx="181570" cy="43352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3A9BE7E-7534-41EC-852F-EDBB54534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968" y="3084592"/>
            <a:ext cx="3880859" cy="244935"/>
          </a:xfrm>
          <a:prstGeom prst="rect">
            <a:avLst/>
          </a:prstGeom>
        </p:spPr>
      </p:pic>
      <p:sp>
        <p:nvSpPr>
          <p:cNvPr id="20" name="箭头: 下 19">
            <a:extLst>
              <a:ext uri="{FF2B5EF4-FFF2-40B4-BE49-F238E27FC236}">
                <a16:creationId xmlns:a16="http://schemas.microsoft.com/office/drawing/2014/main" id="{BAE33008-DFF5-4C34-9315-82D6F333F625}"/>
              </a:ext>
            </a:extLst>
          </p:cNvPr>
          <p:cNvSpPr/>
          <p:nvPr/>
        </p:nvSpPr>
        <p:spPr>
          <a:xfrm>
            <a:off x="5655613" y="3365563"/>
            <a:ext cx="181570" cy="43352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739156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4502" y="2485759"/>
            <a:ext cx="10722996" cy="943241"/>
          </a:xfrm>
        </p:spPr>
        <p:txBody>
          <a:bodyPr/>
          <a:lstStyle/>
          <a:p>
            <a:pPr algn="ctr"/>
            <a:r>
              <a:rPr lang="zh-CN" altLang="en-US" dirty="0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rPr>
              <a:t>感谢老师和同学们的倾听</a:t>
            </a:r>
            <a:endParaRPr lang="en-US" altLang="zh-CN" dirty="0">
              <a:latin typeface="Adobe 黑体 Std R" panose="020B0400000000000000" pitchFamily="34" charset="-122"/>
              <a:ea typeface="黑体" panose="02010609060101010101" pitchFamily="49" charset="-122"/>
              <a:sym typeface="Adobe 黑体 Std R" panose="020B0400000000000000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8DFB9C-2C3C-4265-90B9-15B6CDE62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" y="160241"/>
            <a:ext cx="4174781" cy="1006955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09BAAF18-5C53-4820-B5F8-B10B1EF2753C}"/>
              </a:ext>
            </a:extLst>
          </p:cNvPr>
          <p:cNvGrpSpPr/>
          <p:nvPr/>
        </p:nvGrpSpPr>
        <p:grpSpPr>
          <a:xfrm>
            <a:off x="9900065" y="2622011"/>
            <a:ext cx="1104540" cy="806989"/>
            <a:chOff x="3717925" y="1520825"/>
            <a:chExt cx="5137151" cy="4462463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CE84B3A-9A34-4149-8C11-64FEB745FB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7925" y="1520825"/>
              <a:ext cx="5137151" cy="4462463"/>
            </a:xfrm>
            <a:custGeom>
              <a:avLst/>
              <a:gdLst>
                <a:gd name="T0" fmla="*/ 2198 w 2305"/>
                <a:gd name="T1" fmla="*/ 622 h 2002"/>
                <a:gd name="T2" fmla="*/ 1913 w 2305"/>
                <a:gd name="T3" fmla="*/ 882 h 2002"/>
                <a:gd name="T4" fmla="*/ 1887 w 2305"/>
                <a:gd name="T5" fmla="*/ 830 h 2002"/>
                <a:gd name="T6" fmla="*/ 1882 w 2305"/>
                <a:gd name="T7" fmla="*/ 859 h 2002"/>
                <a:gd name="T8" fmla="*/ 1881 w 2305"/>
                <a:gd name="T9" fmla="*/ 864 h 2002"/>
                <a:gd name="T10" fmla="*/ 1877 w 2305"/>
                <a:gd name="T11" fmla="*/ 882 h 2002"/>
                <a:gd name="T12" fmla="*/ 1873 w 2305"/>
                <a:gd name="T13" fmla="*/ 894 h 2002"/>
                <a:gd name="T14" fmla="*/ 1860 w 2305"/>
                <a:gd name="T15" fmla="*/ 934 h 2002"/>
                <a:gd name="T16" fmla="*/ 1855 w 2305"/>
                <a:gd name="T17" fmla="*/ 945 h 2002"/>
                <a:gd name="T18" fmla="*/ 1653 w 2305"/>
                <a:gd name="T19" fmla="*/ 1327 h 2002"/>
                <a:gd name="T20" fmla="*/ 1580 w 2305"/>
                <a:gd name="T21" fmla="*/ 1896 h 2002"/>
                <a:gd name="T22" fmla="*/ 1366 w 2305"/>
                <a:gd name="T23" fmla="*/ 1906 h 2002"/>
                <a:gd name="T24" fmla="*/ 888 w 2305"/>
                <a:gd name="T25" fmla="*/ 1729 h 2002"/>
                <a:gd name="T26" fmla="*/ 526 w 2305"/>
                <a:gd name="T27" fmla="*/ 1383 h 2002"/>
                <a:gd name="T28" fmla="*/ 246 w 2305"/>
                <a:gd name="T29" fmla="*/ 1496 h 2002"/>
                <a:gd name="T30" fmla="*/ 292 w 2305"/>
                <a:gd name="T31" fmla="*/ 1293 h 2002"/>
                <a:gd name="T32" fmla="*/ 345 w 2305"/>
                <a:gd name="T33" fmla="*/ 1159 h 2002"/>
                <a:gd name="T34" fmla="*/ 277 w 2305"/>
                <a:gd name="T35" fmla="*/ 1122 h 2002"/>
                <a:gd name="T36" fmla="*/ 201 w 2305"/>
                <a:gd name="T37" fmla="*/ 1120 h 2002"/>
                <a:gd name="T38" fmla="*/ 242 w 2305"/>
                <a:gd name="T39" fmla="*/ 981 h 2002"/>
                <a:gd name="T40" fmla="*/ 326 w 2305"/>
                <a:gd name="T41" fmla="*/ 994 h 2002"/>
                <a:gd name="T42" fmla="*/ 345 w 2305"/>
                <a:gd name="T43" fmla="*/ 474 h 2002"/>
                <a:gd name="T44" fmla="*/ 354 w 2305"/>
                <a:gd name="T45" fmla="*/ 447 h 2002"/>
                <a:gd name="T46" fmla="*/ 1202 w 2305"/>
                <a:gd name="T47" fmla="*/ 347 h 2002"/>
                <a:gd name="T48" fmla="*/ 1562 w 2305"/>
                <a:gd name="T49" fmla="*/ 341 h 2002"/>
                <a:gd name="T50" fmla="*/ 1945 w 2305"/>
                <a:gd name="T51" fmla="*/ 322 h 2002"/>
                <a:gd name="T52" fmla="*/ 1862 w 2305"/>
                <a:gd name="T53" fmla="*/ 287 h 2002"/>
                <a:gd name="T54" fmla="*/ 1586 w 2305"/>
                <a:gd name="T55" fmla="*/ 254 h 2002"/>
                <a:gd name="T56" fmla="*/ 1226 w 2305"/>
                <a:gd name="T57" fmla="*/ 260 h 2002"/>
                <a:gd name="T58" fmla="*/ 270 w 2305"/>
                <a:gd name="T59" fmla="*/ 413 h 2002"/>
                <a:gd name="T60" fmla="*/ 258 w 2305"/>
                <a:gd name="T61" fmla="*/ 450 h 2002"/>
                <a:gd name="T62" fmla="*/ 207 w 2305"/>
                <a:gd name="T63" fmla="*/ 890 h 2002"/>
                <a:gd name="T64" fmla="*/ 149 w 2305"/>
                <a:gd name="T65" fmla="*/ 1000 h 2002"/>
                <a:gd name="T66" fmla="*/ 127 w 2305"/>
                <a:gd name="T67" fmla="*/ 1067 h 2002"/>
                <a:gd name="T68" fmla="*/ 212 w 2305"/>
                <a:gd name="T69" fmla="*/ 1215 h 2002"/>
                <a:gd name="T70" fmla="*/ 255 w 2305"/>
                <a:gd name="T71" fmla="*/ 1211 h 2002"/>
                <a:gd name="T72" fmla="*/ 3 w 2305"/>
                <a:gd name="T73" fmla="*/ 1483 h 2002"/>
                <a:gd name="T74" fmla="*/ 69 w 2305"/>
                <a:gd name="T75" fmla="*/ 1585 h 2002"/>
                <a:gd name="T76" fmla="*/ 185 w 2305"/>
                <a:gd name="T77" fmla="*/ 1632 h 2002"/>
                <a:gd name="T78" fmla="*/ 353 w 2305"/>
                <a:gd name="T79" fmla="*/ 1655 h 2002"/>
                <a:gd name="T80" fmla="*/ 715 w 2305"/>
                <a:gd name="T81" fmla="*/ 1758 h 2002"/>
                <a:gd name="T82" fmla="*/ 1229 w 2305"/>
                <a:gd name="T83" fmla="*/ 1701 h 2002"/>
                <a:gd name="T84" fmla="*/ 1331 w 2305"/>
                <a:gd name="T85" fmla="*/ 1990 h 2002"/>
                <a:gd name="T86" fmla="*/ 1463 w 2305"/>
                <a:gd name="T87" fmla="*/ 1935 h 2002"/>
                <a:gd name="T88" fmla="*/ 1608 w 2305"/>
                <a:gd name="T89" fmla="*/ 1984 h 2002"/>
                <a:gd name="T90" fmla="*/ 1664 w 2305"/>
                <a:gd name="T91" fmla="*/ 1729 h 2002"/>
                <a:gd name="T92" fmla="*/ 1716 w 2305"/>
                <a:gd name="T93" fmla="*/ 1392 h 2002"/>
                <a:gd name="T94" fmla="*/ 1939 w 2305"/>
                <a:gd name="T95" fmla="*/ 981 h 2002"/>
                <a:gd name="T96" fmla="*/ 2222 w 2305"/>
                <a:gd name="T97" fmla="*/ 720 h 2002"/>
                <a:gd name="T98" fmla="*/ 2248 w 2305"/>
                <a:gd name="T99" fmla="*/ 545 h 2002"/>
                <a:gd name="T100" fmla="*/ 2032 w 2305"/>
                <a:gd name="T101" fmla="*/ 298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05" h="2002">
                  <a:moveTo>
                    <a:pt x="1945" y="322"/>
                  </a:moveTo>
                  <a:cubicBezTo>
                    <a:pt x="1949" y="337"/>
                    <a:pt x="1949" y="337"/>
                    <a:pt x="1949" y="337"/>
                  </a:cubicBezTo>
                  <a:cubicBezTo>
                    <a:pt x="1996" y="506"/>
                    <a:pt x="2038" y="554"/>
                    <a:pt x="2198" y="622"/>
                  </a:cubicBezTo>
                  <a:cubicBezTo>
                    <a:pt x="2212" y="628"/>
                    <a:pt x="2212" y="628"/>
                    <a:pt x="2212" y="628"/>
                  </a:cubicBezTo>
                  <a:cubicBezTo>
                    <a:pt x="2197" y="633"/>
                    <a:pt x="2197" y="633"/>
                    <a:pt x="2197" y="633"/>
                  </a:cubicBezTo>
                  <a:cubicBezTo>
                    <a:pt x="2029" y="679"/>
                    <a:pt x="1981" y="721"/>
                    <a:pt x="1913" y="882"/>
                  </a:cubicBezTo>
                  <a:cubicBezTo>
                    <a:pt x="1906" y="896"/>
                    <a:pt x="1906" y="896"/>
                    <a:pt x="1906" y="896"/>
                  </a:cubicBezTo>
                  <a:cubicBezTo>
                    <a:pt x="1902" y="881"/>
                    <a:pt x="1902" y="881"/>
                    <a:pt x="1902" y="881"/>
                  </a:cubicBezTo>
                  <a:cubicBezTo>
                    <a:pt x="1897" y="863"/>
                    <a:pt x="1892" y="846"/>
                    <a:pt x="1887" y="830"/>
                  </a:cubicBezTo>
                  <a:cubicBezTo>
                    <a:pt x="1886" y="837"/>
                    <a:pt x="1885" y="844"/>
                    <a:pt x="1883" y="852"/>
                  </a:cubicBezTo>
                  <a:cubicBezTo>
                    <a:pt x="1883" y="854"/>
                    <a:pt x="1882" y="857"/>
                    <a:pt x="1882" y="859"/>
                  </a:cubicBezTo>
                  <a:cubicBezTo>
                    <a:pt x="1882" y="859"/>
                    <a:pt x="1882" y="859"/>
                    <a:pt x="1882" y="859"/>
                  </a:cubicBezTo>
                  <a:cubicBezTo>
                    <a:pt x="1881" y="861"/>
                    <a:pt x="1881" y="861"/>
                    <a:pt x="1881" y="861"/>
                  </a:cubicBezTo>
                  <a:cubicBezTo>
                    <a:pt x="1881" y="862"/>
                    <a:pt x="1881" y="862"/>
                    <a:pt x="1881" y="862"/>
                  </a:cubicBezTo>
                  <a:cubicBezTo>
                    <a:pt x="1881" y="862"/>
                    <a:pt x="1881" y="863"/>
                    <a:pt x="1881" y="864"/>
                  </a:cubicBezTo>
                  <a:cubicBezTo>
                    <a:pt x="1880" y="866"/>
                    <a:pt x="1880" y="869"/>
                    <a:pt x="1879" y="872"/>
                  </a:cubicBezTo>
                  <a:cubicBezTo>
                    <a:pt x="1879" y="873"/>
                    <a:pt x="1879" y="873"/>
                    <a:pt x="1879" y="874"/>
                  </a:cubicBezTo>
                  <a:cubicBezTo>
                    <a:pt x="1878" y="877"/>
                    <a:pt x="1877" y="879"/>
                    <a:pt x="1877" y="882"/>
                  </a:cubicBezTo>
                  <a:cubicBezTo>
                    <a:pt x="1876" y="883"/>
                    <a:pt x="1876" y="883"/>
                    <a:pt x="1876" y="884"/>
                  </a:cubicBezTo>
                  <a:cubicBezTo>
                    <a:pt x="1875" y="887"/>
                    <a:pt x="1875" y="889"/>
                    <a:pt x="1874" y="892"/>
                  </a:cubicBezTo>
                  <a:cubicBezTo>
                    <a:pt x="1874" y="893"/>
                    <a:pt x="1874" y="893"/>
                    <a:pt x="1873" y="894"/>
                  </a:cubicBezTo>
                  <a:cubicBezTo>
                    <a:pt x="1870" y="904"/>
                    <a:pt x="1867" y="914"/>
                    <a:pt x="1864" y="924"/>
                  </a:cubicBezTo>
                  <a:cubicBezTo>
                    <a:pt x="1863" y="924"/>
                    <a:pt x="1863" y="925"/>
                    <a:pt x="1863" y="925"/>
                  </a:cubicBezTo>
                  <a:cubicBezTo>
                    <a:pt x="1862" y="928"/>
                    <a:pt x="1861" y="931"/>
                    <a:pt x="1860" y="934"/>
                  </a:cubicBezTo>
                  <a:cubicBezTo>
                    <a:pt x="1860" y="934"/>
                    <a:pt x="1860" y="935"/>
                    <a:pt x="1859" y="935"/>
                  </a:cubicBezTo>
                  <a:cubicBezTo>
                    <a:pt x="1858" y="938"/>
                    <a:pt x="1857" y="941"/>
                    <a:pt x="1856" y="944"/>
                  </a:cubicBezTo>
                  <a:cubicBezTo>
                    <a:pt x="1856" y="945"/>
                    <a:pt x="1856" y="945"/>
                    <a:pt x="1855" y="945"/>
                  </a:cubicBezTo>
                  <a:cubicBezTo>
                    <a:pt x="1853" y="951"/>
                    <a:pt x="1850" y="957"/>
                    <a:pt x="1848" y="963"/>
                  </a:cubicBezTo>
                  <a:cubicBezTo>
                    <a:pt x="1846" y="978"/>
                    <a:pt x="1844" y="993"/>
                    <a:pt x="1841" y="1007"/>
                  </a:cubicBezTo>
                  <a:cubicBezTo>
                    <a:pt x="1820" y="1119"/>
                    <a:pt x="1757" y="1227"/>
                    <a:pt x="1653" y="1327"/>
                  </a:cubicBezTo>
                  <a:cubicBezTo>
                    <a:pt x="1589" y="1388"/>
                    <a:pt x="1511" y="1447"/>
                    <a:pt x="1418" y="1502"/>
                  </a:cubicBezTo>
                  <a:cubicBezTo>
                    <a:pt x="1442" y="1530"/>
                    <a:pt x="1477" y="1573"/>
                    <a:pt x="1510" y="1622"/>
                  </a:cubicBezTo>
                  <a:cubicBezTo>
                    <a:pt x="1561" y="1700"/>
                    <a:pt x="1615" y="1812"/>
                    <a:pt x="1580" y="1896"/>
                  </a:cubicBezTo>
                  <a:cubicBezTo>
                    <a:pt x="1579" y="1898"/>
                    <a:pt x="1579" y="1898"/>
                    <a:pt x="1579" y="1898"/>
                  </a:cubicBezTo>
                  <a:cubicBezTo>
                    <a:pt x="1447" y="1820"/>
                    <a:pt x="1447" y="1820"/>
                    <a:pt x="1447" y="1820"/>
                  </a:cubicBezTo>
                  <a:cubicBezTo>
                    <a:pt x="1366" y="1906"/>
                    <a:pt x="1366" y="1906"/>
                    <a:pt x="1366" y="1906"/>
                  </a:cubicBezTo>
                  <a:cubicBezTo>
                    <a:pt x="1366" y="1899"/>
                    <a:pt x="1366" y="1899"/>
                    <a:pt x="1366" y="1899"/>
                  </a:cubicBezTo>
                  <a:cubicBezTo>
                    <a:pt x="1366" y="1897"/>
                    <a:pt x="1370" y="1726"/>
                    <a:pt x="1264" y="1585"/>
                  </a:cubicBezTo>
                  <a:cubicBezTo>
                    <a:pt x="1069" y="1678"/>
                    <a:pt x="897" y="1726"/>
                    <a:pt x="888" y="1729"/>
                  </a:cubicBezTo>
                  <a:cubicBezTo>
                    <a:pt x="870" y="1739"/>
                    <a:pt x="850" y="1741"/>
                    <a:pt x="831" y="1736"/>
                  </a:cubicBezTo>
                  <a:cubicBezTo>
                    <a:pt x="813" y="1731"/>
                    <a:pt x="796" y="1719"/>
                    <a:pt x="786" y="1701"/>
                  </a:cubicBezTo>
                  <a:cubicBezTo>
                    <a:pt x="779" y="1695"/>
                    <a:pt x="651" y="1564"/>
                    <a:pt x="526" y="1383"/>
                  </a:cubicBezTo>
                  <a:cubicBezTo>
                    <a:pt x="361" y="1452"/>
                    <a:pt x="277" y="1604"/>
                    <a:pt x="276" y="1605"/>
                  </a:cubicBezTo>
                  <a:cubicBezTo>
                    <a:pt x="273" y="1612"/>
                    <a:pt x="273" y="1612"/>
                    <a:pt x="273" y="1612"/>
                  </a:cubicBezTo>
                  <a:cubicBezTo>
                    <a:pt x="246" y="1496"/>
                    <a:pt x="246" y="1496"/>
                    <a:pt x="246" y="1496"/>
                  </a:cubicBezTo>
                  <a:cubicBezTo>
                    <a:pt x="93" y="1498"/>
                    <a:pt x="93" y="1498"/>
                    <a:pt x="93" y="1498"/>
                  </a:cubicBezTo>
                  <a:cubicBezTo>
                    <a:pt x="93" y="1495"/>
                    <a:pt x="93" y="1495"/>
                    <a:pt x="93" y="1495"/>
                  </a:cubicBezTo>
                  <a:cubicBezTo>
                    <a:pt x="105" y="1404"/>
                    <a:pt x="208" y="1335"/>
                    <a:pt x="292" y="1293"/>
                  </a:cubicBezTo>
                  <a:cubicBezTo>
                    <a:pt x="346" y="1266"/>
                    <a:pt x="399" y="1247"/>
                    <a:pt x="434" y="1235"/>
                  </a:cubicBezTo>
                  <a:cubicBezTo>
                    <a:pt x="401" y="1176"/>
                    <a:pt x="373" y="1119"/>
                    <a:pt x="351" y="1064"/>
                  </a:cubicBezTo>
                  <a:cubicBezTo>
                    <a:pt x="337" y="1090"/>
                    <a:pt x="336" y="1115"/>
                    <a:pt x="345" y="1159"/>
                  </a:cubicBezTo>
                  <a:cubicBezTo>
                    <a:pt x="346" y="1166"/>
                    <a:pt x="346" y="1166"/>
                    <a:pt x="346" y="1166"/>
                  </a:cubicBezTo>
                  <a:cubicBezTo>
                    <a:pt x="340" y="1161"/>
                    <a:pt x="340" y="1161"/>
                    <a:pt x="340" y="1161"/>
                  </a:cubicBezTo>
                  <a:cubicBezTo>
                    <a:pt x="315" y="1140"/>
                    <a:pt x="297" y="1128"/>
                    <a:pt x="277" y="1122"/>
                  </a:cubicBezTo>
                  <a:cubicBezTo>
                    <a:pt x="257" y="1117"/>
                    <a:pt x="235" y="1118"/>
                    <a:pt x="203" y="1124"/>
                  </a:cubicBezTo>
                  <a:cubicBezTo>
                    <a:pt x="196" y="1126"/>
                    <a:pt x="196" y="1126"/>
                    <a:pt x="196" y="1126"/>
                  </a:cubicBezTo>
                  <a:cubicBezTo>
                    <a:pt x="201" y="1120"/>
                    <a:pt x="201" y="1120"/>
                    <a:pt x="201" y="1120"/>
                  </a:cubicBezTo>
                  <a:cubicBezTo>
                    <a:pt x="243" y="1070"/>
                    <a:pt x="250" y="1047"/>
                    <a:pt x="238" y="983"/>
                  </a:cubicBezTo>
                  <a:cubicBezTo>
                    <a:pt x="236" y="976"/>
                    <a:pt x="236" y="976"/>
                    <a:pt x="236" y="976"/>
                  </a:cubicBezTo>
                  <a:cubicBezTo>
                    <a:pt x="242" y="981"/>
                    <a:pt x="242" y="981"/>
                    <a:pt x="242" y="981"/>
                  </a:cubicBezTo>
                  <a:cubicBezTo>
                    <a:pt x="267" y="1002"/>
                    <a:pt x="285" y="1014"/>
                    <a:pt x="305" y="1020"/>
                  </a:cubicBezTo>
                  <a:cubicBezTo>
                    <a:pt x="315" y="1022"/>
                    <a:pt x="324" y="1023"/>
                    <a:pt x="336" y="1023"/>
                  </a:cubicBezTo>
                  <a:cubicBezTo>
                    <a:pt x="332" y="1013"/>
                    <a:pt x="329" y="1004"/>
                    <a:pt x="326" y="994"/>
                  </a:cubicBezTo>
                  <a:cubicBezTo>
                    <a:pt x="282" y="859"/>
                    <a:pt x="275" y="736"/>
                    <a:pt x="303" y="630"/>
                  </a:cubicBezTo>
                  <a:cubicBezTo>
                    <a:pt x="310" y="604"/>
                    <a:pt x="320" y="579"/>
                    <a:pt x="331" y="556"/>
                  </a:cubicBezTo>
                  <a:cubicBezTo>
                    <a:pt x="333" y="527"/>
                    <a:pt x="338" y="500"/>
                    <a:pt x="345" y="474"/>
                  </a:cubicBezTo>
                  <a:cubicBezTo>
                    <a:pt x="348" y="465"/>
                    <a:pt x="350" y="457"/>
                    <a:pt x="353" y="449"/>
                  </a:cubicBezTo>
                  <a:cubicBezTo>
                    <a:pt x="354" y="447"/>
                    <a:pt x="354" y="447"/>
                    <a:pt x="354" y="447"/>
                  </a:cubicBezTo>
                  <a:cubicBezTo>
                    <a:pt x="354" y="447"/>
                    <a:pt x="354" y="447"/>
                    <a:pt x="354" y="447"/>
                  </a:cubicBezTo>
                  <a:cubicBezTo>
                    <a:pt x="428" y="227"/>
                    <a:pt x="663" y="99"/>
                    <a:pt x="891" y="160"/>
                  </a:cubicBezTo>
                  <a:cubicBezTo>
                    <a:pt x="970" y="182"/>
                    <a:pt x="1042" y="224"/>
                    <a:pt x="1098" y="284"/>
                  </a:cubicBezTo>
                  <a:cubicBezTo>
                    <a:pt x="1127" y="315"/>
                    <a:pt x="1164" y="337"/>
                    <a:pt x="1202" y="347"/>
                  </a:cubicBezTo>
                  <a:cubicBezTo>
                    <a:pt x="1239" y="357"/>
                    <a:pt x="1279" y="357"/>
                    <a:pt x="1316" y="345"/>
                  </a:cubicBezTo>
                  <a:cubicBezTo>
                    <a:pt x="1396" y="321"/>
                    <a:pt x="1480" y="319"/>
                    <a:pt x="1561" y="341"/>
                  </a:cubicBezTo>
                  <a:cubicBezTo>
                    <a:pt x="1561" y="341"/>
                    <a:pt x="1562" y="341"/>
                    <a:pt x="1562" y="341"/>
                  </a:cubicBezTo>
                  <a:cubicBezTo>
                    <a:pt x="1668" y="370"/>
                    <a:pt x="1755" y="435"/>
                    <a:pt x="1813" y="520"/>
                  </a:cubicBezTo>
                  <a:cubicBezTo>
                    <a:pt x="1866" y="483"/>
                    <a:pt x="1899" y="429"/>
                    <a:pt x="1939" y="337"/>
                  </a:cubicBezTo>
                  <a:cubicBezTo>
                    <a:pt x="1945" y="322"/>
                    <a:pt x="1945" y="322"/>
                    <a:pt x="1945" y="322"/>
                  </a:cubicBezTo>
                  <a:moveTo>
                    <a:pt x="1968" y="235"/>
                  </a:moveTo>
                  <a:cubicBezTo>
                    <a:pt x="1963" y="233"/>
                    <a:pt x="1957" y="232"/>
                    <a:pt x="1951" y="232"/>
                  </a:cubicBezTo>
                  <a:cubicBezTo>
                    <a:pt x="1913" y="230"/>
                    <a:pt x="1877" y="251"/>
                    <a:pt x="1862" y="287"/>
                  </a:cubicBezTo>
                  <a:cubicBezTo>
                    <a:pt x="1856" y="301"/>
                    <a:pt x="1856" y="301"/>
                    <a:pt x="1856" y="301"/>
                  </a:cubicBezTo>
                  <a:cubicBezTo>
                    <a:pt x="1841" y="336"/>
                    <a:pt x="1828" y="362"/>
                    <a:pt x="1815" y="383"/>
                  </a:cubicBezTo>
                  <a:cubicBezTo>
                    <a:pt x="1751" y="322"/>
                    <a:pt x="1672" y="277"/>
                    <a:pt x="1586" y="254"/>
                  </a:cubicBezTo>
                  <a:cubicBezTo>
                    <a:pt x="1584" y="253"/>
                    <a:pt x="1584" y="253"/>
                    <a:pt x="1584" y="253"/>
                  </a:cubicBezTo>
                  <a:cubicBezTo>
                    <a:pt x="1487" y="227"/>
                    <a:pt x="1385" y="229"/>
                    <a:pt x="1290" y="259"/>
                  </a:cubicBezTo>
                  <a:cubicBezTo>
                    <a:pt x="1269" y="265"/>
                    <a:pt x="1247" y="265"/>
                    <a:pt x="1226" y="260"/>
                  </a:cubicBezTo>
                  <a:cubicBezTo>
                    <a:pt x="1203" y="253"/>
                    <a:pt x="1181" y="240"/>
                    <a:pt x="1164" y="222"/>
                  </a:cubicBezTo>
                  <a:cubicBezTo>
                    <a:pt x="1096" y="150"/>
                    <a:pt x="1010" y="99"/>
                    <a:pt x="914" y="73"/>
                  </a:cubicBezTo>
                  <a:cubicBezTo>
                    <a:pt x="644" y="0"/>
                    <a:pt x="362" y="149"/>
                    <a:pt x="270" y="413"/>
                  </a:cubicBezTo>
                  <a:cubicBezTo>
                    <a:pt x="269" y="415"/>
                    <a:pt x="268" y="417"/>
                    <a:pt x="267" y="419"/>
                  </a:cubicBezTo>
                  <a:cubicBezTo>
                    <a:pt x="267" y="421"/>
                    <a:pt x="267" y="421"/>
                    <a:pt x="267" y="421"/>
                  </a:cubicBezTo>
                  <a:cubicBezTo>
                    <a:pt x="264" y="429"/>
                    <a:pt x="261" y="439"/>
                    <a:pt x="258" y="450"/>
                  </a:cubicBezTo>
                  <a:cubicBezTo>
                    <a:pt x="251" y="476"/>
                    <a:pt x="246" y="504"/>
                    <a:pt x="242" y="531"/>
                  </a:cubicBezTo>
                  <a:cubicBezTo>
                    <a:pt x="232" y="556"/>
                    <a:pt x="223" y="581"/>
                    <a:pt x="216" y="606"/>
                  </a:cubicBezTo>
                  <a:cubicBezTo>
                    <a:pt x="193" y="693"/>
                    <a:pt x="190" y="788"/>
                    <a:pt x="207" y="890"/>
                  </a:cubicBezTo>
                  <a:cubicBezTo>
                    <a:pt x="202" y="892"/>
                    <a:pt x="196" y="894"/>
                    <a:pt x="191" y="897"/>
                  </a:cubicBezTo>
                  <a:cubicBezTo>
                    <a:pt x="158" y="916"/>
                    <a:pt x="140" y="954"/>
                    <a:pt x="147" y="992"/>
                  </a:cubicBezTo>
                  <a:cubicBezTo>
                    <a:pt x="149" y="1000"/>
                    <a:pt x="149" y="1000"/>
                    <a:pt x="149" y="1000"/>
                  </a:cubicBezTo>
                  <a:cubicBezTo>
                    <a:pt x="154" y="1027"/>
                    <a:pt x="152" y="1033"/>
                    <a:pt x="152" y="1034"/>
                  </a:cubicBezTo>
                  <a:cubicBezTo>
                    <a:pt x="152" y="1034"/>
                    <a:pt x="150" y="1040"/>
                    <a:pt x="132" y="1061"/>
                  </a:cubicBezTo>
                  <a:cubicBezTo>
                    <a:pt x="127" y="1067"/>
                    <a:pt x="127" y="1067"/>
                    <a:pt x="127" y="1067"/>
                  </a:cubicBezTo>
                  <a:cubicBezTo>
                    <a:pt x="102" y="1096"/>
                    <a:pt x="98" y="1138"/>
                    <a:pt x="117" y="1171"/>
                  </a:cubicBezTo>
                  <a:cubicBezTo>
                    <a:pt x="130" y="1192"/>
                    <a:pt x="150" y="1207"/>
                    <a:pt x="172" y="1213"/>
                  </a:cubicBezTo>
                  <a:cubicBezTo>
                    <a:pt x="185" y="1217"/>
                    <a:pt x="199" y="1217"/>
                    <a:pt x="212" y="1215"/>
                  </a:cubicBezTo>
                  <a:cubicBezTo>
                    <a:pt x="220" y="1213"/>
                    <a:pt x="220" y="1213"/>
                    <a:pt x="220" y="1213"/>
                  </a:cubicBezTo>
                  <a:cubicBezTo>
                    <a:pt x="247" y="1208"/>
                    <a:pt x="253" y="1210"/>
                    <a:pt x="254" y="1210"/>
                  </a:cubicBezTo>
                  <a:cubicBezTo>
                    <a:pt x="254" y="1210"/>
                    <a:pt x="254" y="1210"/>
                    <a:pt x="255" y="1211"/>
                  </a:cubicBezTo>
                  <a:cubicBezTo>
                    <a:pt x="254" y="1211"/>
                    <a:pt x="253" y="1212"/>
                    <a:pt x="252" y="1212"/>
                  </a:cubicBezTo>
                  <a:cubicBezTo>
                    <a:pt x="193" y="1242"/>
                    <a:pt x="144" y="1274"/>
                    <a:pt x="105" y="1308"/>
                  </a:cubicBezTo>
                  <a:cubicBezTo>
                    <a:pt x="46" y="1361"/>
                    <a:pt x="12" y="1420"/>
                    <a:pt x="3" y="1483"/>
                  </a:cubicBezTo>
                  <a:cubicBezTo>
                    <a:pt x="3" y="1486"/>
                    <a:pt x="3" y="1486"/>
                    <a:pt x="3" y="1486"/>
                  </a:cubicBezTo>
                  <a:cubicBezTo>
                    <a:pt x="0" y="1512"/>
                    <a:pt x="8" y="1538"/>
                    <a:pt x="25" y="1558"/>
                  </a:cubicBezTo>
                  <a:cubicBezTo>
                    <a:pt x="37" y="1571"/>
                    <a:pt x="52" y="1580"/>
                    <a:pt x="69" y="1585"/>
                  </a:cubicBezTo>
                  <a:cubicBezTo>
                    <a:pt x="77" y="1587"/>
                    <a:pt x="85" y="1588"/>
                    <a:pt x="94" y="1588"/>
                  </a:cubicBezTo>
                  <a:cubicBezTo>
                    <a:pt x="174" y="1587"/>
                    <a:pt x="174" y="1587"/>
                    <a:pt x="174" y="1587"/>
                  </a:cubicBezTo>
                  <a:cubicBezTo>
                    <a:pt x="185" y="1632"/>
                    <a:pt x="185" y="1632"/>
                    <a:pt x="185" y="1632"/>
                  </a:cubicBezTo>
                  <a:cubicBezTo>
                    <a:pt x="193" y="1665"/>
                    <a:pt x="218" y="1690"/>
                    <a:pt x="249" y="1699"/>
                  </a:cubicBezTo>
                  <a:cubicBezTo>
                    <a:pt x="253" y="1700"/>
                    <a:pt x="257" y="1701"/>
                    <a:pt x="261" y="1701"/>
                  </a:cubicBezTo>
                  <a:cubicBezTo>
                    <a:pt x="298" y="1706"/>
                    <a:pt x="335" y="1688"/>
                    <a:pt x="353" y="1655"/>
                  </a:cubicBezTo>
                  <a:cubicBezTo>
                    <a:pt x="356" y="1649"/>
                    <a:pt x="356" y="1649"/>
                    <a:pt x="356" y="1649"/>
                  </a:cubicBezTo>
                  <a:cubicBezTo>
                    <a:pt x="358" y="1645"/>
                    <a:pt x="408" y="1560"/>
                    <a:pt x="499" y="1500"/>
                  </a:cubicBezTo>
                  <a:cubicBezTo>
                    <a:pt x="597" y="1634"/>
                    <a:pt x="689" y="1731"/>
                    <a:pt x="715" y="1758"/>
                  </a:cubicBezTo>
                  <a:cubicBezTo>
                    <a:pt x="737" y="1790"/>
                    <a:pt x="770" y="1813"/>
                    <a:pt x="808" y="1823"/>
                  </a:cubicBezTo>
                  <a:cubicBezTo>
                    <a:pt x="846" y="1834"/>
                    <a:pt x="886" y="1830"/>
                    <a:pt x="921" y="1813"/>
                  </a:cubicBezTo>
                  <a:cubicBezTo>
                    <a:pt x="956" y="1803"/>
                    <a:pt x="1081" y="1766"/>
                    <a:pt x="1229" y="1701"/>
                  </a:cubicBezTo>
                  <a:cubicBezTo>
                    <a:pt x="1276" y="1797"/>
                    <a:pt x="1276" y="1892"/>
                    <a:pt x="1276" y="1897"/>
                  </a:cubicBezTo>
                  <a:cubicBezTo>
                    <a:pt x="1276" y="1903"/>
                    <a:pt x="1276" y="1903"/>
                    <a:pt x="1276" y="1903"/>
                  </a:cubicBezTo>
                  <a:cubicBezTo>
                    <a:pt x="1274" y="1941"/>
                    <a:pt x="1297" y="1975"/>
                    <a:pt x="1331" y="1990"/>
                  </a:cubicBezTo>
                  <a:cubicBezTo>
                    <a:pt x="1335" y="1991"/>
                    <a:pt x="1339" y="1993"/>
                    <a:pt x="1343" y="1994"/>
                  </a:cubicBezTo>
                  <a:cubicBezTo>
                    <a:pt x="1374" y="2002"/>
                    <a:pt x="1409" y="1993"/>
                    <a:pt x="1432" y="1968"/>
                  </a:cubicBezTo>
                  <a:cubicBezTo>
                    <a:pt x="1463" y="1935"/>
                    <a:pt x="1463" y="1935"/>
                    <a:pt x="1463" y="1935"/>
                  </a:cubicBezTo>
                  <a:cubicBezTo>
                    <a:pt x="1533" y="1976"/>
                    <a:pt x="1533" y="1976"/>
                    <a:pt x="1533" y="1976"/>
                  </a:cubicBezTo>
                  <a:cubicBezTo>
                    <a:pt x="1540" y="1980"/>
                    <a:pt x="1548" y="1984"/>
                    <a:pt x="1556" y="1986"/>
                  </a:cubicBezTo>
                  <a:cubicBezTo>
                    <a:pt x="1573" y="1990"/>
                    <a:pt x="1591" y="1990"/>
                    <a:pt x="1608" y="1984"/>
                  </a:cubicBezTo>
                  <a:cubicBezTo>
                    <a:pt x="1633" y="1976"/>
                    <a:pt x="1653" y="1957"/>
                    <a:pt x="1663" y="1933"/>
                  </a:cubicBezTo>
                  <a:cubicBezTo>
                    <a:pt x="1664" y="1930"/>
                    <a:pt x="1664" y="1930"/>
                    <a:pt x="1664" y="1930"/>
                  </a:cubicBezTo>
                  <a:cubicBezTo>
                    <a:pt x="1688" y="1872"/>
                    <a:pt x="1688" y="1804"/>
                    <a:pt x="1664" y="1729"/>
                  </a:cubicBezTo>
                  <a:cubicBezTo>
                    <a:pt x="1648" y="1679"/>
                    <a:pt x="1621" y="1627"/>
                    <a:pt x="1585" y="1572"/>
                  </a:cubicBezTo>
                  <a:cubicBezTo>
                    <a:pt x="1574" y="1555"/>
                    <a:pt x="1563" y="1539"/>
                    <a:pt x="1552" y="1524"/>
                  </a:cubicBezTo>
                  <a:cubicBezTo>
                    <a:pt x="1614" y="1482"/>
                    <a:pt x="1669" y="1438"/>
                    <a:pt x="1716" y="1392"/>
                  </a:cubicBezTo>
                  <a:cubicBezTo>
                    <a:pt x="1833" y="1279"/>
                    <a:pt x="1906" y="1155"/>
                    <a:pt x="1930" y="1024"/>
                  </a:cubicBezTo>
                  <a:cubicBezTo>
                    <a:pt x="1933" y="1012"/>
                    <a:pt x="1935" y="999"/>
                    <a:pt x="1936" y="987"/>
                  </a:cubicBezTo>
                  <a:cubicBezTo>
                    <a:pt x="1937" y="985"/>
                    <a:pt x="1938" y="983"/>
                    <a:pt x="1939" y="981"/>
                  </a:cubicBezTo>
                  <a:cubicBezTo>
                    <a:pt x="1961" y="972"/>
                    <a:pt x="1980" y="955"/>
                    <a:pt x="1990" y="932"/>
                  </a:cubicBezTo>
                  <a:cubicBezTo>
                    <a:pt x="1996" y="917"/>
                    <a:pt x="1996" y="917"/>
                    <a:pt x="1996" y="917"/>
                  </a:cubicBezTo>
                  <a:cubicBezTo>
                    <a:pt x="2053" y="783"/>
                    <a:pt x="2081" y="759"/>
                    <a:pt x="2222" y="720"/>
                  </a:cubicBezTo>
                  <a:cubicBezTo>
                    <a:pt x="2237" y="716"/>
                    <a:pt x="2237" y="716"/>
                    <a:pt x="2237" y="716"/>
                  </a:cubicBezTo>
                  <a:cubicBezTo>
                    <a:pt x="2274" y="705"/>
                    <a:pt x="2300" y="673"/>
                    <a:pt x="2303" y="634"/>
                  </a:cubicBezTo>
                  <a:cubicBezTo>
                    <a:pt x="2305" y="596"/>
                    <a:pt x="2283" y="560"/>
                    <a:pt x="2248" y="545"/>
                  </a:cubicBezTo>
                  <a:cubicBezTo>
                    <a:pt x="2234" y="539"/>
                    <a:pt x="2234" y="539"/>
                    <a:pt x="2234" y="539"/>
                  </a:cubicBezTo>
                  <a:cubicBezTo>
                    <a:pt x="2099" y="481"/>
                    <a:pt x="2075" y="454"/>
                    <a:pt x="2036" y="313"/>
                  </a:cubicBezTo>
                  <a:cubicBezTo>
                    <a:pt x="2032" y="298"/>
                    <a:pt x="2032" y="298"/>
                    <a:pt x="2032" y="298"/>
                  </a:cubicBezTo>
                  <a:cubicBezTo>
                    <a:pt x="2023" y="267"/>
                    <a:pt x="1999" y="243"/>
                    <a:pt x="1968" y="235"/>
                  </a:cubicBezTo>
                  <a:close/>
                </a:path>
              </a:pathLst>
            </a:custGeom>
            <a:solidFill>
              <a:srgbClr val="FFD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3A9E7702-856D-4171-9610-3F18B01FBD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5250" y="4802188"/>
              <a:ext cx="939800" cy="950913"/>
            </a:xfrm>
            <a:custGeom>
              <a:avLst/>
              <a:gdLst>
                <a:gd name="T0" fmla="*/ 162 w 421"/>
                <a:gd name="T1" fmla="*/ 0 h 427"/>
                <a:gd name="T2" fmla="*/ 354 w 421"/>
                <a:gd name="T3" fmla="*/ 422 h 427"/>
                <a:gd name="T4" fmla="*/ 223 w 421"/>
                <a:gd name="T5" fmla="*/ 345 h 427"/>
                <a:gd name="T6" fmla="*/ 145 w 421"/>
                <a:gd name="T7" fmla="*/ 427 h 427"/>
                <a:gd name="T8" fmla="*/ 0 w 421"/>
                <a:gd name="T9" fmla="*/ 63 h 427"/>
                <a:gd name="T10" fmla="*/ 162 w 421"/>
                <a:gd name="T11" fmla="*/ 0 h 427"/>
                <a:gd name="T12" fmla="*/ 162 w 421"/>
                <a:gd name="T13" fmla="*/ 0 h 427"/>
                <a:gd name="T14" fmla="*/ 162 w 421"/>
                <a:gd name="T1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1" h="427">
                  <a:moveTo>
                    <a:pt x="162" y="0"/>
                  </a:moveTo>
                  <a:cubicBezTo>
                    <a:pt x="162" y="0"/>
                    <a:pt x="421" y="262"/>
                    <a:pt x="354" y="422"/>
                  </a:cubicBezTo>
                  <a:cubicBezTo>
                    <a:pt x="223" y="345"/>
                    <a:pt x="223" y="345"/>
                    <a:pt x="223" y="345"/>
                  </a:cubicBezTo>
                  <a:cubicBezTo>
                    <a:pt x="145" y="427"/>
                    <a:pt x="145" y="427"/>
                    <a:pt x="145" y="427"/>
                  </a:cubicBezTo>
                  <a:cubicBezTo>
                    <a:pt x="145" y="427"/>
                    <a:pt x="152" y="213"/>
                    <a:pt x="0" y="63"/>
                  </a:cubicBezTo>
                  <a:lnTo>
                    <a:pt x="162" y="0"/>
                  </a:lnTo>
                  <a:close/>
                  <a:moveTo>
                    <a:pt x="162" y="0"/>
                  </a:move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E42C4022-F410-479A-ABE6-5DDE325D9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4138" y="4795838"/>
              <a:ext cx="884238" cy="973138"/>
            </a:xfrm>
            <a:custGeom>
              <a:avLst/>
              <a:gdLst>
                <a:gd name="T0" fmla="*/ 147 w 396"/>
                <a:gd name="T1" fmla="*/ 437 h 437"/>
                <a:gd name="T2" fmla="*/ 147 w 396"/>
                <a:gd name="T3" fmla="*/ 430 h 437"/>
                <a:gd name="T4" fmla="*/ 3 w 396"/>
                <a:gd name="T5" fmla="*/ 67 h 437"/>
                <a:gd name="T6" fmla="*/ 0 w 396"/>
                <a:gd name="T7" fmla="*/ 65 h 437"/>
                <a:gd name="T8" fmla="*/ 168 w 396"/>
                <a:gd name="T9" fmla="*/ 0 h 437"/>
                <a:gd name="T10" fmla="*/ 169 w 396"/>
                <a:gd name="T11" fmla="*/ 1 h 437"/>
                <a:gd name="T12" fmla="*/ 291 w 396"/>
                <a:gd name="T13" fmla="*/ 153 h 437"/>
                <a:gd name="T14" fmla="*/ 361 w 396"/>
                <a:gd name="T15" fmla="*/ 427 h 437"/>
                <a:gd name="T16" fmla="*/ 360 w 396"/>
                <a:gd name="T17" fmla="*/ 429 h 437"/>
                <a:gd name="T18" fmla="*/ 228 w 396"/>
                <a:gd name="T19" fmla="*/ 351 h 437"/>
                <a:gd name="T20" fmla="*/ 147 w 396"/>
                <a:gd name="T21" fmla="*/ 437 h 437"/>
                <a:gd name="T22" fmla="*/ 10 w 396"/>
                <a:gd name="T23" fmla="*/ 67 h 437"/>
                <a:gd name="T24" fmla="*/ 137 w 396"/>
                <a:gd name="T25" fmla="*/ 304 h 437"/>
                <a:gd name="T26" fmla="*/ 153 w 396"/>
                <a:gd name="T27" fmla="*/ 424 h 437"/>
                <a:gd name="T28" fmla="*/ 227 w 396"/>
                <a:gd name="T29" fmla="*/ 344 h 437"/>
                <a:gd name="T30" fmla="*/ 358 w 396"/>
                <a:gd name="T31" fmla="*/ 422 h 437"/>
                <a:gd name="T32" fmla="*/ 286 w 396"/>
                <a:gd name="T33" fmla="*/ 156 h 437"/>
                <a:gd name="T34" fmla="*/ 167 w 396"/>
                <a:gd name="T35" fmla="*/ 6 h 437"/>
                <a:gd name="T36" fmla="*/ 10 w 396"/>
                <a:gd name="T37" fmla="*/ 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6" h="437">
                  <a:moveTo>
                    <a:pt x="147" y="437"/>
                  </a:moveTo>
                  <a:cubicBezTo>
                    <a:pt x="147" y="430"/>
                    <a:pt x="147" y="430"/>
                    <a:pt x="147" y="430"/>
                  </a:cubicBezTo>
                  <a:cubicBezTo>
                    <a:pt x="147" y="428"/>
                    <a:pt x="152" y="215"/>
                    <a:pt x="3" y="67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70" y="2"/>
                    <a:pt x="235" y="68"/>
                    <a:pt x="291" y="153"/>
                  </a:cubicBezTo>
                  <a:cubicBezTo>
                    <a:pt x="342" y="231"/>
                    <a:pt x="396" y="343"/>
                    <a:pt x="361" y="427"/>
                  </a:cubicBezTo>
                  <a:cubicBezTo>
                    <a:pt x="360" y="429"/>
                    <a:pt x="360" y="429"/>
                    <a:pt x="360" y="429"/>
                  </a:cubicBezTo>
                  <a:cubicBezTo>
                    <a:pt x="228" y="351"/>
                    <a:pt x="228" y="351"/>
                    <a:pt x="228" y="351"/>
                  </a:cubicBezTo>
                  <a:lnTo>
                    <a:pt x="147" y="437"/>
                  </a:lnTo>
                  <a:close/>
                  <a:moveTo>
                    <a:pt x="10" y="67"/>
                  </a:moveTo>
                  <a:cubicBezTo>
                    <a:pt x="87" y="144"/>
                    <a:pt x="121" y="238"/>
                    <a:pt x="137" y="304"/>
                  </a:cubicBezTo>
                  <a:cubicBezTo>
                    <a:pt x="151" y="361"/>
                    <a:pt x="152" y="407"/>
                    <a:pt x="153" y="424"/>
                  </a:cubicBezTo>
                  <a:cubicBezTo>
                    <a:pt x="227" y="344"/>
                    <a:pt x="227" y="344"/>
                    <a:pt x="227" y="344"/>
                  </a:cubicBezTo>
                  <a:cubicBezTo>
                    <a:pt x="358" y="422"/>
                    <a:pt x="358" y="422"/>
                    <a:pt x="358" y="422"/>
                  </a:cubicBezTo>
                  <a:cubicBezTo>
                    <a:pt x="389" y="340"/>
                    <a:pt x="336" y="232"/>
                    <a:pt x="286" y="156"/>
                  </a:cubicBezTo>
                  <a:cubicBezTo>
                    <a:pt x="235" y="78"/>
                    <a:pt x="176" y="16"/>
                    <a:pt x="167" y="6"/>
                  </a:cubicBezTo>
                  <a:lnTo>
                    <a:pt x="10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D9654481-B04D-4ECB-873D-E03EC425B4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238" y="4252913"/>
              <a:ext cx="1084263" cy="842963"/>
            </a:xfrm>
            <a:custGeom>
              <a:avLst/>
              <a:gdLst>
                <a:gd name="T0" fmla="*/ 378 w 487"/>
                <a:gd name="T1" fmla="*/ 0 h 378"/>
                <a:gd name="T2" fmla="*/ 0 w 487"/>
                <a:gd name="T3" fmla="*/ 269 h 378"/>
                <a:gd name="T4" fmla="*/ 152 w 487"/>
                <a:gd name="T5" fmla="*/ 268 h 378"/>
                <a:gd name="T6" fmla="*/ 178 w 487"/>
                <a:gd name="T7" fmla="*/ 378 h 378"/>
                <a:gd name="T8" fmla="*/ 487 w 487"/>
                <a:gd name="T9" fmla="*/ 136 h 378"/>
                <a:gd name="T10" fmla="*/ 378 w 487"/>
                <a:gd name="T11" fmla="*/ 0 h 378"/>
                <a:gd name="T12" fmla="*/ 378 w 487"/>
                <a:gd name="T13" fmla="*/ 0 h 378"/>
                <a:gd name="T14" fmla="*/ 378 w 487"/>
                <a:gd name="T15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7" h="378">
                  <a:moveTo>
                    <a:pt x="378" y="0"/>
                  </a:moveTo>
                  <a:cubicBezTo>
                    <a:pt x="378" y="0"/>
                    <a:pt x="23" y="97"/>
                    <a:pt x="0" y="269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178" y="378"/>
                    <a:pt x="178" y="378"/>
                    <a:pt x="178" y="378"/>
                  </a:cubicBezTo>
                  <a:cubicBezTo>
                    <a:pt x="178" y="378"/>
                    <a:pt x="280" y="189"/>
                    <a:pt x="487" y="136"/>
                  </a:cubicBezTo>
                  <a:lnTo>
                    <a:pt x="378" y="0"/>
                  </a:lnTo>
                  <a:close/>
                  <a:moveTo>
                    <a:pt x="378" y="0"/>
                  </a:moveTo>
                  <a:cubicBezTo>
                    <a:pt x="378" y="0"/>
                    <a:pt x="378" y="0"/>
                    <a:pt x="378" y="0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F03A2C7D-7648-4B17-91C8-787D9C3B4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24300" y="4246563"/>
              <a:ext cx="1101725" cy="866775"/>
            </a:xfrm>
            <a:custGeom>
              <a:avLst/>
              <a:gdLst>
                <a:gd name="T0" fmla="*/ 180 w 494"/>
                <a:gd name="T1" fmla="*/ 389 h 389"/>
                <a:gd name="T2" fmla="*/ 153 w 494"/>
                <a:gd name="T3" fmla="*/ 273 h 389"/>
                <a:gd name="T4" fmla="*/ 0 w 494"/>
                <a:gd name="T5" fmla="*/ 275 h 389"/>
                <a:gd name="T6" fmla="*/ 0 w 494"/>
                <a:gd name="T7" fmla="*/ 272 h 389"/>
                <a:gd name="T8" fmla="*/ 199 w 494"/>
                <a:gd name="T9" fmla="*/ 70 h 389"/>
                <a:gd name="T10" fmla="*/ 380 w 494"/>
                <a:gd name="T11" fmla="*/ 0 h 389"/>
                <a:gd name="T12" fmla="*/ 382 w 494"/>
                <a:gd name="T13" fmla="*/ 0 h 389"/>
                <a:gd name="T14" fmla="*/ 494 w 494"/>
                <a:gd name="T15" fmla="*/ 140 h 389"/>
                <a:gd name="T16" fmla="*/ 490 w 494"/>
                <a:gd name="T17" fmla="*/ 141 h 389"/>
                <a:gd name="T18" fmla="*/ 183 w 494"/>
                <a:gd name="T19" fmla="*/ 382 h 389"/>
                <a:gd name="T20" fmla="*/ 180 w 494"/>
                <a:gd name="T21" fmla="*/ 389 h 389"/>
                <a:gd name="T22" fmla="*/ 157 w 494"/>
                <a:gd name="T23" fmla="*/ 268 h 389"/>
                <a:gd name="T24" fmla="*/ 182 w 494"/>
                <a:gd name="T25" fmla="*/ 374 h 389"/>
                <a:gd name="T26" fmla="*/ 256 w 494"/>
                <a:gd name="T27" fmla="*/ 278 h 389"/>
                <a:gd name="T28" fmla="*/ 485 w 494"/>
                <a:gd name="T29" fmla="*/ 137 h 389"/>
                <a:gd name="T30" fmla="*/ 380 w 494"/>
                <a:gd name="T31" fmla="*/ 6 h 389"/>
                <a:gd name="T32" fmla="*/ 202 w 494"/>
                <a:gd name="T33" fmla="*/ 75 h 389"/>
                <a:gd name="T34" fmla="*/ 6 w 494"/>
                <a:gd name="T35" fmla="*/ 269 h 389"/>
                <a:gd name="T36" fmla="*/ 157 w 494"/>
                <a:gd name="T37" fmla="*/ 26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4" h="389">
                  <a:moveTo>
                    <a:pt x="180" y="389"/>
                  </a:moveTo>
                  <a:cubicBezTo>
                    <a:pt x="153" y="273"/>
                    <a:pt x="153" y="273"/>
                    <a:pt x="153" y="273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12" y="181"/>
                    <a:pt x="115" y="112"/>
                    <a:pt x="199" y="70"/>
                  </a:cubicBezTo>
                  <a:cubicBezTo>
                    <a:pt x="290" y="25"/>
                    <a:pt x="379" y="1"/>
                    <a:pt x="380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494" y="140"/>
                    <a:pt x="494" y="140"/>
                    <a:pt x="494" y="140"/>
                  </a:cubicBezTo>
                  <a:cubicBezTo>
                    <a:pt x="490" y="141"/>
                    <a:pt x="490" y="141"/>
                    <a:pt x="490" y="141"/>
                  </a:cubicBezTo>
                  <a:cubicBezTo>
                    <a:pt x="287" y="194"/>
                    <a:pt x="184" y="380"/>
                    <a:pt x="183" y="382"/>
                  </a:cubicBezTo>
                  <a:lnTo>
                    <a:pt x="180" y="389"/>
                  </a:lnTo>
                  <a:close/>
                  <a:moveTo>
                    <a:pt x="157" y="268"/>
                  </a:moveTo>
                  <a:cubicBezTo>
                    <a:pt x="182" y="374"/>
                    <a:pt x="182" y="374"/>
                    <a:pt x="182" y="374"/>
                  </a:cubicBezTo>
                  <a:cubicBezTo>
                    <a:pt x="191" y="360"/>
                    <a:pt x="215" y="321"/>
                    <a:pt x="256" y="278"/>
                  </a:cubicBezTo>
                  <a:cubicBezTo>
                    <a:pt x="302" y="229"/>
                    <a:pt x="380" y="166"/>
                    <a:pt x="485" y="137"/>
                  </a:cubicBezTo>
                  <a:cubicBezTo>
                    <a:pt x="380" y="6"/>
                    <a:pt x="380" y="6"/>
                    <a:pt x="380" y="6"/>
                  </a:cubicBezTo>
                  <a:cubicBezTo>
                    <a:pt x="367" y="10"/>
                    <a:pt x="285" y="34"/>
                    <a:pt x="202" y="75"/>
                  </a:cubicBezTo>
                  <a:cubicBezTo>
                    <a:pt x="119" y="116"/>
                    <a:pt x="20" y="183"/>
                    <a:pt x="6" y="269"/>
                  </a:cubicBezTo>
                  <a:lnTo>
                    <a:pt x="157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D4CCC43B-8016-4B7C-AE65-2669A30DD3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1150" y="2089150"/>
              <a:ext cx="3790950" cy="3324225"/>
            </a:xfrm>
            <a:custGeom>
              <a:avLst/>
              <a:gdLst>
                <a:gd name="T0" fmla="*/ 1658 w 1701"/>
                <a:gd name="T1" fmla="*/ 752 h 1491"/>
                <a:gd name="T2" fmla="*/ 1337 w 1701"/>
                <a:gd name="T3" fmla="*/ 244 h 1491"/>
                <a:gd name="T4" fmla="*/ 1094 w 1701"/>
                <a:gd name="T5" fmla="*/ 249 h 1491"/>
                <a:gd name="T6" fmla="*/ 873 w 1701"/>
                <a:gd name="T7" fmla="*/ 187 h 1491"/>
                <a:gd name="T8" fmla="*/ 667 w 1701"/>
                <a:gd name="T9" fmla="*/ 64 h 1491"/>
                <a:gd name="T10" fmla="*/ 125 w 1701"/>
                <a:gd name="T11" fmla="*/ 375 h 1491"/>
                <a:gd name="T12" fmla="*/ 607 w 1701"/>
                <a:gd name="T13" fmla="*/ 1445 h 1491"/>
                <a:gd name="T14" fmla="*/ 706 w 1701"/>
                <a:gd name="T15" fmla="*/ 1471 h 1491"/>
                <a:gd name="T16" fmla="*/ 1658 w 1701"/>
                <a:gd name="T17" fmla="*/ 752 h 1491"/>
                <a:gd name="T18" fmla="*/ 1658 w 1701"/>
                <a:gd name="T19" fmla="*/ 752 h 1491"/>
                <a:gd name="T20" fmla="*/ 1658 w 1701"/>
                <a:gd name="T21" fmla="*/ 752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1" h="1491">
                  <a:moveTo>
                    <a:pt x="1658" y="752"/>
                  </a:moveTo>
                  <a:cubicBezTo>
                    <a:pt x="1701" y="527"/>
                    <a:pt x="1559" y="303"/>
                    <a:pt x="1337" y="244"/>
                  </a:cubicBezTo>
                  <a:cubicBezTo>
                    <a:pt x="1254" y="222"/>
                    <a:pt x="1171" y="225"/>
                    <a:pt x="1094" y="249"/>
                  </a:cubicBezTo>
                  <a:cubicBezTo>
                    <a:pt x="1015" y="273"/>
                    <a:pt x="930" y="247"/>
                    <a:pt x="873" y="187"/>
                  </a:cubicBezTo>
                  <a:cubicBezTo>
                    <a:pt x="819" y="129"/>
                    <a:pt x="749" y="86"/>
                    <a:pt x="667" y="64"/>
                  </a:cubicBezTo>
                  <a:cubicBezTo>
                    <a:pt x="431" y="0"/>
                    <a:pt x="189" y="140"/>
                    <a:pt x="125" y="375"/>
                  </a:cubicBezTo>
                  <a:cubicBezTo>
                    <a:pt x="0" y="840"/>
                    <a:pt x="607" y="1445"/>
                    <a:pt x="607" y="1445"/>
                  </a:cubicBezTo>
                  <a:cubicBezTo>
                    <a:pt x="627" y="1479"/>
                    <a:pt x="672" y="1491"/>
                    <a:pt x="706" y="1471"/>
                  </a:cubicBezTo>
                  <a:cubicBezTo>
                    <a:pt x="706" y="1471"/>
                    <a:pt x="1565" y="1240"/>
                    <a:pt x="1658" y="752"/>
                  </a:cubicBezTo>
                  <a:close/>
                  <a:moveTo>
                    <a:pt x="1658" y="752"/>
                  </a:moveTo>
                  <a:cubicBezTo>
                    <a:pt x="1658" y="752"/>
                    <a:pt x="1658" y="752"/>
                    <a:pt x="1658" y="752"/>
                  </a:cubicBezTo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0C103E18-B661-4225-A6F6-0508DF87C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8788" y="2074863"/>
              <a:ext cx="3654425" cy="3333750"/>
            </a:xfrm>
            <a:custGeom>
              <a:avLst/>
              <a:gdLst>
                <a:gd name="T0" fmla="*/ 584 w 1640"/>
                <a:gd name="T1" fmla="*/ 1490 h 1495"/>
                <a:gd name="T2" fmla="*/ 537 w 1640"/>
                <a:gd name="T3" fmla="*/ 1454 h 1495"/>
                <a:gd name="T4" fmla="*/ 249 w 1640"/>
                <a:gd name="T5" fmla="*/ 1093 h 1495"/>
                <a:gd name="T6" fmla="*/ 76 w 1640"/>
                <a:gd name="T7" fmla="*/ 746 h 1495"/>
                <a:gd name="T8" fmla="*/ 54 w 1640"/>
                <a:gd name="T9" fmla="*/ 380 h 1495"/>
                <a:gd name="T10" fmla="*/ 602 w 1640"/>
                <a:gd name="T11" fmla="*/ 64 h 1495"/>
                <a:gd name="T12" fmla="*/ 811 w 1640"/>
                <a:gd name="T13" fmla="*/ 189 h 1495"/>
                <a:gd name="T14" fmla="*/ 1027 w 1640"/>
                <a:gd name="T15" fmla="*/ 250 h 1495"/>
                <a:gd name="T16" fmla="*/ 1273 w 1640"/>
                <a:gd name="T17" fmla="*/ 245 h 1495"/>
                <a:gd name="T18" fmla="*/ 1274 w 1640"/>
                <a:gd name="T19" fmla="*/ 246 h 1495"/>
                <a:gd name="T20" fmla="*/ 1597 w 1640"/>
                <a:gd name="T21" fmla="*/ 759 h 1495"/>
                <a:gd name="T22" fmla="*/ 1597 w 1640"/>
                <a:gd name="T23" fmla="*/ 759 h 1495"/>
                <a:gd name="T24" fmla="*/ 1408 w 1640"/>
                <a:gd name="T25" fmla="*/ 1080 h 1495"/>
                <a:gd name="T26" fmla="*/ 1084 w 1640"/>
                <a:gd name="T27" fmla="*/ 1305 h 1495"/>
                <a:gd name="T28" fmla="*/ 642 w 1640"/>
                <a:gd name="T29" fmla="*/ 1482 h 1495"/>
                <a:gd name="T30" fmla="*/ 584 w 1640"/>
                <a:gd name="T31" fmla="*/ 1490 h 1495"/>
                <a:gd name="T32" fmla="*/ 600 w 1640"/>
                <a:gd name="T33" fmla="*/ 75 h 1495"/>
                <a:gd name="T34" fmla="*/ 64 w 1640"/>
                <a:gd name="T35" fmla="*/ 383 h 1495"/>
                <a:gd name="T36" fmla="*/ 258 w 1640"/>
                <a:gd name="T37" fmla="*/ 1087 h 1495"/>
                <a:gd name="T38" fmla="*/ 545 w 1640"/>
                <a:gd name="T39" fmla="*/ 1447 h 1495"/>
                <a:gd name="T40" fmla="*/ 545 w 1640"/>
                <a:gd name="T41" fmla="*/ 1447 h 1495"/>
                <a:gd name="T42" fmla="*/ 546 w 1640"/>
                <a:gd name="T43" fmla="*/ 1448 h 1495"/>
                <a:gd name="T44" fmla="*/ 637 w 1640"/>
                <a:gd name="T45" fmla="*/ 1473 h 1495"/>
                <a:gd name="T46" fmla="*/ 638 w 1640"/>
                <a:gd name="T47" fmla="*/ 1472 h 1495"/>
                <a:gd name="T48" fmla="*/ 639 w 1640"/>
                <a:gd name="T49" fmla="*/ 1472 h 1495"/>
                <a:gd name="T50" fmla="*/ 1079 w 1640"/>
                <a:gd name="T51" fmla="*/ 1296 h 1495"/>
                <a:gd name="T52" fmla="*/ 1587 w 1640"/>
                <a:gd name="T53" fmla="*/ 757 h 1495"/>
                <a:gd name="T54" fmla="*/ 1587 w 1640"/>
                <a:gd name="T55" fmla="*/ 757 h 1495"/>
                <a:gd name="T56" fmla="*/ 1271 w 1640"/>
                <a:gd name="T57" fmla="*/ 256 h 1495"/>
                <a:gd name="T58" fmla="*/ 1270 w 1640"/>
                <a:gd name="T59" fmla="*/ 255 h 1495"/>
                <a:gd name="T60" fmla="*/ 1030 w 1640"/>
                <a:gd name="T61" fmla="*/ 260 h 1495"/>
                <a:gd name="T62" fmla="*/ 803 w 1640"/>
                <a:gd name="T63" fmla="*/ 196 h 1495"/>
                <a:gd name="T64" fmla="*/ 600 w 1640"/>
                <a:gd name="T65" fmla="*/ 7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40" h="1495">
                  <a:moveTo>
                    <a:pt x="584" y="1490"/>
                  </a:moveTo>
                  <a:cubicBezTo>
                    <a:pt x="565" y="1484"/>
                    <a:pt x="547" y="1472"/>
                    <a:pt x="537" y="1454"/>
                  </a:cubicBezTo>
                  <a:cubicBezTo>
                    <a:pt x="527" y="1444"/>
                    <a:pt x="380" y="1294"/>
                    <a:pt x="249" y="1093"/>
                  </a:cubicBezTo>
                  <a:cubicBezTo>
                    <a:pt x="169" y="971"/>
                    <a:pt x="111" y="854"/>
                    <a:pt x="76" y="746"/>
                  </a:cubicBezTo>
                  <a:cubicBezTo>
                    <a:pt x="33" y="610"/>
                    <a:pt x="25" y="487"/>
                    <a:pt x="54" y="380"/>
                  </a:cubicBezTo>
                  <a:cubicBezTo>
                    <a:pt x="118" y="142"/>
                    <a:pt x="364" y="0"/>
                    <a:pt x="602" y="64"/>
                  </a:cubicBezTo>
                  <a:cubicBezTo>
                    <a:pt x="682" y="86"/>
                    <a:pt x="754" y="129"/>
                    <a:pt x="811" y="189"/>
                  </a:cubicBezTo>
                  <a:cubicBezTo>
                    <a:pt x="868" y="250"/>
                    <a:pt x="951" y="273"/>
                    <a:pt x="1027" y="250"/>
                  </a:cubicBezTo>
                  <a:cubicBezTo>
                    <a:pt x="1106" y="225"/>
                    <a:pt x="1192" y="224"/>
                    <a:pt x="1273" y="245"/>
                  </a:cubicBezTo>
                  <a:cubicBezTo>
                    <a:pt x="1273" y="245"/>
                    <a:pt x="1273" y="245"/>
                    <a:pt x="1274" y="246"/>
                  </a:cubicBezTo>
                  <a:cubicBezTo>
                    <a:pt x="1498" y="306"/>
                    <a:pt x="1640" y="531"/>
                    <a:pt x="1597" y="759"/>
                  </a:cubicBezTo>
                  <a:cubicBezTo>
                    <a:pt x="1597" y="759"/>
                    <a:pt x="1597" y="759"/>
                    <a:pt x="1597" y="759"/>
                  </a:cubicBezTo>
                  <a:cubicBezTo>
                    <a:pt x="1576" y="871"/>
                    <a:pt x="1512" y="979"/>
                    <a:pt x="1408" y="1080"/>
                  </a:cubicBezTo>
                  <a:cubicBezTo>
                    <a:pt x="1325" y="1160"/>
                    <a:pt x="1216" y="1236"/>
                    <a:pt x="1084" y="1305"/>
                  </a:cubicBezTo>
                  <a:cubicBezTo>
                    <a:pt x="866" y="1420"/>
                    <a:pt x="655" y="1479"/>
                    <a:pt x="642" y="1482"/>
                  </a:cubicBezTo>
                  <a:cubicBezTo>
                    <a:pt x="624" y="1493"/>
                    <a:pt x="603" y="1495"/>
                    <a:pt x="584" y="1490"/>
                  </a:cubicBezTo>
                  <a:close/>
                  <a:moveTo>
                    <a:pt x="600" y="75"/>
                  </a:moveTo>
                  <a:cubicBezTo>
                    <a:pt x="367" y="12"/>
                    <a:pt x="127" y="150"/>
                    <a:pt x="64" y="383"/>
                  </a:cubicBezTo>
                  <a:cubicBezTo>
                    <a:pt x="0" y="621"/>
                    <a:pt x="134" y="897"/>
                    <a:pt x="258" y="1087"/>
                  </a:cubicBezTo>
                  <a:cubicBezTo>
                    <a:pt x="392" y="1294"/>
                    <a:pt x="543" y="1445"/>
                    <a:pt x="545" y="1447"/>
                  </a:cubicBezTo>
                  <a:cubicBezTo>
                    <a:pt x="545" y="1447"/>
                    <a:pt x="545" y="1447"/>
                    <a:pt x="545" y="1447"/>
                  </a:cubicBezTo>
                  <a:cubicBezTo>
                    <a:pt x="546" y="1448"/>
                    <a:pt x="546" y="1448"/>
                    <a:pt x="546" y="1448"/>
                  </a:cubicBezTo>
                  <a:cubicBezTo>
                    <a:pt x="564" y="1480"/>
                    <a:pt x="605" y="1491"/>
                    <a:pt x="637" y="1473"/>
                  </a:cubicBezTo>
                  <a:cubicBezTo>
                    <a:pt x="638" y="1472"/>
                    <a:pt x="638" y="1472"/>
                    <a:pt x="638" y="1472"/>
                  </a:cubicBezTo>
                  <a:cubicBezTo>
                    <a:pt x="639" y="1472"/>
                    <a:pt x="639" y="1472"/>
                    <a:pt x="639" y="1472"/>
                  </a:cubicBezTo>
                  <a:cubicBezTo>
                    <a:pt x="641" y="1472"/>
                    <a:pt x="856" y="1413"/>
                    <a:pt x="1079" y="1296"/>
                  </a:cubicBezTo>
                  <a:cubicBezTo>
                    <a:pt x="1284" y="1188"/>
                    <a:pt x="1539" y="1007"/>
                    <a:pt x="1587" y="757"/>
                  </a:cubicBezTo>
                  <a:cubicBezTo>
                    <a:pt x="1587" y="757"/>
                    <a:pt x="1587" y="757"/>
                    <a:pt x="1587" y="757"/>
                  </a:cubicBezTo>
                  <a:cubicBezTo>
                    <a:pt x="1629" y="535"/>
                    <a:pt x="1490" y="315"/>
                    <a:pt x="1271" y="256"/>
                  </a:cubicBezTo>
                  <a:cubicBezTo>
                    <a:pt x="1271" y="256"/>
                    <a:pt x="1270" y="256"/>
                    <a:pt x="1270" y="255"/>
                  </a:cubicBezTo>
                  <a:cubicBezTo>
                    <a:pt x="1191" y="234"/>
                    <a:pt x="1108" y="236"/>
                    <a:pt x="1030" y="260"/>
                  </a:cubicBezTo>
                  <a:cubicBezTo>
                    <a:pt x="950" y="284"/>
                    <a:pt x="863" y="260"/>
                    <a:pt x="803" y="196"/>
                  </a:cubicBezTo>
                  <a:cubicBezTo>
                    <a:pt x="748" y="138"/>
                    <a:pt x="678" y="96"/>
                    <a:pt x="600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0F55CE27-3E7B-48D0-BC9D-146BEF56A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4813" y="1741488"/>
              <a:ext cx="3790950" cy="3322638"/>
            </a:xfrm>
            <a:custGeom>
              <a:avLst/>
              <a:gdLst>
                <a:gd name="T0" fmla="*/ 1658 w 1701"/>
                <a:gd name="T1" fmla="*/ 752 h 1491"/>
                <a:gd name="T2" fmla="*/ 1337 w 1701"/>
                <a:gd name="T3" fmla="*/ 244 h 1491"/>
                <a:gd name="T4" fmla="*/ 1094 w 1701"/>
                <a:gd name="T5" fmla="*/ 249 h 1491"/>
                <a:gd name="T6" fmla="*/ 873 w 1701"/>
                <a:gd name="T7" fmla="*/ 187 h 1491"/>
                <a:gd name="T8" fmla="*/ 667 w 1701"/>
                <a:gd name="T9" fmla="*/ 64 h 1491"/>
                <a:gd name="T10" fmla="*/ 125 w 1701"/>
                <a:gd name="T11" fmla="*/ 375 h 1491"/>
                <a:gd name="T12" fmla="*/ 607 w 1701"/>
                <a:gd name="T13" fmla="*/ 1445 h 1491"/>
                <a:gd name="T14" fmla="*/ 706 w 1701"/>
                <a:gd name="T15" fmla="*/ 1471 h 1491"/>
                <a:gd name="T16" fmla="*/ 1658 w 1701"/>
                <a:gd name="T17" fmla="*/ 752 h 1491"/>
                <a:gd name="T18" fmla="*/ 1658 w 1701"/>
                <a:gd name="T19" fmla="*/ 752 h 1491"/>
                <a:gd name="T20" fmla="*/ 1658 w 1701"/>
                <a:gd name="T21" fmla="*/ 752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1" h="1491">
                  <a:moveTo>
                    <a:pt x="1658" y="752"/>
                  </a:moveTo>
                  <a:cubicBezTo>
                    <a:pt x="1701" y="527"/>
                    <a:pt x="1559" y="304"/>
                    <a:pt x="1337" y="244"/>
                  </a:cubicBezTo>
                  <a:cubicBezTo>
                    <a:pt x="1254" y="222"/>
                    <a:pt x="1171" y="225"/>
                    <a:pt x="1094" y="249"/>
                  </a:cubicBezTo>
                  <a:cubicBezTo>
                    <a:pt x="1015" y="273"/>
                    <a:pt x="930" y="247"/>
                    <a:pt x="873" y="187"/>
                  </a:cubicBezTo>
                  <a:cubicBezTo>
                    <a:pt x="819" y="129"/>
                    <a:pt x="749" y="86"/>
                    <a:pt x="667" y="64"/>
                  </a:cubicBezTo>
                  <a:cubicBezTo>
                    <a:pt x="431" y="0"/>
                    <a:pt x="189" y="140"/>
                    <a:pt x="125" y="375"/>
                  </a:cubicBezTo>
                  <a:cubicBezTo>
                    <a:pt x="0" y="840"/>
                    <a:pt x="607" y="1445"/>
                    <a:pt x="607" y="1445"/>
                  </a:cubicBezTo>
                  <a:cubicBezTo>
                    <a:pt x="627" y="1479"/>
                    <a:pt x="672" y="1491"/>
                    <a:pt x="706" y="1471"/>
                  </a:cubicBezTo>
                  <a:cubicBezTo>
                    <a:pt x="706" y="1471"/>
                    <a:pt x="1565" y="1240"/>
                    <a:pt x="1658" y="752"/>
                  </a:cubicBezTo>
                  <a:close/>
                  <a:moveTo>
                    <a:pt x="1658" y="752"/>
                  </a:moveTo>
                  <a:cubicBezTo>
                    <a:pt x="1658" y="752"/>
                    <a:pt x="1658" y="752"/>
                    <a:pt x="1658" y="752"/>
                  </a:cubicBezTo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ABD44799-7ADC-4736-B661-CE5DC7E52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2450" y="1727200"/>
              <a:ext cx="3654425" cy="3333750"/>
            </a:xfrm>
            <a:custGeom>
              <a:avLst/>
              <a:gdLst>
                <a:gd name="T0" fmla="*/ 584 w 1640"/>
                <a:gd name="T1" fmla="*/ 1490 h 1495"/>
                <a:gd name="T2" fmla="*/ 537 w 1640"/>
                <a:gd name="T3" fmla="*/ 1454 h 1495"/>
                <a:gd name="T4" fmla="*/ 249 w 1640"/>
                <a:gd name="T5" fmla="*/ 1093 h 1495"/>
                <a:gd name="T6" fmla="*/ 76 w 1640"/>
                <a:gd name="T7" fmla="*/ 746 h 1495"/>
                <a:gd name="T8" fmla="*/ 54 w 1640"/>
                <a:gd name="T9" fmla="*/ 380 h 1495"/>
                <a:gd name="T10" fmla="*/ 602 w 1640"/>
                <a:gd name="T11" fmla="*/ 65 h 1495"/>
                <a:gd name="T12" fmla="*/ 811 w 1640"/>
                <a:gd name="T13" fmla="*/ 189 h 1495"/>
                <a:gd name="T14" fmla="*/ 1027 w 1640"/>
                <a:gd name="T15" fmla="*/ 250 h 1495"/>
                <a:gd name="T16" fmla="*/ 1273 w 1640"/>
                <a:gd name="T17" fmla="*/ 245 h 1495"/>
                <a:gd name="T18" fmla="*/ 1274 w 1640"/>
                <a:gd name="T19" fmla="*/ 246 h 1495"/>
                <a:gd name="T20" fmla="*/ 1597 w 1640"/>
                <a:gd name="T21" fmla="*/ 759 h 1495"/>
                <a:gd name="T22" fmla="*/ 1408 w 1640"/>
                <a:gd name="T23" fmla="*/ 1080 h 1495"/>
                <a:gd name="T24" fmla="*/ 1084 w 1640"/>
                <a:gd name="T25" fmla="*/ 1305 h 1495"/>
                <a:gd name="T26" fmla="*/ 642 w 1640"/>
                <a:gd name="T27" fmla="*/ 1482 h 1495"/>
                <a:gd name="T28" fmla="*/ 584 w 1640"/>
                <a:gd name="T29" fmla="*/ 1490 h 1495"/>
                <a:gd name="T30" fmla="*/ 600 w 1640"/>
                <a:gd name="T31" fmla="*/ 75 h 1495"/>
                <a:gd name="T32" fmla="*/ 64 w 1640"/>
                <a:gd name="T33" fmla="*/ 383 h 1495"/>
                <a:gd name="T34" fmla="*/ 258 w 1640"/>
                <a:gd name="T35" fmla="*/ 1087 h 1495"/>
                <a:gd name="T36" fmla="*/ 545 w 1640"/>
                <a:gd name="T37" fmla="*/ 1447 h 1495"/>
                <a:gd name="T38" fmla="*/ 545 w 1640"/>
                <a:gd name="T39" fmla="*/ 1447 h 1495"/>
                <a:gd name="T40" fmla="*/ 546 w 1640"/>
                <a:gd name="T41" fmla="*/ 1448 h 1495"/>
                <a:gd name="T42" fmla="*/ 637 w 1640"/>
                <a:gd name="T43" fmla="*/ 1473 h 1495"/>
                <a:gd name="T44" fmla="*/ 638 w 1640"/>
                <a:gd name="T45" fmla="*/ 1472 h 1495"/>
                <a:gd name="T46" fmla="*/ 639 w 1640"/>
                <a:gd name="T47" fmla="*/ 1472 h 1495"/>
                <a:gd name="T48" fmla="*/ 1079 w 1640"/>
                <a:gd name="T49" fmla="*/ 1296 h 1495"/>
                <a:gd name="T50" fmla="*/ 1587 w 1640"/>
                <a:gd name="T51" fmla="*/ 757 h 1495"/>
                <a:gd name="T52" fmla="*/ 1587 w 1640"/>
                <a:gd name="T53" fmla="*/ 757 h 1495"/>
                <a:gd name="T54" fmla="*/ 1270 w 1640"/>
                <a:gd name="T55" fmla="*/ 256 h 1495"/>
                <a:gd name="T56" fmla="*/ 1030 w 1640"/>
                <a:gd name="T57" fmla="*/ 260 h 1495"/>
                <a:gd name="T58" fmla="*/ 803 w 1640"/>
                <a:gd name="T59" fmla="*/ 196 h 1495"/>
                <a:gd name="T60" fmla="*/ 600 w 1640"/>
                <a:gd name="T61" fmla="*/ 7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0" h="1495">
                  <a:moveTo>
                    <a:pt x="584" y="1490"/>
                  </a:moveTo>
                  <a:cubicBezTo>
                    <a:pt x="565" y="1484"/>
                    <a:pt x="548" y="1472"/>
                    <a:pt x="537" y="1454"/>
                  </a:cubicBezTo>
                  <a:cubicBezTo>
                    <a:pt x="527" y="1444"/>
                    <a:pt x="380" y="1294"/>
                    <a:pt x="249" y="1093"/>
                  </a:cubicBezTo>
                  <a:cubicBezTo>
                    <a:pt x="169" y="971"/>
                    <a:pt x="111" y="854"/>
                    <a:pt x="76" y="746"/>
                  </a:cubicBezTo>
                  <a:cubicBezTo>
                    <a:pt x="33" y="610"/>
                    <a:pt x="25" y="487"/>
                    <a:pt x="54" y="380"/>
                  </a:cubicBezTo>
                  <a:cubicBezTo>
                    <a:pt x="118" y="142"/>
                    <a:pt x="364" y="0"/>
                    <a:pt x="602" y="65"/>
                  </a:cubicBezTo>
                  <a:cubicBezTo>
                    <a:pt x="682" y="86"/>
                    <a:pt x="754" y="129"/>
                    <a:pt x="811" y="189"/>
                  </a:cubicBezTo>
                  <a:cubicBezTo>
                    <a:pt x="868" y="250"/>
                    <a:pt x="951" y="273"/>
                    <a:pt x="1027" y="250"/>
                  </a:cubicBezTo>
                  <a:cubicBezTo>
                    <a:pt x="1106" y="225"/>
                    <a:pt x="1192" y="224"/>
                    <a:pt x="1273" y="245"/>
                  </a:cubicBezTo>
                  <a:cubicBezTo>
                    <a:pt x="1273" y="245"/>
                    <a:pt x="1274" y="246"/>
                    <a:pt x="1274" y="246"/>
                  </a:cubicBezTo>
                  <a:cubicBezTo>
                    <a:pt x="1499" y="306"/>
                    <a:pt x="1640" y="531"/>
                    <a:pt x="1597" y="759"/>
                  </a:cubicBezTo>
                  <a:cubicBezTo>
                    <a:pt x="1576" y="871"/>
                    <a:pt x="1512" y="980"/>
                    <a:pt x="1408" y="1080"/>
                  </a:cubicBezTo>
                  <a:cubicBezTo>
                    <a:pt x="1325" y="1160"/>
                    <a:pt x="1216" y="1236"/>
                    <a:pt x="1084" y="1305"/>
                  </a:cubicBezTo>
                  <a:cubicBezTo>
                    <a:pt x="866" y="1420"/>
                    <a:pt x="656" y="1479"/>
                    <a:pt x="642" y="1482"/>
                  </a:cubicBezTo>
                  <a:cubicBezTo>
                    <a:pt x="624" y="1493"/>
                    <a:pt x="603" y="1495"/>
                    <a:pt x="584" y="1490"/>
                  </a:cubicBezTo>
                  <a:close/>
                  <a:moveTo>
                    <a:pt x="600" y="75"/>
                  </a:moveTo>
                  <a:cubicBezTo>
                    <a:pt x="367" y="12"/>
                    <a:pt x="127" y="150"/>
                    <a:pt x="64" y="383"/>
                  </a:cubicBezTo>
                  <a:cubicBezTo>
                    <a:pt x="0" y="621"/>
                    <a:pt x="134" y="897"/>
                    <a:pt x="258" y="1087"/>
                  </a:cubicBezTo>
                  <a:cubicBezTo>
                    <a:pt x="392" y="1294"/>
                    <a:pt x="543" y="1445"/>
                    <a:pt x="545" y="1447"/>
                  </a:cubicBezTo>
                  <a:cubicBezTo>
                    <a:pt x="545" y="1447"/>
                    <a:pt x="545" y="1447"/>
                    <a:pt x="545" y="1447"/>
                  </a:cubicBezTo>
                  <a:cubicBezTo>
                    <a:pt x="546" y="1448"/>
                    <a:pt x="546" y="1448"/>
                    <a:pt x="546" y="1448"/>
                  </a:cubicBezTo>
                  <a:cubicBezTo>
                    <a:pt x="564" y="1480"/>
                    <a:pt x="605" y="1491"/>
                    <a:pt x="637" y="1473"/>
                  </a:cubicBezTo>
                  <a:cubicBezTo>
                    <a:pt x="638" y="1472"/>
                    <a:pt x="638" y="1472"/>
                    <a:pt x="638" y="1472"/>
                  </a:cubicBezTo>
                  <a:cubicBezTo>
                    <a:pt x="639" y="1472"/>
                    <a:pt x="639" y="1472"/>
                    <a:pt x="639" y="1472"/>
                  </a:cubicBezTo>
                  <a:cubicBezTo>
                    <a:pt x="641" y="1472"/>
                    <a:pt x="856" y="1413"/>
                    <a:pt x="1079" y="1296"/>
                  </a:cubicBezTo>
                  <a:cubicBezTo>
                    <a:pt x="1284" y="1188"/>
                    <a:pt x="1539" y="1007"/>
                    <a:pt x="1587" y="757"/>
                  </a:cubicBezTo>
                  <a:cubicBezTo>
                    <a:pt x="1587" y="757"/>
                    <a:pt x="1587" y="757"/>
                    <a:pt x="1587" y="757"/>
                  </a:cubicBezTo>
                  <a:cubicBezTo>
                    <a:pt x="1629" y="534"/>
                    <a:pt x="1490" y="314"/>
                    <a:pt x="1270" y="256"/>
                  </a:cubicBezTo>
                  <a:cubicBezTo>
                    <a:pt x="1191" y="234"/>
                    <a:pt x="1108" y="236"/>
                    <a:pt x="1030" y="260"/>
                  </a:cubicBezTo>
                  <a:cubicBezTo>
                    <a:pt x="950" y="284"/>
                    <a:pt x="863" y="260"/>
                    <a:pt x="803" y="196"/>
                  </a:cubicBezTo>
                  <a:cubicBezTo>
                    <a:pt x="748" y="138"/>
                    <a:pt x="678" y="96"/>
                    <a:pt x="600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83422317-F8AF-40A4-9227-1888105B95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8" y="2524125"/>
              <a:ext cx="3465513" cy="1511300"/>
            </a:xfrm>
            <a:custGeom>
              <a:avLst/>
              <a:gdLst>
                <a:gd name="T0" fmla="*/ 24 w 1555"/>
                <a:gd name="T1" fmla="*/ 24 h 678"/>
                <a:gd name="T2" fmla="*/ 24 w 1555"/>
                <a:gd name="T3" fmla="*/ 305 h 678"/>
                <a:gd name="T4" fmla="*/ 1409 w 1555"/>
                <a:gd name="T5" fmla="*/ 678 h 678"/>
                <a:gd name="T6" fmla="*/ 1555 w 1555"/>
                <a:gd name="T7" fmla="*/ 411 h 678"/>
                <a:gd name="T8" fmla="*/ 31 w 1555"/>
                <a:gd name="T9" fmla="*/ 0 h 678"/>
                <a:gd name="T10" fmla="*/ 24 w 1555"/>
                <a:gd name="T11" fmla="*/ 24 h 678"/>
                <a:gd name="T12" fmla="*/ 24 w 1555"/>
                <a:gd name="T13" fmla="*/ 24 h 678"/>
                <a:gd name="T14" fmla="*/ 24 w 1555"/>
                <a:gd name="T15" fmla="*/ 24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5" h="678">
                  <a:moveTo>
                    <a:pt x="24" y="24"/>
                  </a:moveTo>
                  <a:cubicBezTo>
                    <a:pt x="0" y="114"/>
                    <a:pt x="3" y="210"/>
                    <a:pt x="24" y="305"/>
                  </a:cubicBezTo>
                  <a:cubicBezTo>
                    <a:pt x="1409" y="678"/>
                    <a:pt x="1409" y="678"/>
                    <a:pt x="1409" y="678"/>
                  </a:cubicBezTo>
                  <a:cubicBezTo>
                    <a:pt x="1480" y="600"/>
                    <a:pt x="1534" y="511"/>
                    <a:pt x="1555" y="41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9" y="8"/>
                    <a:pt x="26" y="16"/>
                    <a:pt x="24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28ABAD23-E023-4AC3-9306-716A2BF9E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7063" y="2516188"/>
              <a:ext cx="3475038" cy="1525588"/>
            </a:xfrm>
            <a:custGeom>
              <a:avLst/>
              <a:gdLst>
                <a:gd name="T0" fmla="*/ 1411 w 1559"/>
                <a:gd name="T1" fmla="*/ 684 h 684"/>
                <a:gd name="T2" fmla="*/ 23 w 1559"/>
                <a:gd name="T3" fmla="*/ 310 h 684"/>
                <a:gd name="T4" fmla="*/ 22 w 1559"/>
                <a:gd name="T5" fmla="*/ 308 h 684"/>
                <a:gd name="T6" fmla="*/ 22 w 1559"/>
                <a:gd name="T7" fmla="*/ 27 h 684"/>
                <a:gd name="T8" fmla="*/ 30 w 1559"/>
                <a:gd name="T9" fmla="*/ 2 h 684"/>
                <a:gd name="T10" fmla="*/ 31 w 1559"/>
                <a:gd name="T11" fmla="*/ 0 h 684"/>
                <a:gd name="T12" fmla="*/ 1559 w 1559"/>
                <a:gd name="T13" fmla="*/ 412 h 684"/>
                <a:gd name="T14" fmla="*/ 1558 w 1559"/>
                <a:gd name="T15" fmla="*/ 414 h 684"/>
                <a:gd name="T16" fmla="*/ 1412 w 1559"/>
                <a:gd name="T17" fmla="*/ 683 h 684"/>
                <a:gd name="T18" fmla="*/ 1411 w 1559"/>
                <a:gd name="T19" fmla="*/ 684 h 684"/>
                <a:gd name="T20" fmla="*/ 27 w 1559"/>
                <a:gd name="T21" fmla="*/ 305 h 684"/>
                <a:gd name="T22" fmla="*/ 1409 w 1559"/>
                <a:gd name="T23" fmla="*/ 678 h 684"/>
                <a:gd name="T24" fmla="*/ 1553 w 1559"/>
                <a:gd name="T25" fmla="*/ 416 h 684"/>
                <a:gd name="T26" fmla="*/ 34 w 1559"/>
                <a:gd name="T27" fmla="*/ 6 h 684"/>
                <a:gd name="T28" fmla="*/ 27 w 1559"/>
                <a:gd name="T29" fmla="*/ 28 h 684"/>
                <a:gd name="T30" fmla="*/ 27 w 1559"/>
                <a:gd name="T31" fmla="*/ 305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9" h="684">
                  <a:moveTo>
                    <a:pt x="1411" y="684"/>
                  </a:moveTo>
                  <a:cubicBezTo>
                    <a:pt x="23" y="310"/>
                    <a:pt x="23" y="310"/>
                    <a:pt x="23" y="310"/>
                  </a:cubicBezTo>
                  <a:cubicBezTo>
                    <a:pt x="22" y="308"/>
                    <a:pt x="22" y="308"/>
                    <a:pt x="22" y="308"/>
                  </a:cubicBezTo>
                  <a:cubicBezTo>
                    <a:pt x="0" y="206"/>
                    <a:pt x="0" y="111"/>
                    <a:pt x="22" y="27"/>
                  </a:cubicBezTo>
                  <a:cubicBezTo>
                    <a:pt x="25" y="18"/>
                    <a:pt x="27" y="10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559" y="412"/>
                    <a:pt x="1559" y="412"/>
                    <a:pt x="1559" y="412"/>
                  </a:cubicBezTo>
                  <a:cubicBezTo>
                    <a:pt x="1558" y="414"/>
                    <a:pt x="1558" y="414"/>
                    <a:pt x="1558" y="414"/>
                  </a:cubicBezTo>
                  <a:cubicBezTo>
                    <a:pt x="1539" y="507"/>
                    <a:pt x="1490" y="598"/>
                    <a:pt x="1412" y="683"/>
                  </a:cubicBezTo>
                  <a:lnTo>
                    <a:pt x="1411" y="684"/>
                  </a:lnTo>
                  <a:close/>
                  <a:moveTo>
                    <a:pt x="27" y="305"/>
                  </a:moveTo>
                  <a:cubicBezTo>
                    <a:pt x="1409" y="678"/>
                    <a:pt x="1409" y="678"/>
                    <a:pt x="1409" y="678"/>
                  </a:cubicBezTo>
                  <a:cubicBezTo>
                    <a:pt x="1485" y="595"/>
                    <a:pt x="1533" y="507"/>
                    <a:pt x="1553" y="41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13"/>
                    <a:pt x="29" y="21"/>
                    <a:pt x="27" y="28"/>
                  </a:cubicBezTo>
                  <a:cubicBezTo>
                    <a:pt x="5" y="111"/>
                    <a:pt x="5" y="204"/>
                    <a:pt x="27" y="3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5" name="Freeform 16">
              <a:extLst>
                <a:ext uri="{FF2B5EF4-FFF2-40B4-BE49-F238E27FC236}">
                  <a16:creationId xmlns:a16="http://schemas.microsoft.com/office/drawing/2014/main" id="{C9740388-D398-4BBD-A562-82D888E5E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875" y="2794000"/>
              <a:ext cx="811213" cy="990600"/>
            </a:xfrm>
            <a:custGeom>
              <a:avLst/>
              <a:gdLst>
                <a:gd name="T0" fmla="*/ 128 w 364"/>
                <a:gd name="T1" fmla="*/ 422 h 445"/>
                <a:gd name="T2" fmla="*/ 29 w 364"/>
                <a:gd name="T3" fmla="*/ 181 h 445"/>
                <a:gd name="T4" fmla="*/ 236 w 364"/>
                <a:gd name="T5" fmla="*/ 23 h 445"/>
                <a:gd name="T6" fmla="*/ 335 w 364"/>
                <a:gd name="T7" fmla="*/ 263 h 445"/>
                <a:gd name="T8" fmla="*/ 128 w 364"/>
                <a:gd name="T9" fmla="*/ 42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445">
                  <a:moveTo>
                    <a:pt x="128" y="422"/>
                  </a:moveTo>
                  <a:cubicBezTo>
                    <a:pt x="44" y="399"/>
                    <a:pt x="0" y="291"/>
                    <a:pt x="29" y="181"/>
                  </a:cubicBezTo>
                  <a:cubicBezTo>
                    <a:pt x="59" y="71"/>
                    <a:pt x="152" y="0"/>
                    <a:pt x="236" y="23"/>
                  </a:cubicBezTo>
                  <a:cubicBezTo>
                    <a:pt x="320" y="45"/>
                    <a:pt x="364" y="153"/>
                    <a:pt x="335" y="263"/>
                  </a:cubicBezTo>
                  <a:cubicBezTo>
                    <a:pt x="305" y="374"/>
                    <a:pt x="212" y="445"/>
                    <a:pt x="128" y="422"/>
                  </a:cubicBezTo>
                  <a:close/>
                </a:path>
              </a:pathLst>
            </a:custGeom>
            <a:solidFill>
              <a:srgbClr val="FFF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02484C94-D46C-4F28-806D-9F8B3369F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3" y="2778125"/>
              <a:ext cx="846138" cy="1022350"/>
            </a:xfrm>
            <a:custGeom>
              <a:avLst/>
              <a:gdLst>
                <a:gd name="T0" fmla="*/ 242 w 380"/>
                <a:gd name="T1" fmla="*/ 36 h 459"/>
                <a:gd name="T2" fmla="*/ 336 w 380"/>
                <a:gd name="T3" fmla="*/ 269 h 459"/>
                <a:gd name="T4" fmla="*/ 138 w 380"/>
                <a:gd name="T5" fmla="*/ 423 h 459"/>
                <a:gd name="T6" fmla="*/ 44 w 380"/>
                <a:gd name="T7" fmla="*/ 190 h 459"/>
                <a:gd name="T8" fmla="*/ 242 w 380"/>
                <a:gd name="T9" fmla="*/ 36 h 459"/>
                <a:gd name="T10" fmla="*/ 245 w 380"/>
                <a:gd name="T11" fmla="*/ 23 h 459"/>
                <a:gd name="T12" fmla="*/ 31 w 380"/>
                <a:gd name="T13" fmla="*/ 186 h 459"/>
                <a:gd name="T14" fmla="*/ 134 w 380"/>
                <a:gd name="T15" fmla="*/ 435 h 459"/>
                <a:gd name="T16" fmla="*/ 349 w 380"/>
                <a:gd name="T17" fmla="*/ 272 h 459"/>
                <a:gd name="T18" fmla="*/ 245 w 380"/>
                <a:gd name="T19" fmla="*/ 2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0" h="459">
                  <a:moveTo>
                    <a:pt x="242" y="36"/>
                  </a:moveTo>
                  <a:cubicBezTo>
                    <a:pt x="323" y="58"/>
                    <a:pt x="365" y="162"/>
                    <a:pt x="336" y="269"/>
                  </a:cubicBezTo>
                  <a:cubicBezTo>
                    <a:pt x="307" y="375"/>
                    <a:pt x="219" y="444"/>
                    <a:pt x="138" y="423"/>
                  </a:cubicBezTo>
                  <a:cubicBezTo>
                    <a:pt x="57" y="401"/>
                    <a:pt x="15" y="297"/>
                    <a:pt x="44" y="190"/>
                  </a:cubicBezTo>
                  <a:cubicBezTo>
                    <a:pt x="72" y="83"/>
                    <a:pt x="161" y="14"/>
                    <a:pt x="242" y="36"/>
                  </a:cubicBezTo>
                  <a:moveTo>
                    <a:pt x="245" y="23"/>
                  </a:moveTo>
                  <a:cubicBezTo>
                    <a:pt x="158" y="0"/>
                    <a:pt x="62" y="73"/>
                    <a:pt x="31" y="186"/>
                  </a:cubicBezTo>
                  <a:cubicBezTo>
                    <a:pt x="0" y="300"/>
                    <a:pt x="47" y="412"/>
                    <a:pt x="134" y="435"/>
                  </a:cubicBezTo>
                  <a:cubicBezTo>
                    <a:pt x="222" y="459"/>
                    <a:pt x="318" y="386"/>
                    <a:pt x="349" y="272"/>
                  </a:cubicBezTo>
                  <a:cubicBezTo>
                    <a:pt x="380" y="159"/>
                    <a:pt x="333" y="47"/>
                    <a:pt x="245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A78AB89E-36D8-4B43-BBEC-7E6F43344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2933700"/>
              <a:ext cx="376238" cy="403225"/>
            </a:xfrm>
            <a:custGeom>
              <a:avLst/>
              <a:gdLst>
                <a:gd name="T0" fmla="*/ 26 w 169"/>
                <a:gd name="T1" fmla="*/ 71 h 181"/>
                <a:gd name="T2" fmla="*/ 66 w 169"/>
                <a:gd name="T3" fmla="*/ 122 h 181"/>
                <a:gd name="T4" fmla="*/ 44 w 169"/>
                <a:gd name="T5" fmla="*/ 159 h 181"/>
                <a:gd name="T6" fmla="*/ 45 w 169"/>
                <a:gd name="T7" fmla="*/ 159 h 181"/>
                <a:gd name="T8" fmla="*/ 150 w 169"/>
                <a:gd name="T9" fmla="*/ 128 h 181"/>
                <a:gd name="T10" fmla="*/ 112 w 169"/>
                <a:gd name="T11" fmla="*/ 21 h 181"/>
                <a:gd name="T12" fmla="*/ 7 w 169"/>
                <a:gd name="T13" fmla="*/ 52 h 181"/>
                <a:gd name="T14" fmla="*/ 0 w 169"/>
                <a:gd name="T15" fmla="*/ 78 h 181"/>
                <a:gd name="T16" fmla="*/ 26 w 169"/>
                <a:gd name="T17" fmla="*/ 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181">
                  <a:moveTo>
                    <a:pt x="26" y="71"/>
                  </a:moveTo>
                  <a:cubicBezTo>
                    <a:pt x="50" y="73"/>
                    <a:pt x="68" y="96"/>
                    <a:pt x="66" y="122"/>
                  </a:cubicBezTo>
                  <a:cubicBezTo>
                    <a:pt x="65" y="138"/>
                    <a:pt x="56" y="151"/>
                    <a:pt x="44" y="159"/>
                  </a:cubicBezTo>
                  <a:cubicBezTo>
                    <a:pt x="44" y="159"/>
                    <a:pt x="44" y="159"/>
                    <a:pt x="45" y="159"/>
                  </a:cubicBezTo>
                  <a:cubicBezTo>
                    <a:pt x="84" y="181"/>
                    <a:pt x="132" y="167"/>
                    <a:pt x="150" y="128"/>
                  </a:cubicBezTo>
                  <a:cubicBezTo>
                    <a:pt x="169" y="90"/>
                    <a:pt x="152" y="42"/>
                    <a:pt x="112" y="21"/>
                  </a:cubicBezTo>
                  <a:cubicBezTo>
                    <a:pt x="73" y="0"/>
                    <a:pt x="25" y="14"/>
                    <a:pt x="7" y="52"/>
                  </a:cubicBezTo>
                  <a:cubicBezTo>
                    <a:pt x="3" y="60"/>
                    <a:pt x="1" y="69"/>
                    <a:pt x="0" y="78"/>
                  </a:cubicBezTo>
                  <a:cubicBezTo>
                    <a:pt x="7" y="73"/>
                    <a:pt x="16" y="71"/>
                    <a:pt x="26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36B4C134-6307-4EEB-A934-B58B77C69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0" y="2620963"/>
              <a:ext cx="814388" cy="992188"/>
            </a:xfrm>
            <a:custGeom>
              <a:avLst/>
              <a:gdLst>
                <a:gd name="T0" fmla="*/ 129 w 365"/>
                <a:gd name="T1" fmla="*/ 422 h 445"/>
                <a:gd name="T2" fmla="*/ 30 w 365"/>
                <a:gd name="T3" fmla="*/ 181 h 445"/>
                <a:gd name="T4" fmla="*/ 236 w 365"/>
                <a:gd name="T5" fmla="*/ 23 h 445"/>
                <a:gd name="T6" fmla="*/ 335 w 365"/>
                <a:gd name="T7" fmla="*/ 264 h 445"/>
                <a:gd name="T8" fmla="*/ 129 w 365"/>
                <a:gd name="T9" fmla="*/ 42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445">
                  <a:moveTo>
                    <a:pt x="129" y="422"/>
                  </a:moveTo>
                  <a:cubicBezTo>
                    <a:pt x="45" y="399"/>
                    <a:pt x="0" y="291"/>
                    <a:pt x="30" y="181"/>
                  </a:cubicBezTo>
                  <a:cubicBezTo>
                    <a:pt x="60" y="71"/>
                    <a:pt x="152" y="0"/>
                    <a:pt x="236" y="23"/>
                  </a:cubicBezTo>
                  <a:cubicBezTo>
                    <a:pt x="321" y="46"/>
                    <a:pt x="365" y="154"/>
                    <a:pt x="335" y="264"/>
                  </a:cubicBezTo>
                  <a:cubicBezTo>
                    <a:pt x="306" y="374"/>
                    <a:pt x="213" y="445"/>
                    <a:pt x="129" y="422"/>
                  </a:cubicBezTo>
                  <a:close/>
                </a:path>
              </a:pathLst>
            </a:custGeom>
            <a:solidFill>
              <a:srgbClr val="FFF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49" name="Freeform 20">
              <a:extLst>
                <a:ext uri="{FF2B5EF4-FFF2-40B4-BE49-F238E27FC236}">
                  <a16:creationId xmlns:a16="http://schemas.microsoft.com/office/drawing/2014/main" id="{8B32043A-FDE8-4291-B43A-BF278B9BD2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5" y="2606675"/>
              <a:ext cx="846138" cy="1022350"/>
            </a:xfrm>
            <a:custGeom>
              <a:avLst/>
              <a:gdLst>
                <a:gd name="T0" fmla="*/ 242 w 379"/>
                <a:gd name="T1" fmla="*/ 36 h 459"/>
                <a:gd name="T2" fmla="*/ 336 w 379"/>
                <a:gd name="T3" fmla="*/ 269 h 459"/>
                <a:gd name="T4" fmla="*/ 137 w 379"/>
                <a:gd name="T5" fmla="*/ 423 h 459"/>
                <a:gd name="T6" fmla="*/ 43 w 379"/>
                <a:gd name="T7" fmla="*/ 190 h 459"/>
                <a:gd name="T8" fmla="*/ 242 w 379"/>
                <a:gd name="T9" fmla="*/ 36 h 459"/>
                <a:gd name="T10" fmla="*/ 245 w 379"/>
                <a:gd name="T11" fmla="*/ 24 h 459"/>
                <a:gd name="T12" fmla="*/ 31 w 379"/>
                <a:gd name="T13" fmla="*/ 187 h 459"/>
                <a:gd name="T14" fmla="*/ 134 w 379"/>
                <a:gd name="T15" fmla="*/ 435 h 459"/>
                <a:gd name="T16" fmla="*/ 349 w 379"/>
                <a:gd name="T17" fmla="*/ 272 h 459"/>
                <a:gd name="T18" fmla="*/ 245 w 379"/>
                <a:gd name="T19" fmla="*/ 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9" h="459">
                  <a:moveTo>
                    <a:pt x="242" y="36"/>
                  </a:moveTo>
                  <a:cubicBezTo>
                    <a:pt x="322" y="58"/>
                    <a:pt x="365" y="162"/>
                    <a:pt x="336" y="269"/>
                  </a:cubicBezTo>
                  <a:cubicBezTo>
                    <a:pt x="307" y="376"/>
                    <a:pt x="218" y="444"/>
                    <a:pt x="137" y="423"/>
                  </a:cubicBezTo>
                  <a:cubicBezTo>
                    <a:pt x="57" y="401"/>
                    <a:pt x="15" y="297"/>
                    <a:pt x="43" y="190"/>
                  </a:cubicBezTo>
                  <a:cubicBezTo>
                    <a:pt x="72" y="83"/>
                    <a:pt x="161" y="14"/>
                    <a:pt x="242" y="36"/>
                  </a:cubicBezTo>
                  <a:moveTo>
                    <a:pt x="245" y="24"/>
                  </a:moveTo>
                  <a:cubicBezTo>
                    <a:pt x="157" y="0"/>
                    <a:pt x="61" y="73"/>
                    <a:pt x="31" y="187"/>
                  </a:cubicBezTo>
                  <a:cubicBezTo>
                    <a:pt x="0" y="300"/>
                    <a:pt x="46" y="412"/>
                    <a:pt x="134" y="435"/>
                  </a:cubicBezTo>
                  <a:cubicBezTo>
                    <a:pt x="222" y="459"/>
                    <a:pt x="318" y="386"/>
                    <a:pt x="349" y="272"/>
                  </a:cubicBezTo>
                  <a:cubicBezTo>
                    <a:pt x="379" y="159"/>
                    <a:pt x="333" y="47"/>
                    <a:pt x="245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0" name="Freeform 21">
              <a:extLst>
                <a:ext uri="{FF2B5EF4-FFF2-40B4-BE49-F238E27FC236}">
                  <a16:creationId xmlns:a16="http://schemas.microsoft.com/office/drawing/2014/main" id="{21A0F71C-2E8C-4B0F-BE4F-F2125C152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2762250"/>
              <a:ext cx="377825" cy="403225"/>
            </a:xfrm>
            <a:custGeom>
              <a:avLst/>
              <a:gdLst>
                <a:gd name="T0" fmla="*/ 26 w 170"/>
                <a:gd name="T1" fmla="*/ 72 h 181"/>
                <a:gd name="T2" fmla="*/ 67 w 170"/>
                <a:gd name="T3" fmla="*/ 122 h 181"/>
                <a:gd name="T4" fmla="*/ 44 w 170"/>
                <a:gd name="T5" fmla="*/ 159 h 181"/>
                <a:gd name="T6" fmla="*/ 45 w 170"/>
                <a:gd name="T7" fmla="*/ 160 h 181"/>
                <a:gd name="T8" fmla="*/ 151 w 170"/>
                <a:gd name="T9" fmla="*/ 128 h 181"/>
                <a:gd name="T10" fmla="*/ 113 w 170"/>
                <a:gd name="T11" fmla="*/ 21 h 181"/>
                <a:gd name="T12" fmla="*/ 7 w 170"/>
                <a:gd name="T13" fmla="*/ 52 h 181"/>
                <a:gd name="T14" fmla="*/ 0 w 170"/>
                <a:gd name="T15" fmla="*/ 78 h 181"/>
                <a:gd name="T16" fmla="*/ 26 w 170"/>
                <a:gd name="T17" fmla="*/ 7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81">
                  <a:moveTo>
                    <a:pt x="26" y="72"/>
                  </a:moveTo>
                  <a:cubicBezTo>
                    <a:pt x="51" y="73"/>
                    <a:pt x="69" y="96"/>
                    <a:pt x="67" y="122"/>
                  </a:cubicBezTo>
                  <a:cubicBezTo>
                    <a:pt x="66" y="138"/>
                    <a:pt x="57" y="151"/>
                    <a:pt x="44" y="159"/>
                  </a:cubicBezTo>
                  <a:cubicBezTo>
                    <a:pt x="45" y="159"/>
                    <a:pt x="45" y="159"/>
                    <a:pt x="45" y="160"/>
                  </a:cubicBezTo>
                  <a:cubicBezTo>
                    <a:pt x="85" y="181"/>
                    <a:pt x="132" y="167"/>
                    <a:pt x="151" y="128"/>
                  </a:cubicBezTo>
                  <a:cubicBezTo>
                    <a:pt x="170" y="90"/>
                    <a:pt x="153" y="42"/>
                    <a:pt x="113" y="21"/>
                  </a:cubicBezTo>
                  <a:cubicBezTo>
                    <a:pt x="73" y="0"/>
                    <a:pt x="26" y="14"/>
                    <a:pt x="7" y="52"/>
                  </a:cubicBezTo>
                  <a:cubicBezTo>
                    <a:pt x="3" y="60"/>
                    <a:pt x="1" y="69"/>
                    <a:pt x="0" y="78"/>
                  </a:cubicBezTo>
                  <a:cubicBezTo>
                    <a:pt x="8" y="73"/>
                    <a:pt x="17" y="71"/>
                    <a:pt x="26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1" name="Freeform 22">
              <a:extLst>
                <a:ext uri="{FF2B5EF4-FFF2-40B4-BE49-F238E27FC236}">
                  <a16:creationId xmlns:a16="http://schemas.microsoft.com/office/drawing/2014/main" id="{2E21DBEC-ADA1-49D2-A4DC-3CEC3E7FE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3290888"/>
              <a:ext cx="484188" cy="481013"/>
            </a:xfrm>
            <a:custGeom>
              <a:avLst/>
              <a:gdLst>
                <a:gd name="T0" fmla="*/ 14 w 217"/>
                <a:gd name="T1" fmla="*/ 83 h 216"/>
                <a:gd name="T2" fmla="*/ 134 w 217"/>
                <a:gd name="T3" fmla="*/ 14 h 216"/>
                <a:gd name="T4" fmla="*/ 203 w 217"/>
                <a:gd name="T5" fmla="*/ 134 h 216"/>
                <a:gd name="T6" fmla="*/ 83 w 217"/>
                <a:gd name="T7" fmla="*/ 202 h 216"/>
                <a:gd name="T8" fmla="*/ 14 w 217"/>
                <a:gd name="T9" fmla="*/ 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4" y="83"/>
                  </a:moveTo>
                  <a:cubicBezTo>
                    <a:pt x="29" y="31"/>
                    <a:pt x="82" y="0"/>
                    <a:pt x="134" y="14"/>
                  </a:cubicBezTo>
                  <a:cubicBezTo>
                    <a:pt x="186" y="28"/>
                    <a:pt x="217" y="82"/>
                    <a:pt x="203" y="134"/>
                  </a:cubicBezTo>
                  <a:cubicBezTo>
                    <a:pt x="189" y="186"/>
                    <a:pt x="135" y="216"/>
                    <a:pt x="83" y="202"/>
                  </a:cubicBezTo>
                  <a:cubicBezTo>
                    <a:pt x="31" y="188"/>
                    <a:pt x="0" y="135"/>
                    <a:pt x="14" y="83"/>
                  </a:cubicBezTo>
                  <a:close/>
                </a:path>
              </a:pathLst>
            </a:custGeom>
            <a:solidFill>
              <a:srgbClr val="FF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11074BB5-67E7-4FAC-AF5F-2D2509A4D3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3113" y="3282950"/>
              <a:ext cx="496888" cy="498475"/>
            </a:xfrm>
            <a:custGeom>
              <a:avLst/>
              <a:gdLst>
                <a:gd name="T0" fmla="*/ 85 w 223"/>
                <a:gd name="T1" fmla="*/ 209 h 223"/>
                <a:gd name="T2" fmla="*/ 14 w 223"/>
                <a:gd name="T3" fmla="*/ 85 h 223"/>
                <a:gd name="T4" fmla="*/ 138 w 223"/>
                <a:gd name="T5" fmla="*/ 14 h 223"/>
                <a:gd name="T6" fmla="*/ 209 w 223"/>
                <a:gd name="T7" fmla="*/ 138 h 223"/>
                <a:gd name="T8" fmla="*/ 85 w 223"/>
                <a:gd name="T9" fmla="*/ 209 h 223"/>
                <a:gd name="T10" fmla="*/ 136 w 223"/>
                <a:gd name="T11" fmla="*/ 20 h 223"/>
                <a:gd name="T12" fmla="*/ 21 w 223"/>
                <a:gd name="T13" fmla="*/ 87 h 223"/>
                <a:gd name="T14" fmla="*/ 87 w 223"/>
                <a:gd name="T15" fmla="*/ 202 h 223"/>
                <a:gd name="T16" fmla="*/ 203 w 223"/>
                <a:gd name="T17" fmla="*/ 136 h 223"/>
                <a:gd name="T18" fmla="*/ 136 w 223"/>
                <a:gd name="T19" fmla="*/ 2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223">
                  <a:moveTo>
                    <a:pt x="85" y="209"/>
                  </a:moveTo>
                  <a:cubicBezTo>
                    <a:pt x="32" y="194"/>
                    <a:pt x="0" y="139"/>
                    <a:pt x="14" y="85"/>
                  </a:cubicBezTo>
                  <a:cubicBezTo>
                    <a:pt x="29" y="31"/>
                    <a:pt x="84" y="0"/>
                    <a:pt x="138" y="14"/>
                  </a:cubicBezTo>
                  <a:cubicBezTo>
                    <a:pt x="192" y="28"/>
                    <a:pt x="223" y="84"/>
                    <a:pt x="209" y="138"/>
                  </a:cubicBezTo>
                  <a:cubicBezTo>
                    <a:pt x="194" y="191"/>
                    <a:pt x="139" y="223"/>
                    <a:pt x="85" y="209"/>
                  </a:cubicBezTo>
                  <a:close/>
                  <a:moveTo>
                    <a:pt x="136" y="20"/>
                  </a:moveTo>
                  <a:cubicBezTo>
                    <a:pt x="86" y="7"/>
                    <a:pt x="34" y="37"/>
                    <a:pt x="21" y="87"/>
                  </a:cubicBezTo>
                  <a:cubicBezTo>
                    <a:pt x="7" y="137"/>
                    <a:pt x="37" y="189"/>
                    <a:pt x="87" y="202"/>
                  </a:cubicBezTo>
                  <a:cubicBezTo>
                    <a:pt x="137" y="216"/>
                    <a:pt x="189" y="186"/>
                    <a:pt x="203" y="136"/>
                  </a:cubicBezTo>
                  <a:cubicBezTo>
                    <a:pt x="216" y="86"/>
                    <a:pt x="186" y="34"/>
                    <a:pt x="136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EC7B28A4-9CC6-407D-A066-E7892908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4025" y="3594100"/>
              <a:ext cx="485775" cy="311150"/>
            </a:xfrm>
            <a:custGeom>
              <a:avLst/>
              <a:gdLst>
                <a:gd name="T0" fmla="*/ 141 w 218"/>
                <a:gd name="T1" fmla="*/ 127 h 140"/>
                <a:gd name="T2" fmla="*/ 1 w 218"/>
                <a:gd name="T3" fmla="*/ 7 h 140"/>
                <a:gd name="T4" fmla="*/ 6 w 218"/>
                <a:gd name="T5" fmla="*/ 0 h 140"/>
                <a:gd name="T6" fmla="*/ 14 w 218"/>
                <a:gd name="T7" fmla="*/ 6 h 140"/>
                <a:gd name="T8" fmla="*/ 212 w 218"/>
                <a:gd name="T9" fmla="*/ 126 h 140"/>
                <a:gd name="T10" fmla="*/ 218 w 218"/>
                <a:gd name="T11" fmla="*/ 133 h 140"/>
                <a:gd name="T12" fmla="*/ 211 w 218"/>
                <a:gd name="T13" fmla="*/ 139 h 140"/>
                <a:gd name="T14" fmla="*/ 141 w 218"/>
                <a:gd name="T15" fmla="*/ 12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140">
                  <a:moveTo>
                    <a:pt x="141" y="127"/>
                  </a:moveTo>
                  <a:cubicBezTo>
                    <a:pt x="15" y="93"/>
                    <a:pt x="1" y="11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10" y="0"/>
                    <a:pt x="13" y="2"/>
                    <a:pt x="14" y="6"/>
                  </a:cubicBezTo>
                  <a:cubicBezTo>
                    <a:pt x="14" y="10"/>
                    <a:pt x="32" y="110"/>
                    <a:pt x="212" y="126"/>
                  </a:cubicBezTo>
                  <a:cubicBezTo>
                    <a:pt x="216" y="127"/>
                    <a:pt x="218" y="130"/>
                    <a:pt x="218" y="133"/>
                  </a:cubicBezTo>
                  <a:cubicBezTo>
                    <a:pt x="218" y="137"/>
                    <a:pt x="214" y="140"/>
                    <a:pt x="211" y="139"/>
                  </a:cubicBezTo>
                  <a:cubicBezTo>
                    <a:pt x="184" y="137"/>
                    <a:pt x="161" y="133"/>
                    <a:pt x="141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B06C10EE-1541-4D29-B68C-03E06AEB9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563" y="2503488"/>
              <a:ext cx="439738" cy="93663"/>
            </a:xfrm>
            <a:custGeom>
              <a:avLst/>
              <a:gdLst>
                <a:gd name="T0" fmla="*/ 5 w 197"/>
                <a:gd name="T1" fmla="*/ 16 h 42"/>
                <a:gd name="T2" fmla="*/ 0 w 197"/>
                <a:gd name="T3" fmla="*/ 9 h 42"/>
                <a:gd name="T4" fmla="*/ 7 w 197"/>
                <a:gd name="T5" fmla="*/ 3 h 42"/>
                <a:gd name="T6" fmla="*/ 192 w 197"/>
                <a:gd name="T7" fmla="*/ 29 h 42"/>
                <a:gd name="T8" fmla="*/ 196 w 197"/>
                <a:gd name="T9" fmla="*/ 37 h 42"/>
                <a:gd name="T10" fmla="*/ 187 w 197"/>
                <a:gd name="T11" fmla="*/ 41 h 42"/>
                <a:gd name="T12" fmla="*/ 7 w 197"/>
                <a:gd name="T13" fmla="*/ 16 h 42"/>
                <a:gd name="T14" fmla="*/ 5 w 197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42">
                  <a:moveTo>
                    <a:pt x="5" y="16"/>
                  </a:moveTo>
                  <a:cubicBezTo>
                    <a:pt x="2" y="15"/>
                    <a:pt x="0" y="12"/>
                    <a:pt x="0" y="9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" y="3"/>
                    <a:pt x="127" y="0"/>
                    <a:pt x="192" y="29"/>
                  </a:cubicBezTo>
                  <a:cubicBezTo>
                    <a:pt x="196" y="30"/>
                    <a:pt x="197" y="34"/>
                    <a:pt x="196" y="37"/>
                  </a:cubicBezTo>
                  <a:cubicBezTo>
                    <a:pt x="194" y="41"/>
                    <a:pt x="190" y="42"/>
                    <a:pt x="187" y="41"/>
                  </a:cubicBezTo>
                  <a:cubicBezTo>
                    <a:pt x="125" y="13"/>
                    <a:pt x="8" y="16"/>
                    <a:pt x="7" y="16"/>
                  </a:cubicBezTo>
                  <a:cubicBezTo>
                    <a:pt x="6" y="16"/>
                    <a:pt x="6" y="16"/>
                    <a:pt x="5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12C2752D-644A-48C9-95CF-B8451C2F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5" y="2697163"/>
              <a:ext cx="419100" cy="193675"/>
            </a:xfrm>
            <a:custGeom>
              <a:avLst/>
              <a:gdLst>
                <a:gd name="T0" fmla="*/ 179 w 188"/>
                <a:gd name="T1" fmla="*/ 86 h 87"/>
                <a:gd name="T2" fmla="*/ 176 w 188"/>
                <a:gd name="T3" fmla="*/ 84 h 87"/>
                <a:gd name="T4" fmla="*/ 6 w 188"/>
                <a:gd name="T5" fmla="*/ 13 h 87"/>
                <a:gd name="T6" fmla="*/ 0 w 188"/>
                <a:gd name="T7" fmla="*/ 6 h 87"/>
                <a:gd name="T8" fmla="*/ 7 w 188"/>
                <a:gd name="T9" fmla="*/ 0 h 87"/>
                <a:gd name="T10" fmla="*/ 186 w 188"/>
                <a:gd name="T11" fmla="*/ 75 h 87"/>
                <a:gd name="T12" fmla="*/ 185 w 188"/>
                <a:gd name="T13" fmla="*/ 85 h 87"/>
                <a:gd name="T14" fmla="*/ 179 w 188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87">
                  <a:moveTo>
                    <a:pt x="179" y="86"/>
                  </a:moveTo>
                  <a:cubicBezTo>
                    <a:pt x="178" y="86"/>
                    <a:pt x="177" y="85"/>
                    <a:pt x="176" y="84"/>
                  </a:cubicBezTo>
                  <a:cubicBezTo>
                    <a:pt x="121" y="24"/>
                    <a:pt x="7" y="13"/>
                    <a:pt x="6" y="13"/>
                  </a:cubicBezTo>
                  <a:cubicBezTo>
                    <a:pt x="2" y="13"/>
                    <a:pt x="0" y="10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2" y="0"/>
                    <a:pt x="128" y="11"/>
                    <a:pt x="186" y="75"/>
                  </a:cubicBezTo>
                  <a:cubicBezTo>
                    <a:pt x="188" y="78"/>
                    <a:pt x="188" y="82"/>
                    <a:pt x="185" y="85"/>
                  </a:cubicBezTo>
                  <a:cubicBezTo>
                    <a:pt x="184" y="86"/>
                    <a:pt x="181" y="87"/>
                    <a:pt x="179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CE06693-0056-4AFF-A13E-92C928576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7275" y="2276475"/>
              <a:ext cx="1204913" cy="1203325"/>
            </a:xfrm>
            <a:custGeom>
              <a:avLst/>
              <a:gdLst>
                <a:gd name="T0" fmla="*/ 289 w 541"/>
                <a:gd name="T1" fmla="*/ 0 h 540"/>
                <a:gd name="T2" fmla="*/ 541 w 541"/>
                <a:gd name="T3" fmla="*/ 288 h 540"/>
                <a:gd name="T4" fmla="*/ 253 w 541"/>
                <a:gd name="T5" fmla="*/ 540 h 540"/>
                <a:gd name="T6" fmla="*/ 0 w 541"/>
                <a:gd name="T7" fmla="*/ 252 h 540"/>
                <a:gd name="T8" fmla="*/ 289 w 541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" h="540">
                  <a:moveTo>
                    <a:pt x="289" y="0"/>
                  </a:moveTo>
                  <a:cubicBezTo>
                    <a:pt x="336" y="169"/>
                    <a:pt x="380" y="219"/>
                    <a:pt x="541" y="288"/>
                  </a:cubicBezTo>
                  <a:cubicBezTo>
                    <a:pt x="372" y="335"/>
                    <a:pt x="322" y="379"/>
                    <a:pt x="253" y="540"/>
                  </a:cubicBezTo>
                  <a:cubicBezTo>
                    <a:pt x="206" y="371"/>
                    <a:pt x="162" y="321"/>
                    <a:pt x="0" y="252"/>
                  </a:cubicBezTo>
                  <a:cubicBezTo>
                    <a:pt x="169" y="205"/>
                    <a:pt x="220" y="161"/>
                    <a:pt x="289" y="0"/>
                  </a:cubicBezTo>
                  <a:close/>
                </a:path>
              </a:pathLst>
            </a:custGeom>
            <a:solidFill>
              <a:srgbClr val="24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A54FE502-39B5-4A10-922B-9640D35C53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0763" y="2238375"/>
              <a:ext cx="1277938" cy="1279525"/>
            </a:xfrm>
            <a:custGeom>
              <a:avLst/>
              <a:gdLst>
                <a:gd name="T0" fmla="*/ 267 w 573"/>
                <a:gd name="T1" fmla="*/ 574 h 574"/>
                <a:gd name="T2" fmla="*/ 263 w 573"/>
                <a:gd name="T3" fmla="*/ 559 h 574"/>
                <a:gd name="T4" fmla="*/ 14 w 573"/>
                <a:gd name="T5" fmla="*/ 274 h 574"/>
                <a:gd name="T6" fmla="*/ 0 w 573"/>
                <a:gd name="T7" fmla="*/ 268 h 574"/>
                <a:gd name="T8" fmla="*/ 15 w 573"/>
                <a:gd name="T9" fmla="*/ 264 h 574"/>
                <a:gd name="T10" fmla="*/ 300 w 573"/>
                <a:gd name="T11" fmla="*/ 15 h 574"/>
                <a:gd name="T12" fmla="*/ 306 w 573"/>
                <a:gd name="T13" fmla="*/ 0 h 574"/>
                <a:gd name="T14" fmla="*/ 310 w 573"/>
                <a:gd name="T15" fmla="*/ 15 h 574"/>
                <a:gd name="T16" fmla="*/ 559 w 573"/>
                <a:gd name="T17" fmla="*/ 300 h 574"/>
                <a:gd name="T18" fmla="*/ 573 w 573"/>
                <a:gd name="T19" fmla="*/ 306 h 574"/>
                <a:gd name="T20" fmla="*/ 558 w 573"/>
                <a:gd name="T21" fmla="*/ 311 h 574"/>
                <a:gd name="T22" fmla="*/ 274 w 573"/>
                <a:gd name="T23" fmla="*/ 560 h 574"/>
                <a:gd name="T24" fmla="*/ 267 w 573"/>
                <a:gd name="T25" fmla="*/ 574 h 574"/>
                <a:gd name="T26" fmla="*/ 33 w 573"/>
                <a:gd name="T27" fmla="*/ 270 h 574"/>
                <a:gd name="T28" fmla="*/ 270 w 573"/>
                <a:gd name="T29" fmla="*/ 541 h 574"/>
                <a:gd name="T30" fmla="*/ 541 w 573"/>
                <a:gd name="T31" fmla="*/ 304 h 574"/>
                <a:gd name="T32" fmla="*/ 304 w 573"/>
                <a:gd name="T33" fmla="*/ 33 h 574"/>
                <a:gd name="T34" fmla="*/ 33 w 573"/>
                <a:gd name="T35" fmla="*/ 27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3" h="574">
                  <a:moveTo>
                    <a:pt x="267" y="574"/>
                  </a:moveTo>
                  <a:cubicBezTo>
                    <a:pt x="263" y="559"/>
                    <a:pt x="263" y="559"/>
                    <a:pt x="263" y="559"/>
                  </a:cubicBezTo>
                  <a:cubicBezTo>
                    <a:pt x="217" y="391"/>
                    <a:pt x="175" y="343"/>
                    <a:pt x="14" y="274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83" y="217"/>
                    <a:pt x="231" y="175"/>
                    <a:pt x="300" y="15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10" y="15"/>
                    <a:pt x="310" y="15"/>
                    <a:pt x="310" y="15"/>
                  </a:cubicBezTo>
                  <a:cubicBezTo>
                    <a:pt x="357" y="184"/>
                    <a:pt x="399" y="232"/>
                    <a:pt x="559" y="300"/>
                  </a:cubicBezTo>
                  <a:cubicBezTo>
                    <a:pt x="573" y="306"/>
                    <a:pt x="573" y="306"/>
                    <a:pt x="573" y="306"/>
                  </a:cubicBezTo>
                  <a:cubicBezTo>
                    <a:pt x="558" y="311"/>
                    <a:pt x="558" y="311"/>
                    <a:pt x="558" y="311"/>
                  </a:cubicBezTo>
                  <a:cubicBezTo>
                    <a:pt x="390" y="357"/>
                    <a:pt x="342" y="399"/>
                    <a:pt x="274" y="560"/>
                  </a:cubicBezTo>
                  <a:lnTo>
                    <a:pt x="267" y="574"/>
                  </a:lnTo>
                  <a:close/>
                  <a:moveTo>
                    <a:pt x="33" y="270"/>
                  </a:moveTo>
                  <a:cubicBezTo>
                    <a:pt x="179" y="335"/>
                    <a:pt x="225" y="387"/>
                    <a:pt x="270" y="541"/>
                  </a:cubicBezTo>
                  <a:cubicBezTo>
                    <a:pt x="334" y="395"/>
                    <a:pt x="387" y="349"/>
                    <a:pt x="541" y="304"/>
                  </a:cubicBezTo>
                  <a:cubicBezTo>
                    <a:pt x="394" y="240"/>
                    <a:pt x="348" y="187"/>
                    <a:pt x="304" y="33"/>
                  </a:cubicBezTo>
                  <a:cubicBezTo>
                    <a:pt x="239" y="180"/>
                    <a:pt x="187" y="226"/>
                    <a:pt x="33" y="2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FDC79C95-90CE-40DC-9B11-10B9FC579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4102100"/>
              <a:ext cx="1311275" cy="962025"/>
            </a:xfrm>
            <a:custGeom>
              <a:avLst/>
              <a:gdLst>
                <a:gd name="T0" fmla="*/ 579 w 588"/>
                <a:gd name="T1" fmla="*/ 308 h 432"/>
                <a:gd name="T2" fmla="*/ 586 w 588"/>
                <a:gd name="T3" fmla="*/ 304 h 432"/>
                <a:gd name="T4" fmla="*/ 588 w 588"/>
                <a:gd name="T5" fmla="*/ 301 h 432"/>
                <a:gd name="T6" fmla="*/ 587 w 588"/>
                <a:gd name="T7" fmla="*/ 299 h 432"/>
                <a:gd name="T8" fmla="*/ 587 w 588"/>
                <a:gd name="T9" fmla="*/ 298 h 432"/>
                <a:gd name="T10" fmla="*/ 492 w 588"/>
                <a:gd name="T11" fmla="*/ 260 h 432"/>
                <a:gd name="T12" fmla="*/ 546 w 588"/>
                <a:gd name="T13" fmla="*/ 222 h 432"/>
                <a:gd name="T14" fmla="*/ 543 w 588"/>
                <a:gd name="T15" fmla="*/ 150 h 432"/>
                <a:gd name="T16" fmla="*/ 532 w 588"/>
                <a:gd name="T17" fmla="*/ 131 h 432"/>
                <a:gd name="T18" fmla="*/ 460 w 588"/>
                <a:gd name="T19" fmla="*/ 78 h 432"/>
                <a:gd name="T20" fmla="*/ 358 w 588"/>
                <a:gd name="T21" fmla="*/ 121 h 432"/>
                <a:gd name="T22" fmla="*/ 349 w 588"/>
                <a:gd name="T23" fmla="*/ 51 h 432"/>
                <a:gd name="T24" fmla="*/ 302 w 588"/>
                <a:gd name="T25" fmla="*/ 14 h 432"/>
                <a:gd name="T26" fmla="*/ 207 w 588"/>
                <a:gd name="T27" fmla="*/ 17 h 432"/>
                <a:gd name="T28" fmla="*/ 154 w 588"/>
                <a:gd name="T29" fmla="*/ 138 h 432"/>
                <a:gd name="T30" fmla="*/ 0 w 588"/>
                <a:gd name="T31" fmla="*/ 163 h 432"/>
                <a:gd name="T32" fmla="*/ 191 w 588"/>
                <a:gd name="T33" fmla="*/ 386 h 432"/>
                <a:gd name="T34" fmla="*/ 290 w 588"/>
                <a:gd name="T35" fmla="*/ 412 h 432"/>
                <a:gd name="T36" fmla="*/ 579 w 588"/>
                <a:gd name="T37" fmla="*/ 308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8" h="432">
                  <a:moveTo>
                    <a:pt x="579" y="308"/>
                  </a:moveTo>
                  <a:cubicBezTo>
                    <a:pt x="586" y="304"/>
                    <a:pt x="586" y="304"/>
                    <a:pt x="586" y="304"/>
                  </a:cubicBezTo>
                  <a:cubicBezTo>
                    <a:pt x="587" y="303"/>
                    <a:pt x="588" y="302"/>
                    <a:pt x="588" y="301"/>
                  </a:cubicBezTo>
                  <a:cubicBezTo>
                    <a:pt x="588" y="300"/>
                    <a:pt x="588" y="299"/>
                    <a:pt x="587" y="299"/>
                  </a:cubicBezTo>
                  <a:cubicBezTo>
                    <a:pt x="587" y="298"/>
                    <a:pt x="587" y="298"/>
                    <a:pt x="587" y="298"/>
                  </a:cubicBezTo>
                  <a:cubicBezTo>
                    <a:pt x="559" y="271"/>
                    <a:pt x="519" y="262"/>
                    <a:pt x="492" y="260"/>
                  </a:cubicBezTo>
                  <a:cubicBezTo>
                    <a:pt x="511" y="254"/>
                    <a:pt x="534" y="242"/>
                    <a:pt x="546" y="222"/>
                  </a:cubicBezTo>
                  <a:cubicBezTo>
                    <a:pt x="557" y="202"/>
                    <a:pt x="556" y="178"/>
                    <a:pt x="543" y="150"/>
                  </a:cubicBezTo>
                  <a:cubicBezTo>
                    <a:pt x="539" y="143"/>
                    <a:pt x="536" y="137"/>
                    <a:pt x="532" y="131"/>
                  </a:cubicBezTo>
                  <a:cubicBezTo>
                    <a:pt x="513" y="99"/>
                    <a:pt x="488" y="81"/>
                    <a:pt x="460" y="78"/>
                  </a:cubicBezTo>
                  <a:cubicBezTo>
                    <a:pt x="417" y="73"/>
                    <a:pt x="376" y="104"/>
                    <a:pt x="358" y="121"/>
                  </a:cubicBezTo>
                  <a:cubicBezTo>
                    <a:pt x="361" y="104"/>
                    <a:pt x="364" y="76"/>
                    <a:pt x="349" y="51"/>
                  </a:cubicBezTo>
                  <a:cubicBezTo>
                    <a:pt x="339" y="35"/>
                    <a:pt x="324" y="23"/>
                    <a:pt x="302" y="14"/>
                  </a:cubicBezTo>
                  <a:cubicBezTo>
                    <a:pt x="264" y="0"/>
                    <a:pt x="232" y="1"/>
                    <a:pt x="207" y="17"/>
                  </a:cubicBezTo>
                  <a:cubicBezTo>
                    <a:pt x="164" y="47"/>
                    <a:pt x="155" y="115"/>
                    <a:pt x="154" y="138"/>
                  </a:cubicBezTo>
                  <a:cubicBezTo>
                    <a:pt x="105" y="99"/>
                    <a:pt x="52" y="108"/>
                    <a:pt x="0" y="163"/>
                  </a:cubicBezTo>
                  <a:cubicBezTo>
                    <a:pt x="103" y="298"/>
                    <a:pt x="191" y="386"/>
                    <a:pt x="191" y="386"/>
                  </a:cubicBezTo>
                  <a:cubicBezTo>
                    <a:pt x="211" y="420"/>
                    <a:pt x="256" y="432"/>
                    <a:pt x="290" y="412"/>
                  </a:cubicBezTo>
                  <a:cubicBezTo>
                    <a:pt x="290" y="412"/>
                    <a:pt x="417" y="378"/>
                    <a:pt x="579" y="308"/>
                  </a:cubicBezTo>
                  <a:close/>
                </a:path>
              </a:pathLst>
            </a:custGeom>
            <a:solidFill>
              <a:srgbClr val="FF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288E1BAF-9EA5-437A-BE46-FA12A07B0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5563" y="4095750"/>
              <a:ext cx="1323975" cy="962025"/>
            </a:xfrm>
            <a:custGeom>
              <a:avLst/>
              <a:gdLst>
                <a:gd name="T0" fmla="*/ 237 w 594"/>
                <a:gd name="T1" fmla="*/ 425 h 432"/>
                <a:gd name="T2" fmla="*/ 192 w 594"/>
                <a:gd name="T3" fmla="*/ 390 h 432"/>
                <a:gd name="T4" fmla="*/ 1 w 594"/>
                <a:gd name="T5" fmla="*/ 167 h 432"/>
                <a:gd name="T6" fmla="*/ 0 w 594"/>
                <a:gd name="T7" fmla="*/ 166 h 432"/>
                <a:gd name="T8" fmla="*/ 1 w 594"/>
                <a:gd name="T9" fmla="*/ 164 h 432"/>
                <a:gd name="T10" fmla="*/ 154 w 594"/>
                <a:gd name="T11" fmla="*/ 136 h 432"/>
                <a:gd name="T12" fmla="*/ 208 w 594"/>
                <a:gd name="T13" fmla="*/ 18 h 432"/>
                <a:gd name="T14" fmla="*/ 306 w 594"/>
                <a:gd name="T15" fmla="*/ 15 h 432"/>
                <a:gd name="T16" fmla="*/ 354 w 594"/>
                <a:gd name="T17" fmla="*/ 53 h 432"/>
                <a:gd name="T18" fmla="*/ 365 w 594"/>
                <a:gd name="T19" fmla="*/ 117 h 432"/>
                <a:gd name="T20" fmla="*/ 463 w 594"/>
                <a:gd name="T21" fmla="*/ 78 h 432"/>
                <a:gd name="T22" fmla="*/ 538 w 594"/>
                <a:gd name="T23" fmla="*/ 133 h 432"/>
                <a:gd name="T24" fmla="*/ 548 w 594"/>
                <a:gd name="T25" fmla="*/ 152 h 432"/>
                <a:gd name="T26" fmla="*/ 551 w 594"/>
                <a:gd name="T27" fmla="*/ 226 h 432"/>
                <a:gd name="T28" fmla="*/ 506 w 594"/>
                <a:gd name="T29" fmla="*/ 261 h 432"/>
                <a:gd name="T30" fmla="*/ 592 w 594"/>
                <a:gd name="T31" fmla="*/ 299 h 432"/>
                <a:gd name="T32" fmla="*/ 593 w 594"/>
                <a:gd name="T33" fmla="*/ 300 h 432"/>
                <a:gd name="T34" fmla="*/ 594 w 594"/>
                <a:gd name="T35" fmla="*/ 304 h 432"/>
                <a:gd name="T36" fmla="*/ 591 w 594"/>
                <a:gd name="T37" fmla="*/ 309 h 432"/>
                <a:gd name="T38" fmla="*/ 583 w 594"/>
                <a:gd name="T39" fmla="*/ 314 h 432"/>
                <a:gd name="T40" fmla="*/ 294 w 594"/>
                <a:gd name="T41" fmla="*/ 418 h 432"/>
                <a:gd name="T42" fmla="*/ 237 w 594"/>
                <a:gd name="T43" fmla="*/ 425 h 432"/>
                <a:gd name="T44" fmla="*/ 7 w 594"/>
                <a:gd name="T45" fmla="*/ 166 h 432"/>
                <a:gd name="T46" fmla="*/ 196 w 594"/>
                <a:gd name="T47" fmla="*/ 387 h 432"/>
                <a:gd name="T48" fmla="*/ 196 w 594"/>
                <a:gd name="T49" fmla="*/ 387 h 432"/>
                <a:gd name="T50" fmla="*/ 292 w 594"/>
                <a:gd name="T51" fmla="*/ 413 h 432"/>
                <a:gd name="T52" fmla="*/ 292 w 594"/>
                <a:gd name="T53" fmla="*/ 413 h 432"/>
                <a:gd name="T54" fmla="*/ 581 w 594"/>
                <a:gd name="T55" fmla="*/ 309 h 432"/>
                <a:gd name="T56" fmla="*/ 588 w 594"/>
                <a:gd name="T57" fmla="*/ 305 h 432"/>
                <a:gd name="T58" fmla="*/ 588 w 594"/>
                <a:gd name="T59" fmla="*/ 304 h 432"/>
                <a:gd name="T60" fmla="*/ 588 w 594"/>
                <a:gd name="T61" fmla="*/ 303 h 432"/>
                <a:gd name="T62" fmla="*/ 588 w 594"/>
                <a:gd name="T63" fmla="*/ 303 h 432"/>
                <a:gd name="T64" fmla="*/ 495 w 594"/>
                <a:gd name="T65" fmla="*/ 265 h 432"/>
                <a:gd name="T66" fmla="*/ 482 w 594"/>
                <a:gd name="T67" fmla="*/ 264 h 432"/>
                <a:gd name="T68" fmla="*/ 494 w 594"/>
                <a:gd name="T69" fmla="*/ 260 h 432"/>
                <a:gd name="T70" fmla="*/ 547 w 594"/>
                <a:gd name="T71" fmla="*/ 223 h 432"/>
                <a:gd name="T72" fmla="*/ 543 w 594"/>
                <a:gd name="T73" fmla="*/ 154 h 432"/>
                <a:gd name="T74" fmla="*/ 533 w 594"/>
                <a:gd name="T75" fmla="*/ 136 h 432"/>
                <a:gd name="T76" fmla="*/ 462 w 594"/>
                <a:gd name="T77" fmla="*/ 83 h 432"/>
                <a:gd name="T78" fmla="*/ 363 w 594"/>
                <a:gd name="T79" fmla="*/ 126 h 432"/>
                <a:gd name="T80" fmla="*/ 356 w 594"/>
                <a:gd name="T81" fmla="*/ 131 h 432"/>
                <a:gd name="T82" fmla="*/ 358 w 594"/>
                <a:gd name="T83" fmla="*/ 123 h 432"/>
                <a:gd name="T84" fmla="*/ 350 w 594"/>
                <a:gd name="T85" fmla="*/ 55 h 432"/>
                <a:gd name="T86" fmla="*/ 305 w 594"/>
                <a:gd name="T87" fmla="*/ 20 h 432"/>
                <a:gd name="T88" fmla="*/ 211 w 594"/>
                <a:gd name="T89" fmla="*/ 23 h 432"/>
                <a:gd name="T90" fmla="*/ 159 w 594"/>
                <a:gd name="T91" fmla="*/ 141 h 432"/>
                <a:gd name="T92" fmla="*/ 159 w 594"/>
                <a:gd name="T93" fmla="*/ 146 h 432"/>
                <a:gd name="T94" fmla="*/ 155 w 594"/>
                <a:gd name="T95" fmla="*/ 143 h 432"/>
                <a:gd name="T96" fmla="*/ 7 w 594"/>
                <a:gd name="T97" fmla="*/ 16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4" h="432">
                  <a:moveTo>
                    <a:pt x="237" y="425"/>
                  </a:moveTo>
                  <a:cubicBezTo>
                    <a:pt x="219" y="420"/>
                    <a:pt x="202" y="408"/>
                    <a:pt x="192" y="390"/>
                  </a:cubicBezTo>
                  <a:cubicBezTo>
                    <a:pt x="187" y="385"/>
                    <a:pt x="100" y="297"/>
                    <a:pt x="1" y="16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53" y="109"/>
                    <a:pt x="106" y="100"/>
                    <a:pt x="154" y="136"/>
                  </a:cubicBezTo>
                  <a:cubicBezTo>
                    <a:pt x="157" y="106"/>
                    <a:pt x="167" y="46"/>
                    <a:pt x="208" y="18"/>
                  </a:cubicBezTo>
                  <a:cubicBezTo>
                    <a:pt x="234" y="1"/>
                    <a:pt x="267" y="0"/>
                    <a:pt x="306" y="15"/>
                  </a:cubicBezTo>
                  <a:cubicBezTo>
                    <a:pt x="328" y="23"/>
                    <a:pt x="344" y="36"/>
                    <a:pt x="354" y="53"/>
                  </a:cubicBezTo>
                  <a:cubicBezTo>
                    <a:pt x="368" y="75"/>
                    <a:pt x="367" y="100"/>
                    <a:pt x="365" y="117"/>
                  </a:cubicBezTo>
                  <a:cubicBezTo>
                    <a:pt x="386" y="99"/>
                    <a:pt x="423" y="74"/>
                    <a:pt x="463" y="78"/>
                  </a:cubicBezTo>
                  <a:cubicBezTo>
                    <a:pt x="492" y="81"/>
                    <a:pt x="518" y="99"/>
                    <a:pt x="538" y="133"/>
                  </a:cubicBezTo>
                  <a:cubicBezTo>
                    <a:pt x="541" y="139"/>
                    <a:pt x="545" y="145"/>
                    <a:pt x="548" y="152"/>
                  </a:cubicBezTo>
                  <a:cubicBezTo>
                    <a:pt x="562" y="181"/>
                    <a:pt x="563" y="206"/>
                    <a:pt x="551" y="226"/>
                  </a:cubicBezTo>
                  <a:cubicBezTo>
                    <a:pt x="541" y="244"/>
                    <a:pt x="523" y="255"/>
                    <a:pt x="506" y="261"/>
                  </a:cubicBezTo>
                  <a:cubicBezTo>
                    <a:pt x="533" y="265"/>
                    <a:pt x="567" y="275"/>
                    <a:pt x="592" y="299"/>
                  </a:cubicBezTo>
                  <a:cubicBezTo>
                    <a:pt x="592" y="299"/>
                    <a:pt x="592" y="300"/>
                    <a:pt x="593" y="300"/>
                  </a:cubicBezTo>
                  <a:cubicBezTo>
                    <a:pt x="593" y="302"/>
                    <a:pt x="594" y="303"/>
                    <a:pt x="594" y="304"/>
                  </a:cubicBezTo>
                  <a:cubicBezTo>
                    <a:pt x="593" y="306"/>
                    <a:pt x="592" y="308"/>
                    <a:pt x="591" y="309"/>
                  </a:cubicBezTo>
                  <a:cubicBezTo>
                    <a:pt x="583" y="314"/>
                    <a:pt x="583" y="314"/>
                    <a:pt x="583" y="314"/>
                  </a:cubicBezTo>
                  <a:cubicBezTo>
                    <a:pt x="427" y="381"/>
                    <a:pt x="301" y="416"/>
                    <a:pt x="294" y="418"/>
                  </a:cubicBezTo>
                  <a:cubicBezTo>
                    <a:pt x="276" y="428"/>
                    <a:pt x="256" y="430"/>
                    <a:pt x="237" y="425"/>
                  </a:cubicBezTo>
                  <a:close/>
                  <a:moveTo>
                    <a:pt x="7" y="166"/>
                  </a:moveTo>
                  <a:cubicBezTo>
                    <a:pt x="107" y="298"/>
                    <a:pt x="195" y="386"/>
                    <a:pt x="196" y="387"/>
                  </a:cubicBezTo>
                  <a:cubicBezTo>
                    <a:pt x="196" y="387"/>
                    <a:pt x="196" y="387"/>
                    <a:pt x="196" y="387"/>
                  </a:cubicBezTo>
                  <a:cubicBezTo>
                    <a:pt x="216" y="421"/>
                    <a:pt x="258" y="432"/>
                    <a:pt x="292" y="413"/>
                  </a:cubicBezTo>
                  <a:cubicBezTo>
                    <a:pt x="292" y="413"/>
                    <a:pt x="292" y="413"/>
                    <a:pt x="292" y="413"/>
                  </a:cubicBezTo>
                  <a:cubicBezTo>
                    <a:pt x="294" y="412"/>
                    <a:pt x="421" y="378"/>
                    <a:pt x="581" y="309"/>
                  </a:cubicBezTo>
                  <a:cubicBezTo>
                    <a:pt x="588" y="305"/>
                    <a:pt x="588" y="305"/>
                    <a:pt x="588" y="305"/>
                  </a:cubicBezTo>
                  <a:cubicBezTo>
                    <a:pt x="588" y="304"/>
                    <a:pt x="588" y="304"/>
                    <a:pt x="588" y="304"/>
                  </a:cubicBezTo>
                  <a:cubicBezTo>
                    <a:pt x="588" y="304"/>
                    <a:pt x="588" y="303"/>
                    <a:pt x="588" y="303"/>
                  </a:cubicBezTo>
                  <a:cubicBezTo>
                    <a:pt x="588" y="303"/>
                    <a:pt x="588" y="303"/>
                    <a:pt x="588" y="303"/>
                  </a:cubicBezTo>
                  <a:cubicBezTo>
                    <a:pt x="561" y="277"/>
                    <a:pt x="522" y="268"/>
                    <a:pt x="495" y="265"/>
                  </a:cubicBezTo>
                  <a:cubicBezTo>
                    <a:pt x="482" y="264"/>
                    <a:pt x="482" y="264"/>
                    <a:pt x="482" y="264"/>
                  </a:cubicBezTo>
                  <a:cubicBezTo>
                    <a:pt x="494" y="260"/>
                    <a:pt x="494" y="260"/>
                    <a:pt x="494" y="260"/>
                  </a:cubicBezTo>
                  <a:cubicBezTo>
                    <a:pt x="512" y="255"/>
                    <a:pt x="535" y="244"/>
                    <a:pt x="547" y="223"/>
                  </a:cubicBezTo>
                  <a:cubicBezTo>
                    <a:pt x="557" y="205"/>
                    <a:pt x="556" y="182"/>
                    <a:pt x="543" y="154"/>
                  </a:cubicBezTo>
                  <a:cubicBezTo>
                    <a:pt x="540" y="148"/>
                    <a:pt x="537" y="141"/>
                    <a:pt x="533" y="136"/>
                  </a:cubicBezTo>
                  <a:cubicBezTo>
                    <a:pt x="514" y="104"/>
                    <a:pt x="490" y="86"/>
                    <a:pt x="462" y="83"/>
                  </a:cubicBezTo>
                  <a:cubicBezTo>
                    <a:pt x="421" y="79"/>
                    <a:pt x="382" y="108"/>
                    <a:pt x="363" y="126"/>
                  </a:cubicBezTo>
                  <a:cubicBezTo>
                    <a:pt x="356" y="131"/>
                    <a:pt x="356" y="131"/>
                    <a:pt x="356" y="131"/>
                  </a:cubicBezTo>
                  <a:cubicBezTo>
                    <a:pt x="358" y="123"/>
                    <a:pt x="358" y="123"/>
                    <a:pt x="358" y="123"/>
                  </a:cubicBezTo>
                  <a:cubicBezTo>
                    <a:pt x="361" y="109"/>
                    <a:pt x="365" y="80"/>
                    <a:pt x="350" y="55"/>
                  </a:cubicBezTo>
                  <a:cubicBezTo>
                    <a:pt x="340" y="40"/>
                    <a:pt x="325" y="28"/>
                    <a:pt x="305" y="20"/>
                  </a:cubicBezTo>
                  <a:cubicBezTo>
                    <a:pt x="267" y="5"/>
                    <a:pt x="236" y="6"/>
                    <a:pt x="211" y="23"/>
                  </a:cubicBezTo>
                  <a:cubicBezTo>
                    <a:pt x="169" y="52"/>
                    <a:pt x="161" y="121"/>
                    <a:pt x="159" y="141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5" y="143"/>
                    <a:pt x="155" y="143"/>
                    <a:pt x="155" y="143"/>
                  </a:cubicBezTo>
                  <a:cubicBezTo>
                    <a:pt x="108" y="106"/>
                    <a:pt x="57" y="114"/>
                    <a:pt x="7" y="1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D052E618-1379-4690-90C2-D3EE3B53C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3711575"/>
              <a:ext cx="392113" cy="392113"/>
            </a:xfrm>
            <a:custGeom>
              <a:avLst/>
              <a:gdLst>
                <a:gd name="T0" fmla="*/ 176 w 176"/>
                <a:gd name="T1" fmla="*/ 37 h 176"/>
                <a:gd name="T2" fmla="*/ 139 w 176"/>
                <a:gd name="T3" fmla="*/ 176 h 176"/>
                <a:gd name="T4" fmla="*/ 0 w 176"/>
                <a:gd name="T5" fmla="*/ 139 h 176"/>
                <a:gd name="T6" fmla="*/ 37 w 176"/>
                <a:gd name="T7" fmla="*/ 0 h 176"/>
                <a:gd name="T8" fmla="*/ 176 w 176"/>
                <a:gd name="T9" fmla="*/ 3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76" y="37"/>
                  </a:moveTo>
                  <a:cubicBezTo>
                    <a:pt x="133" y="87"/>
                    <a:pt x="127" y="111"/>
                    <a:pt x="139" y="176"/>
                  </a:cubicBezTo>
                  <a:cubicBezTo>
                    <a:pt x="89" y="133"/>
                    <a:pt x="65" y="127"/>
                    <a:pt x="0" y="139"/>
                  </a:cubicBezTo>
                  <a:cubicBezTo>
                    <a:pt x="43" y="89"/>
                    <a:pt x="49" y="65"/>
                    <a:pt x="37" y="0"/>
                  </a:cubicBezTo>
                  <a:cubicBezTo>
                    <a:pt x="87" y="43"/>
                    <a:pt x="112" y="49"/>
                    <a:pt x="176" y="37"/>
                  </a:cubicBezTo>
                  <a:close/>
                </a:path>
              </a:pathLst>
            </a:custGeom>
            <a:solidFill>
              <a:srgbClr val="FFE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2BC4B8E6-3F28-49C3-8DC0-3AAB855E69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4488" y="3695700"/>
              <a:ext cx="423863" cy="423863"/>
            </a:xfrm>
            <a:custGeom>
              <a:avLst/>
              <a:gdLst>
                <a:gd name="T0" fmla="*/ 150 w 190"/>
                <a:gd name="T1" fmla="*/ 190 h 190"/>
                <a:gd name="T2" fmla="*/ 144 w 190"/>
                <a:gd name="T3" fmla="*/ 185 h 190"/>
                <a:gd name="T4" fmla="*/ 7 w 190"/>
                <a:gd name="T5" fmla="*/ 148 h 190"/>
                <a:gd name="T6" fmla="*/ 0 w 190"/>
                <a:gd name="T7" fmla="*/ 150 h 190"/>
                <a:gd name="T8" fmla="*/ 5 w 190"/>
                <a:gd name="T9" fmla="*/ 144 h 190"/>
                <a:gd name="T10" fmla="*/ 42 w 190"/>
                <a:gd name="T11" fmla="*/ 7 h 190"/>
                <a:gd name="T12" fmla="*/ 40 w 190"/>
                <a:gd name="T13" fmla="*/ 0 h 190"/>
                <a:gd name="T14" fmla="*/ 46 w 190"/>
                <a:gd name="T15" fmla="*/ 5 h 190"/>
                <a:gd name="T16" fmla="*/ 183 w 190"/>
                <a:gd name="T17" fmla="*/ 42 h 190"/>
                <a:gd name="T18" fmla="*/ 190 w 190"/>
                <a:gd name="T19" fmla="*/ 40 h 190"/>
                <a:gd name="T20" fmla="*/ 185 w 190"/>
                <a:gd name="T21" fmla="*/ 46 h 190"/>
                <a:gd name="T22" fmla="*/ 149 w 190"/>
                <a:gd name="T23" fmla="*/ 183 h 190"/>
                <a:gd name="T24" fmla="*/ 150 w 190"/>
                <a:gd name="T25" fmla="*/ 190 h 190"/>
                <a:gd name="T26" fmla="*/ 48 w 190"/>
                <a:gd name="T27" fmla="*/ 13 h 190"/>
                <a:gd name="T28" fmla="*/ 14 w 190"/>
                <a:gd name="T29" fmla="*/ 142 h 190"/>
                <a:gd name="T30" fmla="*/ 142 w 190"/>
                <a:gd name="T31" fmla="*/ 177 h 190"/>
                <a:gd name="T32" fmla="*/ 177 w 190"/>
                <a:gd name="T33" fmla="*/ 48 h 190"/>
                <a:gd name="T34" fmla="*/ 48 w 190"/>
                <a:gd name="T35" fmla="*/ 1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190">
                  <a:moveTo>
                    <a:pt x="150" y="190"/>
                  </a:moveTo>
                  <a:cubicBezTo>
                    <a:pt x="144" y="185"/>
                    <a:pt x="144" y="185"/>
                    <a:pt x="144" y="185"/>
                  </a:cubicBezTo>
                  <a:cubicBezTo>
                    <a:pt x="95" y="143"/>
                    <a:pt x="72" y="136"/>
                    <a:pt x="7" y="148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7" y="94"/>
                    <a:pt x="54" y="71"/>
                    <a:pt x="42" y="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96" y="47"/>
                    <a:pt x="119" y="54"/>
                    <a:pt x="183" y="42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43" y="95"/>
                    <a:pt x="137" y="119"/>
                    <a:pt x="149" y="183"/>
                  </a:cubicBezTo>
                  <a:lnTo>
                    <a:pt x="150" y="190"/>
                  </a:lnTo>
                  <a:close/>
                  <a:moveTo>
                    <a:pt x="48" y="13"/>
                  </a:moveTo>
                  <a:cubicBezTo>
                    <a:pt x="58" y="71"/>
                    <a:pt x="51" y="97"/>
                    <a:pt x="14" y="142"/>
                  </a:cubicBezTo>
                  <a:cubicBezTo>
                    <a:pt x="72" y="132"/>
                    <a:pt x="97" y="139"/>
                    <a:pt x="142" y="177"/>
                  </a:cubicBezTo>
                  <a:cubicBezTo>
                    <a:pt x="132" y="119"/>
                    <a:pt x="139" y="93"/>
                    <a:pt x="177" y="48"/>
                  </a:cubicBezTo>
                  <a:cubicBezTo>
                    <a:pt x="119" y="58"/>
                    <a:pt x="93" y="51"/>
                    <a:pt x="48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dobe 黑体 Std R" panose="020B0400000000000000" pitchFamily="34" charset="-122"/>
                <a:ea typeface="黑体" panose="02010609060101010101" pitchFamily="49" charset="-122"/>
                <a:sym typeface="Adobe 黑体 Std R" panose="020B0400000000000000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495290-2091-2FA8-127E-0AB176E4BF90}"/>
              </a:ext>
            </a:extLst>
          </p:cNvPr>
          <p:cNvGrpSpPr/>
          <p:nvPr/>
        </p:nvGrpSpPr>
        <p:grpSpPr>
          <a:xfrm>
            <a:off x="4366875" y="3715546"/>
            <a:ext cx="3458249" cy="800220"/>
            <a:chOff x="4344698" y="4388404"/>
            <a:chExt cx="3458249" cy="80022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CAC3A40-95AE-1E79-5522-49EBA30CED83}"/>
                </a:ext>
              </a:extLst>
            </p:cNvPr>
            <p:cNvGrpSpPr/>
            <p:nvPr/>
          </p:nvGrpSpPr>
          <p:grpSpPr>
            <a:xfrm>
              <a:off x="4344698" y="4388404"/>
              <a:ext cx="2537144" cy="704953"/>
              <a:chOff x="4111746" y="3765657"/>
              <a:chExt cx="2537144" cy="704953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1DE193F1-8993-6B4F-57AA-08C54278996D}"/>
                  </a:ext>
                </a:extLst>
              </p:cNvPr>
              <p:cNvSpPr/>
              <p:nvPr/>
            </p:nvSpPr>
            <p:spPr>
              <a:xfrm>
                <a:off x="4771834" y="3765657"/>
                <a:ext cx="1877056" cy="40011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dobe 黑体 Std R" panose="020B0400000000000000" pitchFamily="34" charset="-122"/>
                    <a:ea typeface="黑体" panose="02010609060101010101" pitchFamily="49" charset="-122"/>
                    <a:cs typeface="+mn-ea"/>
                    <a:sym typeface="Adobe 黑体 Std R" panose="020B0400000000000000" pitchFamily="34" charset="-122"/>
                  </a:rPr>
                  <a:t>介绍人：邝晔旸</a:t>
                </a:r>
              </a:p>
            </p:txBody>
          </p:sp>
          <p:sp>
            <p:nvSpPr>
              <p:cNvPr id="8" name="iconfont-1000-785028">
                <a:extLst>
                  <a:ext uri="{FF2B5EF4-FFF2-40B4-BE49-F238E27FC236}">
                    <a16:creationId xmlns:a16="http://schemas.microsoft.com/office/drawing/2014/main" id="{23729671-33A8-4655-B72E-B88255C04A38}"/>
                  </a:ext>
                </a:extLst>
              </p:cNvPr>
              <p:cNvSpPr/>
              <p:nvPr/>
            </p:nvSpPr>
            <p:spPr>
              <a:xfrm>
                <a:off x="4111746" y="3860925"/>
                <a:ext cx="525363" cy="609685"/>
              </a:xfrm>
              <a:custGeom>
                <a:avLst/>
                <a:gdLst>
                  <a:gd name="T0" fmla="*/ 6045 w 10253"/>
                  <a:gd name="T1" fmla="*/ 403 h 11900"/>
                  <a:gd name="T2" fmla="*/ 2127 w 10253"/>
                  <a:gd name="T3" fmla="*/ 1983 h 11900"/>
                  <a:gd name="T4" fmla="*/ 2607 w 10253"/>
                  <a:gd name="T5" fmla="*/ 6229 h 11900"/>
                  <a:gd name="T6" fmla="*/ 3080 w 10253"/>
                  <a:gd name="T7" fmla="*/ 6609 h 11900"/>
                  <a:gd name="T8" fmla="*/ 2407 w 10253"/>
                  <a:gd name="T9" fmla="*/ 7010 h 11900"/>
                  <a:gd name="T10" fmla="*/ 209 w 10253"/>
                  <a:gd name="T11" fmla="*/ 9945 h 11900"/>
                  <a:gd name="T12" fmla="*/ 16 w 10253"/>
                  <a:gd name="T13" fmla="*/ 11283 h 11900"/>
                  <a:gd name="T14" fmla="*/ 513 w 10253"/>
                  <a:gd name="T15" fmla="*/ 11861 h 11900"/>
                  <a:gd name="T16" fmla="*/ 1085 w 10253"/>
                  <a:gd name="T17" fmla="*/ 11358 h 11900"/>
                  <a:gd name="T18" fmla="*/ 1147 w 10253"/>
                  <a:gd name="T19" fmla="*/ 10779 h 11900"/>
                  <a:gd name="T20" fmla="*/ 5078 w 10253"/>
                  <a:gd name="T21" fmla="*/ 7310 h 11900"/>
                  <a:gd name="T22" fmla="*/ 8651 w 10253"/>
                  <a:gd name="T23" fmla="*/ 3734 h 11900"/>
                  <a:gd name="T24" fmla="*/ 6045 w 10253"/>
                  <a:gd name="T25" fmla="*/ 403 h 11900"/>
                  <a:gd name="T26" fmla="*/ 5130 w 10253"/>
                  <a:gd name="T27" fmla="*/ 6207 h 11900"/>
                  <a:gd name="T28" fmla="*/ 2713 w 10253"/>
                  <a:gd name="T29" fmla="*/ 3790 h 11900"/>
                  <a:gd name="T30" fmla="*/ 5133 w 10253"/>
                  <a:gd name="T31" fmla="*/ 1377 h 11900"/>
                  <a:gd name="T32" fmla="*/ 7546 w 10253"/>
                  <a:gd name="T33" fmla="*/ 3793 h 11900"/>
                  <a:gd name="T34" fmla="*/ 5130 w 10253"/>
                  <a:gd name="T35" fmla="*/ 6207 h 11900"/>
                  <a:gd name="T36" fmla="*/ 10246 w 10253"/>
                  <a:gd name="T37" fmla="*/ 10990 h 11900"/>
                  <a:gd name="T38" fmla="*/ 8912 w 10253"/>
                  <a:gd name="T39" fmla="*/ 7891 h 11900"/>
                  <a:gd name="T40" fmla="*/ 8672 w 10253"/>
                  <a:gd name="T41" fmla="*/ 7678 h 11900"/>
                  <a:gd name="T42" fmla="*/ 8035 w 10253"/>
                  <a:gd name="T43" fmla="*/ 7752 h 11900"/>
                  <a:gd name="T44" fmla="*/ 7945 w 10253"/>
                  <a:gd name="T45" fmla="*/ 8340 h 11900"/>
                  <a:gd name="T46" fmla="*/ 8209 w 10253"/>
                  <a:gd name="T47" fmla="*/ 8694 h 11900"/>
                  <a:gd name="T48" fmla="*/ 9068 w 10253"/>
                  <a:gd name="T49" fmla="*/ 10473 h 11900"/>
                  <a:gd name="T50" fmla="*/ 9186 w 10253"/>
                  <a:gd name="T51" fmla="*/ 11366 h 11900"/>
                  <a:gd name="T52" fmla="*/ 9755 w 10253"/>
                  <a:gd name="T53" fmla="*/ 11859 h 11900"/>
                  <a:gd name="T54" fmla="*/ 10245 w 10253"/>
                  <a:gd name="T55" fmla="*/ 11349 h 11900"/>
                  <a:gd name="T56" fmla="*/ 10246 w 10253"/>
                  <a:gd name="T57" fmla="*/ 10990 h 1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53" h="11900">
                    <a:moveTo>
                      <a:pt x="6045" y="403"/>
                    </a:moveTo>
                    <a:cubicBezTo>
                      <a:pt x="4538" y="0"/>
                      <a:pt x="2932" y="648"/>
                      <a:pt x="2127" y="1983"/>
                    </a:cubicBezTo>
                    <a:cubicBezTo>
                      <a:pt x="1308" y="3340"/>
                      <a:pt x="1501" y="5069"/>
                      <a:pt x="2607" y="6229"/>
                    </a:cubicBezTo>
                    <a:cubicBezTo>
                      <a:pt x="2725" y="6352"/>
                      <a:pt x="2874" y="6445"/>
                      <a:pt x="3080" y="6609"/>
                    </a:cubicBezTo>
                    <a:cubicBezTo>
                      <a:pt x="2775" y="6790"/>
                      <a:pt x="2587" y="6894"/>
                      <a:pt x="2407" y="7010"/>
                    </a:cubicBezTo>
                    <a:cubicBezTo>
                      <a:pt x="1309" y="7715"/>
                      <a:pt x="555" y="8686"/>
                      <a:pt x="209" y="9945"/>
                    </a:cubicBezTo>
                    <a:cubicBezTo>
                      <a:pt x="90" y="10377"/>
                      <a:pt x="39" y="10835"/>
                      <a:pt x="16" y="11283"/>
                    </a:cubicBezTo>
                    <a:cubicBezTo>
                      <a:pt x="0" y="11614"/>
                      <a:pt x="237" y="11838"/>
                      <a:pt x="513" y="11861"/>
                    </a:cubicBezTo>
                    <a:cubicBezTo>
                      <a:pt x="786" y="11883"/>
                      <a:pt x="1020" y="11688"/>
                      <a:pt x="1085" y="11358"/>
                    </a:cubicBezTo>
                    <a:cubicBezTo>
                      <a:pt x="1122" y="11169"/>
                      <a:pt x="1125" y="10972"/>
                      <a:pt x="1147" y="10779"/>
                    </a:cubicBezTo>
                    <a:cubicBezTo>
                      <a:pt x="1377" y="8785"/>
                      <a:pt x="3068" y="7293"/>
                      <a:pt x="5078" y="7310"/>
                    </a:cubicBezTo>
                    <a:cubicBezTo>
                      <a:pt x="7064" y="7327"/>
                      <a:pt x="8700" y="5690"/>
                      <a:pt x="8651" y="3734"/>
                    </a:cubicBezTo>
                    <a:cubicBezTo>
                      <a:pt x="8612" y="2175"/>
                      <a:pt x="7538" y="802"/>
                      <a:pt x="6045" y="403"/>
                    </a:cubicBezTo>
                    <a:close/>
                    <a:moveTo>
                      <a:pt x="5130" y="6207"/>
                    </a:moveTo>
                    <a:cubicBezTo>
                      <a:pt x="3780" y="6205"/>
                      <a:pt x="2711" y="5135"/>
                      <a:pt x="2713" y="3790"/>
                    </a:cubicBezTo>
                    <a:cubicBezTo>
                      <a:pt x="2715" y="2440"/>
                      <a:pt x="3782" y="1377"/>
                      <a:pt x="5133" y="1377"/>
                    </a:cubicBezTo>
                    <a:cubicBezTo>
                      <a:pt x="6490" y="1377"/>
                      <a:pt x="7545" y="2434"/>
                      <a:pt x="7546" y="3793"/>
                    </a:cubicBezTo>
                    <a:cubicBezTo>
                      <a:pt x="7547" y="5148"/>
                      <a:pt x="6485" y="6208"/>
                      <a:pt x="5130" y="6207"/>
                    </a:cubicBezTo>
                    <a:close/>
                    <a:moveTo>
                      <a:pt x="10246" y="10990"/>
                    </a:moveTo>
                    <a:cubicBezTo>
                      <a:pt x="10214" y="9952"/>
                      <a:pt x="9662" y="8652"/>
                      <a:pt x="8912" y="7891"/>
                    </a:cubicBezTo>
                    <a:cubicBezTo>
                      <a:pt x="8837" y="7815"/>
                      <a:pt x="8763" y="7730"/>
                      <a:pt x="8672" y="7678"/>
                    </a:cubicBezTo>
                    <a:cubicBezTo>
                      <a:pt x="8446" y="7550"/>
                      <a:pt x="8183" y="7532"/>
                      <a:pt x="8035" y="7752"/>
                    </a:cubicBezTo>
                    <a:cubicBezTo>
                      <a:pt x="7933" y="7904"/>
                      <a:pt x="7920" y="8147"/>
                      <a:pt x="7945" y="8340"/>
                    </a:cubicBezTo>
                    <a:cubicBezTo>
                      <a:pt x="7961" y="8467"/>
                      <a:pt x="8114" y="8579"/>
                      <a:pt x="8209" y="8694"/>
                    </a:cubicBezTo>
                    <a:cubicBezTo>
                      <a:pt x="8640" y="9217"/>
                      <a:pt x="8940" y="9805"/>
                      <a:pt x="9068" y="10473"/>
                    </a:cubicBezTo>
                    <a:cubicBezTo>
                      <a:pt x="9124" y="10767"/>
                      <a:pt x="9136" y="11070"/>
                      <a:pt x="9186" y="11366"/>
                    </a:cubicBezTo>
                    <a:cubicBezTo>
                      <a:pt x="9240" y="11683"/>
                      <a:pt x="9486" y="11900"/>
                      <a:pt x="9755" y="11859"/>
                    </a:cubicBezTo>
                    <a:cubicBezTo>
                      <a:pt x="10037" y="11816"/>
                      <a:pt x="10222" y="11652"/>
                      <a:pt x="10245" y="11349"/>
                    </a:cubicBezTo>
                    <a:cubicBezTo>
                      <a:pt x="10253" y="11242"/>
                      <a:pt x="10246" y="11134"/>
                      <a:pt x="10246" y="1099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dobe 黑体 Std R" panose="020B0400000000000000" pitchFamily="34" charset="-122"/>
                  <a:ea typeface="黑体" panose="02010609060101010101" pitchFamily="49" charset="-122"/>
                  <a:sym typeface="Adobe 黑体 Std R" panose="020B0400000000000000" pitchFamily="34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4C8419-9F67-D757-078D-578FBCBCDEB5}"/>
                </a:ext>
              </a:extLst>
            </p:cNvPr>
            <p:cNvSpPr/>
            <p:nvPr/>
          </p:nvSpPr>
          <p:spPr>
            <a:xfrm>
              <a:off x="5004786" y="4788514"/>
              <a:ext cx="2798161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介绍时间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：</a:t>
              </a:r>
              <a:r>
                <a:rPr lang="en-US" altLang="zh-CN" sz="2000" dirty="0"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2024</a:t>
              </a:r>
              <a:r>
                <a:rPr kumimoji="0" lang="en-US" altLang="zh-CN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dobe 黑体 Std R" panose="020B0400000000000000" pitchFamily="34" charset="-122"/>
                  <a:ea typeface="黑体" panose="02010609060101010101" pitchFamily="49" charset="-122"/>
                  <a:cs typeface="+mn-ea"/>
                  <a:sym typeface="Adobe 黑体 Std R" panose="020B0400000000000000" pitchFamily="34" charset="-122"/>
                </a:rPr>
                <a:t>/5/9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dobe 黑体 Std R" panose="020B0400000000000000" pitchFamily="34" charset="-122"/>
                <a:ea typeface="黑体" panose="02010609060101010101" pitchFamily="49" charset="-122"/>
                <a:cs typeface="+mn-ea"/>
                <a:sym typeface="Adobe 黑体 Std R" panose="020B0400000000000000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41903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VECTOR" val="#950875;#954803;"/>
  <p:tag name="ISLIDE.ICON" val="#37002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479987;#949809;"/>
  <p:tag name="ISLIDE.ICON" val="#164955;#165751;#16632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370027;"/>
  <p:tag name="ISLIDE.VECTOR" val="#950875;#954803;#970346;"/>
</p:tagLst>
</file>

<file path=ppt/theme/theme1.xml><?xml version="1.0" encoding="utf-8"?>
<a:theme xmlns:a="http://schemas.openxmlformats.org/drawingml/2006/main" name="主题5">
  <a:themeElements>
    <a:clrScheme name="SEU">
      <a:dk1>
        <a:sysClr val="windowText" lastClr="000000"/>
      </a:dk1>
      <a:lt1>
        <a:sysClr val="window" lastClr="FFFFFF"/>
      </a:lt1>
      <a:dk2>
        <a:srgbClr val="44546A"/>
      </a:dk2>
      <a:lt2>
        <a:srgbClr val="E3E1DD"/>
      </a:lt2>
      <a:accent1>
        <a:srgbClr val="445437"/>
      </a:accent1>
      <a:accent2>
        <a:srgbClr val="FFCC00"/>
      </a:accent2>
      <a:accent3>
        <a:srgbClr val="2872A1"/>
      </a:accent3>
      <a:accent4>
        <a:srgbClr val="FCB322"/>
      </a:accent4>
      <a:accent5>
        <a:srgbClr val="EA6C00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1659</TotalTime>
  <Words>435</Words>
  <Application>Microsoft Office PowerPoint</Application>
  <PresentationFormat>宽屏</PresentationFormat>
  <Paragraphs>82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Adobe 黑体 Std R</vt:lpstr>
      <vt:lpstr>等线</vt:lpstr>
      <vt:lpstr>微软雅黑</vt:lpstr>
      <vt:lpstr>微软雅黑</vt:lpstr>
      <vt:lpstr>Arial</vt:lpstr>
      <vt:lpstr>主题5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邝 晔旸</cp:lastModifiedBy>
  <cp:revision>137</cp:revision>
  <dcterms:created xsi:type="dcterms:W3CDTF">2017-04-28T04:55:15Z</dcterms:created>
  <dcterms:modified xsi:type="dcterms:W3CDTF">2024-05-09T11:35:24Z</dcterms:modified>
</cp:coreProperties>
</file>