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sldIdLst>
    <p:sldId id="377" r:id="rId2"/>
    <p:sldId id="375" r:id="rId3"/>
    <p:sldId id="292" r:id="rId4"/>
    <p:sldId id="378" r:id="rId5"/>
    <p:sldId id="379" r:id="rId6"/>
    <p:sldId id="380" r:id="rId7"/>
    <p:sldId id="381" r:id="rId8"/>
    <p:sldId id="293" r:id="rId9"/>
    <p:sldId id="294" r:id="rId10"/>
    <p:sldId id="295" r:id="rId11"/>
    <p:sldId id="296" r:id="rId12"/>
    <p:sldId id="297" r:id="rId13"/>
    <p:sldId id="383" r:id="rId14"/>
    <p:sldId id="298" r:id="rId15"/>
    <p:sldId id="310" r:id="rId16"/>
    <p:sldId id="299" r:id="rId17"/>
    <p:sldId id="311" r:id="rId18"/>
    <p:sldId id="301" r:id="rId19"/>
    <p:sldId id="302" r:id="rId20"/>
    <p:sldId id="384" r:id="rId21"/>
    <p:sldId id="304" r:id="rId22"/>
    <p:sldId id="385" r:id="rId23"/>
    <p:sldId id="313" r:id="rId24"/>
    <p:sldId id="314" r:id="rId25"/>
    <p:sldId id="309" r:id="rId26"/>
    <p:sldId id="387" r:id="rId27"/>
    <p:sldId id="388" r:id="rId28"/>
    <p:sldId id="315" r:id="rId29"/>
    <p:sldId id="389" r:id="rId30"/>
    <p:sldId id="316" r:id="rId31"/>
    <p:sldId id="317" r:id="rId32"/>
    <p:sldId id="319" r:id="rId33"/>
    <p:sldId id="390" r:id="rId34"/>
    <p:sldId id="318" r:id="rId35"/>
    <p:sldId id="391" r:id="rId36"/>
    <p:sldId id="392" r:id="rId37"/>
    <p:sldId id="322" r:id="rId38"/>
    <p:sldId id="394" r:id="rId39"/>
    <p:sldId id="393" r:id="rId40"/>
    <p:sldId id="323" r:id="rId41"/>
    <p:sldId id="324" r:id="rId42"/>
    <p:sldId id="325" r:id="rId43"/>
    <p:sldId id="395" r:id="rId44"/>
    <p:sldId id="306" r:id="rId45"/>
    <p:sldId id="307" r:id="rId46"/>
    <p:sldId id="326" r:id="rId47"/>
    <p:sldId id="327" r:id="rId48"/>
    <p:sldId id="396" r:id="rId49"/>
    <p:sldId id="328" r:id="rId50"/>
    <p:sldId id="330" r:id="rId51"/>
    <p:sldId id="329" r:id="rId52"/>
    <p:sldId id="331" r:id="rId53"/>
    <p:sldId id="336" r:id="rId54"/>
    <p:sldId id="332" r:id="rId55"/>
    <p:sldId id="376" r:id="rId56"/>
    <p:sldId id="337" r:id="rId57"/>
    <p:sldId id="338" r:id="rId58"/>
    <p:sldId id="339" r:id="rId59"/>
    <p:sldId id="341" r:id="rId60"/>
    <p:sldId id="340" r:id="rId61"/>
    <p:sldId id="342" r:id="rId62"/>
    <p:sldId id="344" r:id="rId63"/>
    <p:sldId id="345" r:id="rId64"/>
    <p:sldId id="346" r:id="rId65"/>
    <p:sldId id="347" r:id="rId66"/>
    <p:sldId id="397" r:id="rId67"/>
    <p:sldId id="399" r:id="rId68"/>
    <p:sldId id="349" r:id="rId69"/>
    <p:sldId id="398" r:id="rId70"/>
    <p:sldId id="352" r:id="rId71"/>
    <p:sldId id="353" r:id="rId72"/>
    <p:sldId id="354" r:id="rId73"/>
    <p:sldId id="400" r:id="rId74"/>
    <p:sldId id="401" r:id="rId75"/>
    <p:sldId id="355" r:id="rId76"/>
    <p:sldId id="356" r:id="rId77"/>
    <p:sldId id="357" r:id="rId78"/>
    <p:sldId id="402" r:id="rId79"/>
    <p:sldId id="358" r:id="rId80"/>
    <p:sldId id="359" r:id="rId81"/>
    <p:sldId id="360" r:id="rId82"/>
    <p:sldId id="403" r:id="rId83"/>
    <p:sldId id="361" r:id="rId84"/>
    <p:sldId id="364" r:id="rId85"/>
    <p:sldId id="367" r:id="rId86"/>
    <p:sldId id="368" r:id="rId87"/>
    <p:sldId id="369" r:id="rId88"/>
    <p:sldId id="370" r:id="rId89"/>
    <p:sldId id="372" r:id="rId90"/>
    <p:sldId id="382" r:id="rId9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470"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4422E-2BBA-4F75-9A69-C722662946F7}" type="datetimeFigureOut">
              <a:rPr lang="zh-CN" altLang="en-US" smtClean="0"/>
              <a:t>2026/3/10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246E0F-66A6-47CE-8F0C-8E06AAEDDCEF}" type="slidenum">
              <a:rPr lang="zh-CN" altLang="en-US" smtClean="0"/>
              <a:t>‹#›</a:t>
            </a:fld>
            <a:endParaRPr lang="zh-CN" altLang="en-US"/>
          </a:p>
        </p:txBody>
      </p:sp>
    </p:spTree>
    <p:extLst>
      <p:ext uri="{BB962C8B-B14F-4D97-AF65-F5344CB8AC3E}">
        <p14:creationId xmlns:p14="http://schemas.microsoft.com/office/powerpoint/2010/main" val="1963814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53FE77-0900-9398-2D0D-92BBDB2901C0}"/>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340BF42-FD9C-FEA2-239F-FA4B87C2B9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0B7E4D8B-BB55-8647-7749-245665A946B5}"/>
              </a:ext>
            </a:extLst>
          </p:cNvPr>
          <p:cNvSpPr>
            <a:spLocks noGrp="1"/>
          </p:cNvSpPr>
          <p:nvPr>
            <p:ph type="dt" sz="half" idx="10"/>
          </p:nvPr>
        </p:nvSpPr>
        <p:spPr/>
        <p:txBody>
          <a:bodyPr/>
          <a:lstStyle/>
          <a:p>
            <a:fld id="{F925E355-6758-4C5E-9389-7D94C9B6C77C}" type="datetimeFigureOut">
              <a:rPr lang="zh-CN" altLang="en-US" smtClean="0"/>
              <a:t>2026/3/10</a:t>
            </a:fld>
            <a:endParaRPr lang="zh-CN" altLang="en-US"/>
          </a:p>
        </p:txBody>
      </p:sp>
      <p:sp>
        <p:nvSpPr>
          <p:cNvPr id="5" name="页脚占位符 4">
            <a:extLst>
              <a:ext uri="{FF2B5EF4-FFF2-40B4-BE49-F238E27FC236}">
                <a16:creationId xmlns:a16="http://schemas.microsoft.com/office/drawing/2014/main" id="{0E0B3FF6-EADA-F23E-EEF5-AD55760A69A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0CACAAB-842A-6AF6-8DA7-662C5731E36A}"/>
              </a:ext>
            </a:extLst>
          </p:cNvPr>
          <p:cNvSpPr>
            <a:spLocks noGrp="1"/>
          </p:cNvSpPr>
          <p:nvPr>
            <p:ph type="sldNum" sz="quarter" idx="12"/>
          </p:nvPr>
        </p:nvSpPr>
        <p:spPr/>
        <p:txBody>
          <a:bodyPr/>
          <a:lstStyle/>
          <a:p>
            <a:fld id="{37DE1970-9885-4298-A55C-A61B9A1A9622}" type="slidenum">
              <a:rPr lang="zh-CN" altLang="en-US" smtClean="0"/>
              <a:t>‹#›</a:t>
            </a:fld>
            <a:endParaRPr lang="zh-CN" altLang="en-US"/>
          </a:p>
        </p:txBody>
      </p:sp>
    </p:spTree>
    <p:extLst>
      <p:ext uri="{BB962C8B-B14F-4D97-AF65-F5344CB8AC3E}">
        <p14:creationId xmlns:p14="http://schemas.microsoft.com/office/powerpoint/2010/main" val="958199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FADF5F-BDE3-6BCE-54B1-5DE05543F6C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13D9BB8-84EC-27AD-71EA-DA27792B65E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1099053-BBDF-A801-7CD8-BB9AD6469B95}"/>
              </a:ext>
            </a:extLst>
          </p:cNvPr>
          <p:cNvSpPr>
            <a:spLocks noGrp="1"/>
          </p:cNvSpPr>
          <p:nvPr>
            <p:ph type="dt" sz="half" idx="10"/>
          </p:nvPr>
        </p:nvSpPr>
        <p:spPr/>
        <p:txBody>
          <a:bodyPr/>
          <a:lstStyle/>
          <a:p>
            <a:fld id="{F925E355-6758-4C5E-9389-7D94C9B6C77C}" type="datetimeFigureOut">
              <a:rPr lang="zh-CN" altLang="en-US" smtClean="0"/>
              <a:t>2026/3/10</a:t>
            </a:fld>
            <a:endParaRPr lang="zh-CN" altLang="en-US"/>
          </a:p>
        </p:txBody>
      </p:sp>
      <p:sp>
        <p:nvSpPr>
          <p:cNvPr id="5" name="页脚占位符 4">
            <a:extLst>
              <a:ext uri="{FF2B5EF4-FFF2-40B4-BE49-F238E27FC236}">
                <a16:creationId xmlns:a16="http://schemas.microsoft.com/office/drawing/2014/main" id="{509E94ED-9595-B4EA-762F-DE383C0C065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39C4E3C-BA38-603D-A003-73ED2C7C892D}"/>
              </a:ext>
            </a:extLst>
          </p:cNvPr>
          <p:cNvSpPr>
            <a:spLocks noGrp="1"/>
          </p:cNvSpPr>
          <p:nvPr>
            <p:ph type="sldNum" sz="quarter" idx="12"/>
          </p:nvPr>
        </p:nvSpPr>
        <p:spPr/>
        <p:txBody>
          <a:bodyPr/>
          <a:lstStyle/>
          <a:p>
            <a:fld id="{37DE1970-9885-4298-A55C-A61B9A1A9622}" type="slidenum">
              <a:rPr lang="zh-CN" altLang="en-US" smtClean="0"/>
              <a:t>‹#›</a:t>
            </a:fld>
            <a:endParaRPr lang="zh-CN" altLang="en-US"/>
          </a:p>
        </p:txBody>
      </p:sp>
    </p:spTree>
    <p:extLst>
      <p:ext uri="{BB962C8B-B14F-4D97-AF65-F5344CB8AC3E}">
        <p14:creationId xmlns:p14="http://schemas.microsoft.com/office/powerpoint/2010/main" val="116594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8219A8-BFB9-1A94-B464-6A80E581415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5F7A8CA-6A79-B76B-3AD5-ECA364C3FB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5AEBD292-70DD-C41A-2302-65E347D274F2}"/>
              </a:ext>
            </a:extLst>
          </p:cNvPr>
          <p:cNvSpPr>
            <a:spLocks noGrp="1"/>
          </p:cNvSpPr>
          <p:nvPr>
            <p:ph type="dt" sz="half" idx="10"/>
          </p:nvPr>
        </p:nvSpPr>
        <p:spPr/>
        <p:txBody>
          <a:bodyPr/>
          <a:lstStyle/>
          <a:p>
            <a:fld id="{F925E355-6758-4C5E-9389-7D94C9B6C77C}" type="datetimeFigureOut">
              <a:rPr lang="zh-CN" altLang="en-US" smtClean="0"/>
              <a:t>2026/3/10</a:t>
            </a:fld>
            <a:endParaRPr lang="zh-CN" altLang="en-US"/>
          </a:p>
        </p:txBody>
      </p:sp>
      <p:sp>
        <p:nvSpPr>
          <p:cNvPr id="5" name="页脚占位符 4">
            <a:extLst>
              <a:ext uri="{FF2B5EF4-FFF2-40B4-BE49-F238E27FC236}">
                <a16:creationId xmlns:a16="http://schemas.microsoft.com/office/drawing/2014/main" id="{DCC77D2E-4752-52A9-1369-0239048188F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FF7A293-6EA9-1749-F828-8F2AC7157028}"/>
              </a:ext>
            </a:extLst>
          </p:cNvPr>
          <p:cNvSpPr>
            <a:spLocks noGrp="1"/>
          </p:cNvSpPr>
          <p:nvPr>
            <p:ph type="sldNum" sz="quarter" idx="12"/>
          </p:nvPr>
        </p:nvSpPr>
        <p:spPr/>
        <p:txBody>
          <a:bodyPr/>
          <a:lstStyle/>
          <a:p>
            <a:fld id="{37DE1970-9885-4298-A55C-A61B9A1A9622}" type="slidenum">
              <a:rPr lang="zh-CN" altLang="en-US" smtClean="0"/>
              <a:t>‹#›</a:t>
            </a:fld>
            <a:endParaRPr lang="zh-CN" altLang="en-US"/>
          </a:p>
        </p:txBody>
      </p:sp>
    </p:spTree>
    <p:extLst>
      <p:ext uri="{BB962C8B-B14F-4D97-AF65-F5344CB8AC3E}">
        <p14:creationId xmlns:p14="http://schemas.microsoft.com/office/powerpoint/2010/main" val="4241239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BE5922-3D2E-C1F3-23A1-68688E3AFE3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E6BA7BC-CCDB-48D0-7E74-117DA29BE187}"/>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DD312A30-8AA6-AC87-6929-A27217A343A1}"/>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BE3F91E4-D1D2-374B-4D19-0E39C2C70146}"/>
              </a:ext>
            </a:extLst>
          </p:cNvPr>
          <p:cNvSpPr>
            <a:spLocks noGrp="1"/>
          </p:cNvSpPr>
          <p:nvPr>
            <p:ph type="dt" sz="half" idx="10"/>
          </p:nvPr>
        </p:nvSpPr>
        <p:spPr/>
        <p:txBody>
          <a:bodyPr/>
          <a:lstStyle/>
          <a:p>
            <a:fld id="{F925E355-6758-4C5E-9389-7D94C9B6C77C}" type="datetimeFigureOut">
              <a:rPr lang="zh-CN" altLang="en-US" smtClean="0"/>
              <a:t>2026/3/10</a:t>
            </a:fld>
            <a:endParaRPr lang="zh-CN" altLang="en-US"/>
          </a:p>
        </p:txBody>
      </p:sp>
      <p:sp>
        <p:nvSpPr>
          <p:cNvPr id="6" name="页脚占位符 5">
            <a:extLst>
              <a:ext uri="{FF2B5EF4-FFF2-40B4-BE49-F238E27FC236}">
                <a16:creationId xmlns:a16="http://schemas.microsoft.com/office/drawing/2014/main" id="{E6148533-ED6D-BCF9-29F1-B4D079D55E1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87EEE71-1CED-C482-A940-5CAE938F0B73}"/>
              </a:ext>
            </a:extLst>
          </p:cNvPr>
          <p:cNvSpPr>
            <a:spLocks noGrp="1"/>
          </p:cNvSpPr>
          <p:nvPr>
            <p:ph type="sldNum" sz="quarter" idx="12"/>
          </p:nvPr>
        </p:nvSpPr>
        <p:spPr/>
        <p:txBody>
          <a:bodyPr/>
          <a:lstStyle/>
          <a:p>
            <a:fld id="{37DE1970-9885-4298-A55C-A61B9A1A9622}" type="slidenum">
              <a:rPr lang="zh-CN" altLang="en-US" smtClean="0"/>
              <a:t>‹#›</a:t>
            </a:fld>
            <a:endParaRPr lang="zh-CN" altLang="en-US"/>
          </a:p>
        </p:txBody>
      </p:sp>
    </p:spTree>
    <p:extLst>
      <p:ext uri="{BB962C8B-B14F-4D97-AF65-F5344CB8AC3E}">
        <p14:creationId xmlns:p14="http://schemas.microsoft.com/office/powerpoint/2010/main" val="1555145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81FBA2-7043-E193-C5DD-706774793C4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03C2B95-6BE3-20B5-DA9B-A2A34BCE8B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2425CCE8-D091-B295-52B8-EE95292301D4}"/>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16F0E4B8-23F0-66B8-4DDF-1A12B43BD8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F0F93C87-0F41-9805-5753-524BF345CBE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6C8C647F-4153-6435-D7B2-D1D9B1152B8E}"/>
              </a:ext>
            </a:extLst>
          </p:cNvPr>
          <p:cNvSpPr>
            <a:spLocks noGrp="1"/>
          </p:cNvSpPr>
          <p:nvPr>
            <p:ph type="dt" sz="half" idx="10"/>
          </p:nvPr>
        </p:nvSpPr>
        <p:spPr/>
        <p:txBody>
          <a:bodyPr/>
          <a:lstStyle/>
          <a:p>
            <a:fld id="{F925E355-6758-4C5E-9389-7D94C9B6C77C}" type="datetimeFigureOut">
              <a:rPr lang="zh-CN" altLang="en-US" smtClean="0"/>
              <a:t>2026/3/10</a:t>
            </a:fld>
            <a:endParaRPr lang="zh-CN" altLang="en-US"/>
          </a:p>
        </p:txBody>
      </p:sp>
      <p:sp>
        <p:nvSpPr>
          <p:cNvPr id="8" name="页脚占位符 7">
            <a:extLst>
              <a:ext uri="{FF2B5EF4-FFF2-40B4-BE49-F238E27FC236}">
                <a16:creationId xmlns:a16="http://schemas.microsoft.com/office/drawing/2014/main" id="{055461EA-0045-C03D-1EAF-93F051FAF91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3A9E3E1A-F117-01B3-B932-9614A4B059E1}"/>
              </a:ext>
            </a:extLst>
          </p:cNvPr>
          <p:cNvSpPr>
            <a:spLocks noGrp="1"/>
          </p:cNvSpPr>
          <p:nvPr>
            <p:ph type="sldNum" sz="quarter" idx="12"/>
          </p:nvPr>
        </p:nvSpPr>
        <p:spPr/>
        <p:txBody>
          <a:bodyPr/>
          <a:lstStyle/>
          <a:p>
            <a:fld id="{37DE1970-9885-4298-A55C-A61B9A1A9622}" type="slidenum">
              <a:rPr lang="zh-CN" altLang="en-US" smtClean="0"/>
              <a:t>‹#›</a:t>
            </a:fld>
            <a:endParaRPr lang="zh-CN" altLang="en-US"/>
          </a:p>
        </p:txBody>
      </p:sp>
    </p:spTree>
    <p:extLst>
      <p:ext uri="{BB962C8B-B14F-4D97-AF65-F5344CB8AC3E}">
        <p14:creationId xmlns:p14="http://schemas.microsoft.com/office/powerpoint/2010/main" val="1647264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346E04-9474-795A-FBAB-63421280C8F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242BAF9-FF1D-023F-3EC7-D09F45DCE24A}"/>
              </a:ext>
            </a:extLst>
          </p:cNvPr>
          <p:cNvSpPr>
            <a:spLocks noGrp="1"/>
          </p:cNvSpPr>
          <p:nvPr>
            <p:ph type="dt" sz="half" idx="10"/>
          </p:nvPr>
        </p:nvSpPr>
        <p:spPr/>
        <p:txBody>
          <a:bodyPr/>
          <a:lstStyle/>
          <a:p>
            <a:fld id="{F925E355-6758-4C5E-9389-7D94C9B6C77C}" type="datetimeFigureOut">
              <a:rPr lang="zh-CN" altLang="en-US" smtClean="0"/>
              <a:t>2026/3/10</a:t>
            </a:fld>
            <a:endParaRPr lang="zh-CN" altLang="en-US"/>
          </a:p>
        </p:txBody>
      </p:sp>
      <p:sp>
        <p:nvSpPr>
          <p:cNvPr id="4" name="页脚占位符 3">
            <a:extLst>
              <a:ext uri="{FF2B5EF4-FFF2-40B4-BE49-F238E27FC236}">
                <a16:creationId xmlns:a16="http://schemas.microsoft.com/office/drawing/2014/main" id="{EBD11C0C-422B-EDE3-46CC-C4877759D24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FF9635E6-6450-2EE3-E622-64F21B382004}"/>
              </a:ext>
            </a:extLst>
          </p:cNvPr>
          <p:cNvSpPr>
            <a:spLocks noGrp="1"/>
          </p:cNvSpPr>
          <p:nvPr>
            <p:ph type="sldNum" sz="quarter" idx="12"/>
          </p:nvPr>
        </p:nvSpPr>
        <p:spPr/>
        <p:txBody>
          <a:bodyPr/>
          <a:lstStyle/>
          <a:p>
            <a:fld id="{37DE1970-9885-4298-A55C-A61B9A1A9622}" type="slidenum">
              <a:rPr lang="zh-CN" altLang="en-US" smtClean="0"/>
              <a:t>‹#›</a:t>
            </a:fld>
            <a:endParaRPr lang="zh-CN" altLang="en-US"/>
          </a:p>
        </p:txBody>
      </p:sp>
    </p:spTree>
    <p:extLst>
      <p:ext uri="{BB962C8B-B14F-4D97-AF65-F5344CB8AC3E}">
        <p14:creationId xmlns:p14="http://schemas.microsoft.com/office/powerpoint/2010/main" val="408169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5C7A7C8-69D3-6F98-8724-37B2120B6054}"/>
              </a:ext>
            </a:extLst>
          </p:cNvPr>
          <p:cNvSpPr>
            <a:spLocks noGrp="1"/>
          </p:cNvSpPr>
          <p:nvPr>
            <p:ph type="dt" sz="half" idx="10"/>
          </p:nvPr>
        </p:nvSpPr>
        <p:spPr/>
        <p:txBody>
          <a:bodyPr/>
          <a:lstStyle/>
          <a:p>
            <a:fld id="{F925E355-6758-4C5E-9389-7D94C9B6C77C}" type="datetimeFigureOut">
              <a:rPr lang="zh-CN" altLang="en-US" smtClean="0"/>
              <a:t>2026/3/10</a:t>
            </a:fld>
            <a:endParaRPr lang="zh-CN" altLang="en-US"/>
          </a:p>
        </p:txBody>
      </p:sp>
      <p:sp>
        <p:nvSpPr>
          <p:cNvPr id="3" name="页脚占位符 2">
            <a:extLst>
              <a:ext uri="{FF2B5EF4-FFF2-40B4-BE49-F238E27FC236}">
                <a16:creationId xmlns:a16="http://schemas.microsoft.com/office/drawing/2014/main" id="{D68529AB-B8AA-666F-6160-5ADB260B07A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2B13DA1-D43E-68D3-21A7-62AD20947C1C}"/>
              </a:ext>
            </a:extLst>
          </p:cNvPr>
          <p:cNvSpPr>
            <a:spLocks noGrp="1"/>
          </p:cNvSpPr>
          <p:nvPr>
            <p:ph type="sldNum" sz="quarter" idx="12"/>
          </p:nvPr>
        </p:nvSpPr>
        <p:spPr/>
        <p:txBody>
          <a:bodyPr/>
          <a:lstStyle/>
          <a:p>
            <a:fld id="{37DE1970-9885-4298-A55C-A61B9A1A9622}" type="slidenum">
              <a:rPr lang="zh-CN" altLang="en-US" smtClean="0"/>
              <a:t>‹#›</a:t>
            </a:fld>
            <a:endParaRPr lang="zh-CN" altLang="en-US"/>
          </a:p>
        </p:txBody>
      </p:sp>
    </p:spTree>
    <p:extLst>
      <p:ext uri="{BB962C8B-B14F-4D97-AF65-F5344CB8AC3E}">
        <p14:creationId xmlns:p14="http://schemas.microsoft.com/office/powerpoint/2010/main" val="3264210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096451-C88C-5147-367A-2B2C7759491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150C5ED-5DCC-4D9A-0E0B-9853C39BFC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C172CCD2-0048-6A65-DE13-44D6F58E9B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EA3E9619-9ABA-F072-24FE-B7ABA747A83D}"/>
              </a:ext>
            </a:extLst>
          </p:cNvPr>
          <p:cNvSpPr>
            <a:spLocks noGrp="1"/>
          </p:cNvSpPr>
          <p:nvPr>
            <p:ph type="dt" sz="half" idx="10"/>
          </p:nvPr>
        </p:nvSpPr>
        <p:spPr/>
        <p:txBody>
          <a:bodyPr/>
          <a:lstStyle/>
          <a:p>
            <a:fld id="{F925E355-6758-4C5E-9389-7D94C9B6C77C}" type="datetimeFigureOut">
              <a:rPr lang="zh-CN" altLang="en-US" smtClean="0"/>
              <a:t>2026/3/10</a:t>
            </a:fld>
            <a:endParaRPr lang="zh-CN" altLang="en-US"/>
          </a:p>
        </p:txBody>
      </p:sp>
      <p:sp>
        <p:nvSpPr>
          <p:cNvPr id="6" name="页脚占位符 5">
            <a:extLst>
              <a:ext uri="{FF2B5EF4-FFF2-40B4-BE49-F238E27FC236}">
                <a16:creationId xmlns:a16="http://schemas.microsoft.com/office/drawing/2014/main" id="{873EA156-9B23-A034-1A6B-65081EBD082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B63B82F-A2D9-1438-50E3-5370A5D7FAF1}"/>
              </a:ext>
            </a:extLst>
          </p:cNvPr>
          <p:cNvSpPr>
            <a:spLocks noGrp="1"/>
          </p:cNvSpPr>
          <p:nvPr>
            <p:ph type="sldNum" sz="quarter" idx="12"/>
          </p:nvPr>
        </p:nvSpPr>
        <p:spPr/>
        <p:txBody>
          <a:bodyPr/>
          <a:lstStyle/>
          <a:p>
            <a:fld id="{37DE1970-9885-4298-A55C-A61B9A1A9622}" type="slidenum">
              <a:rPr lang="zh-CN" altLang="en-US" smtClean="0"/>
              <a:t>‹#›</a:t>
            </a:fld>
            <a:endParaRPr lang="zh-CN" altLang="en-US"/>
          </a:p>
        </p:txBody>
      </p:sp>
    </p:spTree>
    <p:extLst>
      <p:ext uri="{BB962C8B-B14F-4D97-AF65-F5344CB8AC3E}">
        <p14:creationId xmlns:p14="http://schemas.microsoft.com/office/powerpoint/2010/main" val="1329998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E5B007-74CE-C609-D3FA-2AE2880BB19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4FE2BE1-ACF6-23C6-0C40-165F571674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189738F-299A-5E6E-06A0-B9FCAD6750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36F15E8-11BE-7F65-9139-0FC348D35AC0}"/>
              </a:ext>
            </a:extLst>
          </p:cNvPr>
          <p:cNvSpPr>
            <a:spLocks noGrp="1"/>
          </p:cNvSpPr>
          <p:nvPr>
            <p:ph type="dt" sz="half" idx="10"/>
          </p:nvPr>
        </p:nvSpPr>
        <p:spPr/>
        <p:txBody>
          <a:bodyPr/>
          <a:lstStyle/>
          <a:p>
            <a:fld id="{F925E355-6758-4C5E-9389-7D94C9B6C77C}" type="datetimeFigureOut">
              <a:rPr lang="zh-CN" altLang="en-US" smtClean="0"/>
              <a:t>2026/3/10</a:t>
            </a:fld>
            <a:endParaRPr lang="zh-CN" altLang="en-US"/>
          </a:p>
        </p:txBody>
      </p:sp>
      <p:sp>
        <p:nvSpPr>
          <p:cNvPr id="6" name="页脚占位符 5">
            <a:extLst>
              <a:ext uri="{FF2B5EF4-FFF2-40B4-BE49-F238E27FC236}">
                <a16:creationId xmlns:a16="http://schemas.microsoft.com/office/drawing/2014/main" id="{D7DD28DD-90C3-01F9-73CE-32BF4CD0F0D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D200913-CB7A-2F28-E71B-A0BBF4D733D7}"/>
              </a:ext>
            </a:extLst>
          </p:cNvPr>
          <p:cNvSpPr>
            <a:spLocks noGrp="1"/>
          </p:cNvSpPr>
          <p:nvPr>
            <p:ph type="sldNum" sz="quarter" idx="12"/>
          </p:nvPr>
        </p:nvSpPr>
        <p:spPr/>
        <p:txBody>
          <a:bodyPr/>
          <a:lstStyle/>
          <a:p>
            <a:fld id="{37DE1970-9885-4298-A55C-A61B9A1A9622}" type="slidenum">
              <a:rPr lang="zh-CN" altLang="en-US" smtClean="0"/>
              <a:t>‹#›</a:t>
            </a:fld>
            <a:endParaRPr lang="zh-CN" altLang="en-US"/>
          </a:p>
        </p:txBody>
      </p:sp>
    </p:spTree>
    <p:extLst>
      <p:ext uri="{BB962C8B-B14F-4D97-AF65-F5344CB8AC3E}">
        <p14:creationId xmlns:p14="http://schemas.microsoft.com/office/powerpoint/2010/main" val="2955814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D532BE-924D-4770-330A-F12C80986ED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A6D48D2-2206-2C6D-C545-9F5E1F9AC6E0}"/>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82E6EA8-B0C6-B096-C68F-D87AA26C32E4}"/>
              </a:ext>
            </a:extLst>
          </p:cNvPr>
          <p:cNvSpPr>
            <a:spLocks noGrp="1"/>
          </p:cNvSpPr>
          <p:nvPr>
            <p:ph type="dt" sz="half" idx="10"/>
          </p:nvPr>
        </p:nvSpPr>
        <p:spPr/>
        <p:txBody>
          <a:bodyPr/>
          <a:lstStyle/>
          <a:p>
            <a:fld id="{F925E355-6758-4C5E-9389-7D94C9B6C77C}" type="datetimeFigureOut">
              <a:rPr lang="zh-CN" altLang="en-US" smtClean="0"/>
              <a:t>2026/3/10</a:t>
            </a:fld>
            <a:endParaRPr lang="zh-CN" altLang="en-US"/>
          </a:p>
        </p:txBody>
      </p:sp>
      <p:sp>
        <p:nvSpPr>
          <p:cNvPr id="5" name="页脚占位符 4">
            <a:extLst>
              <a:ext uri="{FF2B5EF4-FFF2-40B4-BE49-F238E27FC236}">
                <a16:creationId xmlns:a16="http://schemas.microsoft.com/office/drawing/2014/main" id="{818B2589-4B2B-2AA2-4202-9EDF88B47BA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ED50B77-6CB8-313D-26B9-075C7E3BC6A7}"/>
              </a:ext>
            </a:extLst>
          </p:cNvPr>
          <p:cNvSpPr>
            <a:spLocks noGrp="1"/>
          </p:cNvSpPr>
          <p:nvPr>
            <p:ph type="sldNum" sz="quarter" idx="12"/>
          </p:nvPr>
        </p:nvSpPr>
        <p:spPr/>
        <p:txBody>
          <a:bodyPr/>
          <a:lstStyle/>
          <a:p>
            <a:fld id="{37DE1970-9885-4298-A55C-A61B9A1A9622}" type="slidenum">
              <a:rPr lang="zh-CN" altLang="en-US" smtClean="0"/>
              <a:t>‹#›</a:t>
            </a:fld>
            <a:endParaRPr lang="zh-CN" altLang="en-US"/>
          </a:p>
        </p:txBody>
      </p:sp>
    </p:spTree>
    <p:extLst>
      <p:ext uri="{BB962C8B-B14F-4D97-AF65-F5344CB8AC3E}">
        <p14:creationId xmlns:p14="http://schemas.microsoft.com/office/powerpoint/2010/main" val="214787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3A88038-ED8F-89A4-4B01-7A48EB0872D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DB5F92AA-9AE4-84D6-EA3F-6FEB0949B646}"/>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B4BF2F4-C1E2-87C5-7019-C5DB625B5198}"/>
              </a:ext>
            </a:extLst>
          </p:cNvPr>
          <p:cNvSpPr>
            <a:spLocks noGrp="1"/>
          </p:cNvSpPr>
          <p:nvPr>
            <p:ph type="dt" sz="half" idx="10"/>
          </p:nvPr>
        </p:nvSpPr>
        <p:spPr/>
        <p:txBody>
          <a:bodyPr/>
          <a:lstStyle/>
          <a:p>
            <a:fld id="{F925E355-6758-4C5E-9389-7D94C9B6C77C}" type="datetimeFigureOut">
              <a:rPr lang="zh-CN" altLang="en-US" smtClean="0"/>
              <a:t>2026/3/10</a:t>
            </a:fld>
            <a:endParaRPr lang="zh-CN" altLang="en-US"/>
          </a:p>
        </p:txBody>
      </p:sp>
      <p:sp>
        <p:nvSpPr>
          <p:cNvPr id="5" name="页脚占位符 4">
            <a:extLst>
              <a:ext uri="{FF2B5EF4-FFF2-40B4-BE49-F238E27FC236}">
                <a16:creationId xmlns:a16="http://schemas.microsoft.com/office/drawing/2014/main" id="{1731720C-D88E-18EA-7398-915483337C5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F2437D7-373E-F05C-E32D-2028E995F61C}"/>
              </a:ext>
            </a:extLst>
          </p:cNvPr>
          <p:cNvSpPr>
            <a:spLocks noGrp="1"/>
          </p:cNvSpPr>
          <p:nvPr>
            <p:ph type="sldNum" sz="quarter" idx="12"/>
          </p:nvPr>
        </p:nvSpPr>
        <p:spPr/>
        <p:txBody>
          <a:bodyPr/>
          <a:lstStyle/>
          <a:p>
            <a:fld id="{37DE1970-9885-4298-A55C-A61B9A1A9622}" type="slidenum">
              <a:rPr lang="zh-CN" altLang="en-US" smtClean="0"/>
              <a:t>‹#›</a:t>
            </a:fld>
            <a:endParaRPr lang="zh-CN" altLang="en-US"/>
          </a:p>
        </p:txBody>
      </p:sp>
    </p:spTree>
    <p:extLst>
      <p:ext uri="{BB962C8B-B14F-4D97-AF65-F5344CB8AC3E}">
        <p14:creationId xmlns:p14="http://schemas.microsoft.com/office/powerpoint/2010/main" val="1542183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F602F7C-4555-2CF7-9F49-B032839900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4928A39-E0C1-12F6-DB1F-6AC6EBAF17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4CE58D1-A66A-BCDC-7A00-4857926B97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25E355-6758-4C5E-9389-7D94C9B6C77C}" type="datetimeFigureOut">
              <a:rPr lang="zh-CN" altLang="en-US" smtClean="0"/>
              <a:t>2026/3/10</a:t>
            </a:fld>
            <a:endParaRPr lang="zh-CN" altLang="en-US"/>
          </a:p>
        </p:txBody>
      </p:sp>
      <p:sp>
        <p:nvSpPr>
          <p:cNvPr id="5" name="页脚占位符 4">
            <a:extLst>
              <a:ext uri="{FF2B5EF4-FFF2-40B4-BE49-F238E27FC236}">
                <a16:creationId xmlns:a16="http://schemas.microsoft.com/office/drawing/2014/main" id="{22F5B321-6AE9-24D9-D885-72CC1BCD1C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EC266D36-99F7-1A59-9A79-EA343B462B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DE1970-9885-4298-A55C-A61B9A1A9622}" type="slidenum">
              <a:rPr lang="zh-CN" altLang="en-US" smtClean="0"/>
              <a:t>‹#›</a:t>
            </a:fld>
            <a:endParaRPr lang="zh-CN" altLang="en-US"/>
          </a:p>
        </p:txBody>
      </p:sp>
    </p:spTree>
    <p:extLst>
      <p:ext uri="{BB962C8B-B14F-4D97-AF65-F5344CB8AC3E}">
        <p14:creationId xmlns:p14="http://schemas.microsoft.com/office/powerpoint/2010/main" val="891562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53.png"/><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68.jpeg"/></Relationships>
</file>

<file path=ppt/slides/_rels/slide4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4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7.png"/><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78.png"/></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47.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87.png"/><Relationship Id="rId9" Type="http://schemas.openxmlformats.org/officeDocument/2006/relationships/image" Target="../media/image92.png"/></Relationships>
</file>

<file path=ppt/slides/_rels/slide4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 Id="rId4" Type="http://schemas.openxmlformats.org/officeDocument/2006/relationships/image" Target="../media/image98.png"/></Relationships>
</file>

<file path=ppt/slides/_rels/slide5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png"/><Relationship Id="rId1" Type="http://schemas.openxmlformats.org/officeDocument/2006/relationships/slideLayout" Target="../slideLayouts/slideLayout7.xml"/><Relationship Id="rId5" Type="http://schemas.openxmlformats.org/officeDocument/2006/relationships/image" Target="../media/image104.jpeg"/><Relationship Id="rId4" Type="http://schemas.openxmlformats.org/officeDocument/2006/relationships/image" Target="../media/image107.png"/></Relationships>
</file>

<file path=ppt/slides/_rels/slide56.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image" Target="../media/image108.png"/><Relationship Id="rId1" Type="http://schemas.openxmlformats.org/officeDocument/2006/relationships/slideLayout" Target="../slideLayouts/slideLayout7.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5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7.xml"/><Relationship Id="rId5" Type="http://schemas.openxmlformats.org/officeDocument/2006/relationships/image" Target="../media/image118.png"/><Relationship Id="rId4" Type="http://schemas.openxmlformats.org/officeDocument/2006/relationships/image" Target="../media/image117.png"/></Relationships>
</file>

<file path=ppt/slides/_rels/slide58.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image" Target="../media/image124.png"/><Relationship Id="rId2" Type="http://schemas.openxmlformats.org/officeDocument/2006/relationships/image" Target="../media/image119.png"/><Relationship Id="rId1" Type="http://schemas.openxmlformats.org/officeDocument/2006/relationships/slideLayout" Target="../slideLayouts/slideLayout7.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5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7.xml"/><Relationship Id="rId6" Type="http://schemas.openxmlformats.org/officeDocument/2006/relationships/hyperlink" Target="https://www.ldeo.columbia.edu/users/menke/index.php" TargetMode="External"/><Relationship Id="rId5" Type="http://schemas.openxmlformats.org/officeDocument/2006/relationships/image" Target="../media/image128.png"/><Relationship Id="rId4" Type="http://schemas.openxmlformats.org/officeDocument/2006/relationships/image" Target="../media/image127.png"/></Relationships>
</file>

<file path=ppt/slides/_rels/slide6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7.xml"/><Relationship Id="rId4" Type="http://schemas.openxmlformats.org/officeDocument/2006/relationships/image" Target="../media/image131.png"/></Relationships>
</file>

<file path=ppt/slides/_rels/slide61.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7.xml"/><Relationship Id="rId4" Type="http://schemas.openxmlformats.org/officeDocument/2006/relationships/image" Target="../media/image135.png"/></Relationships>
</file>

<file path=ppt/slides/_rels/slide63.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7.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72.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7.xml"/><Relationship Id="rId4" Type="http://schemas.openxmlformats.org/officeDocument/2006/relationships/image" Target="../media/image156.png"/></Relationships>
</file>

<file path=ppt/slides/_rels/slide76.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image" Target="../media/image162.png"/><Relationship Id="rId7" Type="http://schemas.openxmlformats.org/officeDocument/2006/relationships/image" Target="../media/image166.png"/><Relationship Id="rId2" Type="http://schemas.openxmlformats.org/officeDocument/2006/relationships/image" Target="../media/image161.png"/><Relationship Id="rId1" Type="http://schemas.openxmlformats.org/officeDocument/2006/relationships/slideLayout" Target="../slideLayouts/slideLayout7.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163.png"/></Relationships>
</file>

<file path=ppt/slides/_rels/slide81.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7.xml"/><Relationship Id="rId4" Type="http://schemas.openxmlformats.org/officeDocument/2006/relationships/image" Target="../media/image177.png"/></Relationships>
</file>

<file path=ppt/slides/_rels/slide86.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7.xml"/><Relationship Id="rId6" Type="http://schemas.openxmlformats.org/officeDocument/2006/relationships/image" Target="../media/image182.png"/><Relationship Id="rId5" Type="http://schemas.openxmlformats.org/officeDocument/2006/relationships/image" Target="../media/image181.png"/><Relationship Id="rId4" Type="http://schemas.openxmlformats.org/officeDocument/2006/relationships/image" Target="../media/image180.png"/></Relationships>
</file>

<file path=ppt/slides/_rels/slide87.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7.xml"/><Relationship Id="rId5" Type="http://schemas.openxmlformats.org/officeDocument/2006/relationships/image" Target="../media/image186.png"/><Relationship Id="rId4" Type="http://schemas.openxmlformats.org/officeDocument/2006/relationships/image" Target="../media/image185.png"/></Relationships>
</file>

<file path=ppt/slides/_rels/slide88.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7.xml"/><Relationship Id="rId4" Type="http://schemas.openxmlformats.org/officeDocument/2006/relationships/image" Target="../media/image189.png"/></Relationships>
</file>

<file path=ppt/slides/_rels/slide89.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6843F50E-8247-D2D4-1A06-6C21015EDE81}"/>
              </a:ext>
            </a:extLst>
          </p:cNvPr>
          <p:cNvSpPr/>
          <p:nvPr/>
        </p:nvSpPr>
        <p:spPr>
          <a:xfrm>
            <a:off x="0" y="2156813"/>
            <a:ext cx="12192000" cy="2061374"/>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zh-CN" altLang="en-US" sz="5200" b="1" dirty="0">
                <a:latin typeface="Arial" panose="020B0604020202020204" pitchFamily="34" charset="0"/>
                <a:ea typeface="SimHei" panose="02010609060101010101" pitchFamily="49" charset="-122"/>
                <a:cs typeface="Arial" panose="020B0604020202020204" pitchFamily="34" charset="0"/>
              </a:rPr>
              <a:t>行业认识与职业规划</a:t>
            </a:r>
            <a:r>
              <a:rPr kumimoji="1" lang="en-US" altLang="zh-CN" sz="5200" b="1" dirty="0">
                <a:latin typeface="Arial" panose="020B0604020202020204" pitchFamily="34" charset="0"/>
                <a:ea typeface="SimHei" panose="02010609060101010101" pitchFamily="49" charset="-122"/>
                <a:cs typeface="Arial" panose="020B0604020202020204" pitchFamily="34" charset="0"/>
              </a:rPr>
              <a:t>——</a:t>
            </a:r>
          </a:p>
          <a:p>
            <a:pPr algn="ctr"/>
            <a:r>
              <a:rPr kumimoji="1" lang="zh-CN" altLang="en-US" sz="5200" b="1" dirty="0">
                <a:latin typeface="Arial" panose="020B0604020202020204" pitchFamily="34" charset="0"/>
                <a:ea typeface="SimHei" panose="02010609060101010101" pitchFamily="49" charset="-122"/>
                <a:cs typeface="Arial" panose="020B0604020202020204" pitchFamily="34" charset="0"/>
              </a:rPr>
              <a:t>国外院校及导师简介</a:t>
            </a:r>
            <a:endParaRPr kumimoji="1" lang="en-US" altLang="zh-CN" sz="5200" b="1" dirty="0">
              <a:latin typeface="Arial" panose="020B0604020202020204" pitchFamily="34" charset="0"/>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973902C2-D6F9-90D1-51D8-0C2D4C37A28E}"/>
              </a:ext>
            </a:extLst>
          </p:cNvPr>
          <p:cNvSpPr txBox="1"/>
          <p:nvPr/>
        </p:nvSpPr>
        <p:spPr>
          <a:xfrm>
            <a:off x="4663556" y="4728880"/>
            <a:ext cx="2864887" cy="1308884"/>
          </a:xfrm>
          <a:prstGeom prst="rect">
            <a:avLst/>
          </a:prstGeom>
          <a:noFill/>
        </p:spPr>
        <p:txBody>
          <a:bodyPr wrap="none" rtlCol="0">
            <a:spAutoFit/>
          </a:bodyPr>
          <a:lstStyle/>
          <a:p>
            <a:pPr algn="ctr">
              <a:lnSpc>
                <a:spcPct val="150000"/>
              </a:lnSpc>
            </a:pPr>
            <a:r>
              <a:rPr lang="zh-CN" altLang="en-US" sz="2800" b="1" dirty="0">
                <a:latin typeface="微软雅黑" panose="020B0503020204020204" pitchFamily="34" charset="-122"/>
                <a:ea typeface="微软雅黑" panose="020B0503020204020204" pitchFamily="34" charset="-122"/>
                <a:cs typeface="Arial" panose="020B0604020202020204" pitchFamily="34" charset="0"/>
              </a:rPr>
              <a:t>主讲人：李江涛</a:t>
            </a:r>
            <a:endParaRPr lang="en-US" altLang="zh-CN" sz="2800" b="1" dirty="0">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pPr>
            <a:r>
              <a:rPr lang="en-US" sz="2800" b="1" dirty="0">
                <a:effectLst/>
                <a:latin typeface="微软雅黑" panose="020B0503020204020204" pitchFamily="34" charset="-122"/>
                <a:ea typeface="微软雅黑" panose="020B0503020204020204" pitchFamily="34" charset="-122"/>
                <a:cs typeface="Arial" panose="020B0604020202020204" pitchFamily="34" charset="0"/>
              </a:rPr>
              <a:t>2026</a:t>
            </a:r>
            <a:r>
              <a:rPr lang="zh-CN" altLang="en-US" sz="2800" b="1" dirty="0">
                <a:effectLst/>
                <a:latin typeface="微软雅黑" panose="020B0503020204020204" pitchFamily="34" charset="-122"/>
                <a:ea typeface="微软雅黑" panose="020B0503020204020204" pitchFamily="34" charset="-122"/>
                <a:cs typeface="Arial" panose="020B0604020202020204" pitchFamily="34" charset="0"/>
              </a:rPr>
              <a:t>年春季学期</a:t>
            </a:r>
            <a:endParaRPr lang="en-US" altLang="zh-CN" sz="2800" b="1" dirty="0">
              <a:effectLst/>
              <a:latin typeface="微软雅黑" panose="020B0503020204020204" pitchFamily="34" charset="-122"/>
              <a:ea typeface="微软雅黑" panose="020B0503020204020204" pitchFamily="34" charset="-122"/>
              <a:cs typeface="Arial" panose="020B0604020202020204" pitchFamily="34" charset="0"/>
            </a:endParaRPr>
          </a:p>
        </p:txBody>
      </p:sp>
      <p:pic>
        <p:nvPicPr>
          <p:cNvPr id="8" name="Picture 2" descr="undefined">
            <a:extLst>
              <a:ext uri="{FF2B5EF4-FFF2-40B4-BE49-F238E27FC236}">
                <a16:creationId xmlns:a16="http://schemas.microsoft.com/office/drawing/2014/main" id="{5BFAA722-E4A3-FAA6-813D-4A23E998B1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26" y="61236"/>
            <a:ext cx="6129620" cy="1325531"/>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230A6840-84CE-6192-7AB3-B990F81319F7}"/>
              </a:ext>
            </a:extLst>
          </p:cNvPr>
          <p:cNvSpPr txBox="1"/>
          <p:nvPr/>
        </p:nvSpPr>
        <p:spPr>
          <a:xfrm>
            <a:off x="8773338" y="5079266"/>
            <a:ext cx="3404877" cy="1692771"/>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注：</a:t>
            </a:r>
            <a:endParaRPr lang="en-US" altLang="zh-CN" sz="2400" b="1"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每所院校仅列出部分导师供参考，若想申请某校，需仔细查找每位导师的详细信息，有任何问题欢迎随时交流</a:t>
            </a:r>
          </a:p>
        </p:txBody>
      </p:sp>
    </p:spTree>
    <p:extLst>
      <p:ext uri="{BB962C8B-B14F-4D97-AF65-F5344CB8AC3E}">
        <p14:creationId xmlns:p14="http://schemas.microsoft.com/office/powerpoint/2010/main" val="1252020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9A5F3C58-6273-6339-0EFA-2CCE8F751066}"/>
              </a:ext>
            </a:extLst>
          </p:cNvPr>
          <p:cNvSpPr txBox="1"/>
          <p:nvPr/>
        </p:nvSpPr>
        <p:spPr>
          <a:xfrm>
            <a:off x="3058721" y="1413063"/>
            <a:ext cx="6074557" cy="4031873"/>
          </a:xfrm>
          <a:prstGeom prst="rect">
            <a:avLst/>
          </a:prstGeom>
          <a:noFill/>
        </p:spPr>
        <p:txBody>
          <a:bodyPr wrap="square" rtlCol="0">
            <a:spAutoFit/>
          </a:bodyPr>
          <a:lstStyle/>
          <a:p>
            <a:pPr algn="ctr"/>
            <a:r>
              <a:rPr lang="en-US" altLang="zh-CN" sz="3200" b="1" dirty="0">
                <a:latin typeface="微软雅黑" panose="020B0503020204020204" pitchFamily="34" charset="-122"/>
                <a:ea typeface="微软雅黑" panose="020B0503020204020204" pitchFamily="34" charset="-122"/>
              </a:rPr>
              <a:t>Q</a:t>
            </a:r>
            <a:r>
              <a:rPr lang="zh-CN" altLang="en-US" sz="3200" b="1" dirty="0">
                <a:latin typeface="微软雅黑" panose="020B0503020204020204" pitchFamily="34" charset="-122"/>
                <a:ea typeface="微软雅黑" panose="020B0503020204020204" pitchFamily="34" charset="-122"/>
              </a:rPr>
              <a:t>：为什么要出国留学？</a:t>
            </a:r>
            <a:endParaRPr lang="en-US" altLang="zh-CN" sz="3200" b="1" dirty="0">
              <a:latin typeface="微软雅黑" panose="020B0503020204020204" pitchFamily="34" charset="-122"/>
              <a:ea typeface="微软雅黑" panose="020B0503020204020204" pitchFamily="34" charset="-122"/>
            </a:endParaRPr>
          </a:p>
          <a:p>
            <a:pPr algn="ctr"/>
            <a:endParaRPr lang="en-US" altLang="zh-CN" sz="3200" dirty="0">
              <a:latin typeface="微软雅黑" panose="020B0503020204020204" pitchFamily="34" charset="-122"/>
              <a:ea typeface="微软雅黑" panose="020B0503020204020204" pitchFamily="34" charset="-122"/>
            </a:endParaRPr>
          </a:p>
          <a:p>
            <a:pPr algn="ctr"/>
            <a:endParaRPr lang="en-US" altLang="zh-CN" sz="3200" dirty="0">
              <a:latin typeface="微软雅黑" panose="020B0503020204020204" pitchFamily="34" charset="-122"/>
              <a:ea typeface="微软雅黑" panose="020B0503020204020204" pitchFamily="34" charset="-122"/>
            </a:endParaRPr>
          </a:p>
          <a:p>
            <a:pPr algn="ctr"/>
            <a:r>
              <a:rPr lang="zh-CN" altLang="en-US" sz="3200" dirty="0">
                <a:latin typeface="微软雅黑" panose="020B0503020204020204" pitchFamily="34" charset="-122"/>
                <a:ea typeface="微软雅黑" panose="020B0503020204020204" pitchFamily="34" charset="-122"/>
              </a:rPr>
              <a:t>师夷长技以自强</a:t>
            </a:r>
            <a:endParaRPr lang="en-US" altLang="zh-CN" sz="3200" dirty="0">
              <a:latin typeface="微软雅黑" panose="020B0503020204020204" pitchFamily="34" charset="-122"/>
              <a:ea typeface="微软雅黑" panose="020B0503020204020204" pitchFamily="34" charset="-122"/>
            </a:endParaRPr>
          </a:p>
          <a:p>
            <a:pPr algn="ctr"/>
            <a:endParaRPr lang="en-US" altLang="zh-CN" sz="3200" dirty="0">
              <a:latin typeface="微软雅黑" panose="020B0503020204020204" pitchFamily="34" charset="-122"/>
              <a:ea typeface="微软雅黑" panose="020B0503020204020204" pitchFamily="34" charset="-122"/>
            </a:endParaRPr>
          </a:p>
          <a:p>
            <a:pPr algn="ctr"/>
            <a:r>
              <a:rPr lang="zh-CN" altLang="en-US" sz="3200" dirty="0">
                <a:latin typeface="微软雅黑" panose="020B0503020204020204" pitchFamily="34" charset="-122"/>
                <a:ea typeface="微软雅黑" panose="020B0503020204020204" pitchFamily="34" charset="-122"/>
              </a:rPr>
              <a:t>读万卷书，行万里路</a:t>
            </a:r>
            <a:endParaRPr lang="en-US" altLang="zh-CN" sz="3200" dirty="0">
              <a:latin typeface="微软雅黑" panose="020B0503020204020204" pitchFamily="34" charset="-122"/>
              <a:ea typeface="微软雅黑" panose="020B0503020204020204" pitchFamily="34" charset="-122"/>
            </a:endParaRPr>
          </a:p>
          <a:p>
            <a:pPr algn="ctr"/>
            <a:endParaRPr lang="en-US" altLang="zh-CN" sz="3200" dirty="0">
              <a:latin typeface="微软雅黑" panose="020B0503020204020204" pitchFamily="34" charset="-122"/>
              <a:ea typeface="微软雅黑" panose="020B0503020204020204" pitchFamily="34" charset="-122"/>
            </a:endParaRPr>
          </a:p>
          <a:p>
            <a:pPr algn="ctr"/>
            <a:r>
              <a:rPr lang="zh-CN" altLang="en-US" sz="3200" dirty="0">
                <a:latin typeface="微软雅黑" panose="020B0503020204020204" pitchFamily="34" charset="-122"/>
                <a:ea typeface="微软雅黑" panose="020B0503020204020204" pitchFamily="34" charset="-122"/>
              </a:rPr>
              <a:t>博观而约取，厚积而薄发</a:t>
            </a:r>
          </a:p>
        </p:txBody>
      </p:sp>
    </p:spTree>
    <p:extLst>
      <p:ext uri="{BB962C8B-B14F-4D97-AF65-F5344CB8AC3E}">
        <p14:creationId xmlns:p14="http://schemas.microsoft.com/office/powerpoint/2010/main" val="348508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fade">
                                      <p:cBhvr>
                                        <p:cTn id="12" dur="500"/>
                                        <p:tgtEl>
                                          <p:spTgt spid="2">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animEffect transition="in" filter="fade">
                                      <p:cBhvr>
                                        <p:cTn id="1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3E798F4C-7111-1333-2E27-EB26789E2523}"/>
              </a:ext>
            </a:extLst>
          </p:cNvPr>
          <p:cNvSpPr txBox="1"/>
          <p:nvPr/>
        </p:nvSpPr>
        <p:spPr>
          <a:xfrm>
            <a:off x="100131" y="135379"/>
            <a:ext cx="5942261" cy="523220"/>
          </a:xfrm>
          <a:prstGeom prst="rect">
            <a:avLst/>
          </a:prstGeom>
          <a:noFill/>
        </p:spPr>
        <p:txBody>
          <a:bodyPr wrap="square">
            <a:spAutoFit/>
          </a:bodyPr>
          <a:lstStyle/>
          <a:p>
            <a:r>
              <a:rPr lang="zh-CN" altLang="en-US" sz="2800" b="1" dirty="0"/>
              <a:t>地球物理院校排名（随便选的一个）</a:t>
            </a:r>
            <a:endParaRPr lang="en-US" altLang="zh-CN" sz="2800" b="1" dirty="0"/>
          </a:p>
        </p:txBody>
      </p:sp>
      <p:pic>
        <p:nvPicPr>
          <p:cNvPr id="4" name="图片 3">
            <a:extLst>
              <a:ext uri="{FF2B5EF4-FFF2-40B4-BE49-F238E27FC236}">
                <a16:creationId xmlns:a16="http://schemas.microsoft.com/office/drawing/2014/main" id="{43B85569-607C-9622-FBB0-44F2E0B5189E}"/>
              </a:ext>
            </a:extLst>
          </p:cNvPr>
          <p:cNvPicPr>
            <a:picLocks noChangeAspect="1"/>
          </p:cNvPicPr>
          <p:nvPr/>
        </p:nvPicPr>
        <p:blipFill>
          <a:blip r:embed="rId2"/>
          <a:srcRect b="75979"/>
          <a:stretch>
            <a:fillRect/>
          </a:stretch>
        </p:blipFill>
        <p:spPr>
          <a:xfrm>
            <a:off x="0" y="1131416"/>
            <a:ext cx="12192000" cy="523220"/>
          </a:xfrm>
          <a:prstGeom prst="rect">
            <a:avLst/>
          </a:prstGeom>
        </p:spPr>
      </p:pic>
      <p:sp>
        <p:nvSpPr>
          <p:cNvPr id="6" name="文本框 5">
            <a:extLst>
              <a:ext uri="{FF2B5EF4-FFF2-40B4-BE49-F238E27FC236}">
                <a16:creationId xmlns:a16="http://schemas.microsoft.com/office/drawing/2014/main" id="{9EC797A3-CC2F-7C65-2B68-5A9649068F6E}"/>
              </a:ext>
            </a:extLst>
          </p:cNvPr>
          <p:cNvSpPr txBox="1"/>
          <p:nvPr/>
        </p:nvSpPr>
        <p:spPr>
          <a:xfrm>
            <a:off x="61266" y="3542211"/>
            <a:ext cx="3415596" cy="923330"/>
          </a:xfrm>
          <a:prstGeom prst="rect">
            <a:avLst/>
          </a:prstGeom>
          <a:noFill/>
        </p:spPr>
        <p:txBody>
          <a:bodyPr wrap="square">
            <a:spAutoFit/>
          </a:bodyPr>
          <a:lstStyle/>
          <a:p>
            <a:r>
              <a:rPr lang="zh-CN" altLang="en-US" b="1" i="0" dirty="0">
                <a:solidFill>
                  <a:srgbClr val="FF4C41"/>
                </a:solidFill>
                <a:effectLst/>
                <a:latin typeface="arial" panose="020B0604020202020204" pitchFamily="34" charset="0"/>
              </a:rPr>
              <a:t>学术声誉（</a:t>
            </a:r>
            <a:r>
              <a:rPr lang="en-US" altLang="zh-CN" b="1" dirty="0">
                <a:solidFill>
                  <a:srgbClr val="FF4C41"/>
                </a:solidFill>
                <a:latin typeface="arial" panose="020B0604020202020204" pitchFamily="34" charset="0"/>
              </a:rPr>
              <a:t>3</a:t>
            </a:r>
            <a:r>
              <a:rPr lang="en-US" altLang="zh-CN" b="1" i="0" dirty="0">
                <a:solidFill>
                  <a:srgbClr val="FF4C41"/>
                </a:solidFill>
                <a:effectLst/>
                <a:latin typeface="arial" panose="020B0604020202020204" pitchFamily="34" charset="0"/>
              </a:rPr>
              <a:t>0%</a:t>
            </a:r>
            <a:r>
              <a:rPr lang="zh-CN" altLang="en-US" b="1" i="0" dirty="0">
                <a:solidFill>
                  <a:srgbClr val="FF4C41"/>
                </a:solidFill>
                <a:effectLst/>
                <a:latin typeface="arial" panose="020B0604020202020204" pitchFamily="34" charset="0"/>
              </a:rPr>
              <a:t>）</a:t>
            </a:r>
            <a:r>
              <a:rPr lang="zh-CN" altLang="en-US" b="0" i="0" dirty="0">
                <a:solidFill>
                  <a:srgbClr val="222222"/>
                </a:solidFill>
                <a:effectLst/>
                <a:latin typeface="arial" panose="020B0604020202020204" pitchFamily="34" charset="0"/>
              </a:rPr>
              <a:t>：</a:t>
            </a:r>
            <a:r>
              <a:rPr lang="zh-CN" altLang="en-US" b="0" i="0" dirty="0">
                <a:solidFill>
                  <a:srgbClr val="545151"/>
                </a:solidFill>
                <a:effectLst/>
                <a:latin typeface="arial" panose="020B0604020202020204" pitchFamily="34" charset="0"/>
              </a:rPr>
              <a:t>数据来源于</a:t>
            </a:r>
            <a:r>
              <a:rPr lang="en-US" altLang="zh-CN" b="0" i="0" dirty="0">
                <a:solidFill>
                  <a:srgbClr val="222222"/>
                </a:solidFill>
                <a:effectLst/>
                <a:latin typeface="arial" panose="020B0604020202020204" pitchFamily="34" charset="0"/>
              </a:rPr>
              <a:t>QS</a:t>
            </a:r>
            <a:r>
              <a:rPr lang="zh-CN" altLang="en-US" b="0" i="0" dirty="0">
                <a:solidFill>
                  <a:srgbClr val="222222"/>
                </a:solidFill>
                <a:effectLst/>
                <a:latin typeface="arial" panose="020B0604020202020204" pitchFamily="34" charset="0"/>
              </a:rPr>
              <a:t>学术调查</a:t>
            </a:r>
            <a:r>
              <a:rPr lang="zh-CN" altLang="en-US" b="1" i="0" dirty="0">
                <a:solidFill>
                  <a:srgbClr val="545151"/>
                </a:solidFill>
                <a:effectLst/>
                <a:latin typeface="arial" panose="020B0604020202020204" pitchFamily="34" charset="0"/>
              </a:rPr>
              <a:t>，</a:t>
            </a:r>
            <a:r>
              <a:rPr lang="zh-CN" altLang="en-US" b="0" i="0" dirty="0">
                <a:solidFill>
                  <a:srgbClr val="222222"/>
                </a:solidFill>
                <a:effectLst/>
                <a:latin typeface="arial" panose="020B0604020202020204" pitchFamily="34" charset="0"/>
              </a:rPr>
              <a:t>基于超过 </a:t>
            </a:r>
            <a:r>
              <a:rPr lang="en-US" altLang="zh-CN" b="0" i="0" dirty="0">
                <a:solidFill>
                  <a:srgbClr val="222222"/>
                </a:solidFill>
                <a:effectLst/>
                <a:latin typeface="arial" panose="020B0604020202020204" pitchFamily="34" charset="0"/>
              </a:rPr>
              <a:t>13 </a:t>
            </a:r>
            <a:r>
              <a:rPr lang="zh-CN" altLang="en-US" b="0" i="0" dirty="0">
                <a:solidFill>
                  <a:srgbClr val="222222"/>
                </a:solidFill>
                <a:effectLst/>
                <a:latin typeface="arial" panose="020B0604020202020204" pitchFamily="34" charset="0"/>
              </a:rPr>
              <a:t>万名学者的调查问卷反馈</a:t>
            </a:r>
            <a:endParaRPr lang="zh-CN" altLang="en-US" dirty="0"/>
          </a:p>
        </p:txBody>
      </p:sp>
      <p:sp>
        <p:nvSpPr>
          <p:cNvPr id="8" name="文本框 7">
            <a:extLst>
              <a:ext uri="{FF2B5EF4-FFF2-40B4-BE49-F238E27FC236}">
                <a16:creationId xmlns:a16="http://schemas.microsoft.com/office/drawing/2014/main" id="{B536C5F8-AC6C-C020-BB6C-8821922C8F9E}"/>
              </a:ext>
            </a:extLst>
          </p:cNvPr>
          <p:cNvSpPr txBox="1"/>
          <p:nvPr/>
        </p:nvSpPr>
        <p:spPr>
          <a:xfrm>
            <a:off x="1807930" y="4706073"/>
            <a:ext cx="4041282" cy="923330"/>
          </a:xfrm>
          <a:prstGeom prst="rect">
            <a:avLst/>
          </a:prstGeom>
          <a:noFill/>
        </p:spPr>
        <p:txBody>
          <a:bodyPr wrap="square">
            <a:spAutoFit/>
          </a:bodyPr>
          <a:lstStyle/>
          <a:p>
            <a:r>
              <a:rPr lang="zh-CN" altLang="en-US" b="1" i="0" dirty="0">
                <a:solidFill>
                  <a:srgbClr val="FF4C41"/>
                </a:solidFill>
                <a:effectLst/>
                <a:latin typeface="arial" panose="020B0604020202020204" pitchFamily="34" charset="0"/>
              </a:rPr>
              <a:t>雇主声誉（</a:t>
            </a:r>
            <a:r>
              <a:rPr lang="en-US" altLang="zh-CN" b="1" i="0" dirty="0">
                <a:solidFill>
                  <a:srgbClr val="FF4C41"/>
                </a:solidFill>
                <a:effectLst/>
                <a:latin typeface="arial" panose="020B0604020202020204" pitchFamily="34" charset="0"/>
              </a:rPr>
              <a:t>10%</a:t>
            </a:r>
            <a:r>
              <a:rPr lang="zh-CN" altLang="en-US" b="1" i="0" dirty="0">
                <a:solidFill>
                  <a:srgbClr val="FF4C41"/>
                </a:solidFill>
                <a:effectLst/>
                <a:latin typeface="arial" panose="020B0604020202020204" pitchFamily="34" charset="0"/>
              </a:rPr>
              <a:t>）</a:t>
            </a:r>
            <a:r>
              <a:rPr lang="zh-CN" altLang="en-US" b="0" i="0" dirty="0">
                <a:solidFill>
                  <a:srgbClr val="222222"/>
                </a:solidFill>
                <a:effectLst/>
                <a:latin typeface="arial" panose="020B0604020202020204" pitchFamily="34" charset="0"/>
              </a:rPr>
              <a:t>：</a:t>
            </a:r>
            <a:r>
              <a:rPr lang="zh-CN" altLang="en-US" b="0" i="0" dirty="0">
                <a:solidFill>
                  <a:srgbClr val="545151"/>
                </a:solidFill>
                <a:effectLst/>
                <a:latin typeface="arial" panose="020B0604020202020204" pitchFamily="34" charset="0"/>
              </a:rPr>
              <a:t>数据来源于</a:t>
            </a:r>
            <a:r>
              <a:rPr lang="en-US" altLang="zh-CN" b="0" i="0" dirty="0">
                <a:solidFill>
                  <a:srgbClr val="222222"/>
                </a:solidFill>
                <a:effectLst/>
                <a:latin typeface="arial" panose="020B0604020202020204" pitchFamily="34" charset="0"/>
              </a:rPr>
              <a:t>QS</a:t>
            </a:r>
            <a:r>
              <a:rPr lang="zh-CN" altLang="en-US" b="0" i="0" dirty="0">
                <a:solidFill>
                  <a:srgbClr val="222222"/>
                </a:solidFill>
                <a:effectLst/>
                <a:latin typeface="arial" panose="020B0604020202020204" pitchFamily="34" charset="0"/>
              </a:rPr>
              <a:t>雇主调查</a:t>
            </a:r>
            <a:r>
              <a:rPr lang="zh-CN" altLang="en-US" b="1" i="0" dirty="0">
                <a:solidFill>
                  <a:srgbClr val="545151"/>
                </a:solidFill>
                <a:effectLst/>
                <a:latin typeface="arial" panose="020B0604020202020204" pitchFamily="34" charset="0"/>
              </a:rPr>
              <a:t>，</a:t>
            </a:r>
            <a:r>
              <a:rPr lang="zh-CN" altLang="en-US" b="0" i="0" dirty="0">
                <a:solidFill>
                  <a:srgbClr val="222222"/>
                </a:solidFill>
                <a:effectLst/>
                <a:latin typeface="arial" panose="020B0604020202020204" pitchFamily="34" charset="0"/>
              </a:rPr>
              <a:t>基于超过 </a:t>
            </a:r>
            <a:r>
              <a:rPr lang="en-US" altLang="zh-CN" b="0" i="0" dirty="0">
                <a:solidFill>
                  <a:srgbClr val="222222"/>
                </a:solidFill>
                <a:effectLst/>
                <a:latin typeface="arial" panose="020B0604020202020204" pitchFamily="34" charset="0"/>
              </a:rPr>
              <a:t>7.5 </a:t>
            </a:r>
            <a:r>
              <a:rPr lang="zh-CN" altLang="en-US" b="0" i="0" dirty="0">
                <a:solidFill>
                  <a:srgbClr val="222222"/>
                </a:solidFill>
                <a:effectLst/>
                <a:latin typeface="arial" panose="020B0604020202020204" pitchFamily="34" charset="0"/>
              </a:rPr>
              <a:t>万名雇主关于大学毕业生就业水平调查问卷的答复</a:t>
            </a:r>
            <a:endParaRPr lang="zh-CN" altLang="en-US" dirty="0"/>
          </a:p>
        </p:txBody>
      </p:sp>
      <p:sp>
        <p:nvSpPr>
          <p:cNvPr id="10" name="文本框 9">
            <a:extLst>
              <a:ext uri="{FF2B5EF4-FFF2-40B4-BE49-F238E27FC236}">
                <a16:creationId xmlns:a16="http://schemas.microsoft.com/office/drawing/2014/main" id="{D5E49979-FDEE-4B6B-4585-97BB52CCED39}"/>
              </a:ext>
            </a:extLst>
          </p:cNvPr>
          <p:cNvSpPr txBox="1"/>
          <p:nvPr/>
        </p:nvSpPr>
        <p:spPr>
          <a:xfrm>
            <a:off x="4084933" y="3542211"/>
            <a:ext cx="4415772" cy="923330"/>
          </a:xfrm>
          <a:prstGeom prst="rect">
            <a:avLst/>
          </a:prstGeom>
          <a:noFill/>
        </p:spPr>
        <p:txBody>
          <a:bodyPr wrap="square">
            <a:spAutoFit/>
          </a:bodyPr>
          <a:lstStyle/>
          <a:p>
            <a:r>
              <a:rPr lang="zh-CN" altLang="en-US" b="1" i="0" dirty="0">
                <a:solidFill>
                  <a:srgbClr val="FF4C41"/>
                </a:solidFill>
                <a:effectLst/>
                <a:latin typeface="arial" panose="020B0604020202020204" pitchFamily="34" charset="0"/>
              </a:rPr>
              <a:t>文献引用（</a:t>
            </a:r>
            <a:r>
              <a:rPr lang="en-US" altLang="zh-CN" b="1" dirty="0">
                <a:solidFill>
                  <a:srgbClr val="FF4C41"/>
                </a:solidFill>
                <a:latin typeface="arial" panose="020B0604020202020204" pitchFamily="34" charset="0"/>
              </a:rPr>
              <a:t>25</a:t>
            </a:r>
            <a:r>
              <a:rPr lang="en-US" altLang="zh-CN" b="1" i="0" dirty="0">
                <a:solidFill>
                  <a:srgbClr val="FF4C41"/>
                </a:solidFill>
                <a:effectLst/>
                <a:latin typeface="arial" panose="020B0604020202020204" pitchFamily="34" charset="0"/>
              </a:rPr>
              <a:t>%</a:t>
            </a:r>
            <a:r>
              <a:rPr lang="zh-CN" altLang="en-US" b="1" i="0" dirty="0">
                <a:solidFill>
                  <a:srgbClr val="FF4C41"/>
                </a:solidFill>
                <a:effectLst/>
                <a:latin typeface="arial" panose="020B0604020202020204" pitchFamily="34" charset="0"/>
              </a:rPr>
              <a:t>）</a:t>
            </a:r>
            <a:r>
              <a:rPr lang="zh-CN" altLang="en-US" b="0" i="0" dirty="0">
                <a:solidFill>
                  <a:srgbClr val="222222"/>
                </a:solidFill>
                <a:effectLst/>
                <a:latin typeface="arial" panose="020B0604020202020204" pitchFamily="34" charset="0"/>
              </a:rPr>
              <a:t>：考察学校的科研水平，</a:t>
            </a:r>
            <a:r>
              <a:rPr lang="zh-CN" altLang="en-US" b="0" i="0" dirty="0">
                <a:solidFill>
                  <a:srgbClr val="333333"/>
                </a:solidFill>
                <a:effectLst/>
                <a:latin typeface="arial" panose="020B0604020202020204" pitchFamily="34" charset="0"/>
              </a:rPr>
              <a:t>通过将</a:t>
            </a:r>
            <a:r>
              <a:rPr lang="zh-CN" altLang="en-US" b="0" i="0" dirty="0">
                <a:solidFill>
                  <a:srgbClr val="222222"/>
                </a:solidFill>
                <a:effectLst/>
                <a:latin typeface="arial" panose="020B0604020202020204" pitchFamily="34" charset="0"/>
              </a:rPr>
              <a:t>五年内</a:t>
            </a:r>
            <a:r>
              <a:rPr lang="zh-CN" altLang="en-US" b="0" i="0" dirty="0">
                <a:solidFill>
                  <a:srgbClr val="333333"/>
                </a:solidFill>
                <a:effectLst/>
                <a:latin typeface="arial" panose="020B0604020202020204" pitchFamily="34" charset="0"/>
              </a:rPr>
              <a:t>发表的所有论文被引用的总数与该大学的教员人数相比较进行衡量</a:t>
            </a:r>
            <a:endParaRPr lang="zh-CN" altLang="en-US" dirty="0"/>
          </a:p>
        </p:txBody>
      </p:sp>
      <p:sp>
        <p:nvSpPr>
          <p:cNvPr id="13" name="文本框 12">
            <a:extLst>
              <a:ext uri="{FF2B5EF4-FFF2-40B4-BE49-F238E27FC236}">
                <a16:creationId xmlns:a16="http://schemas.microsoft.com/office/drawing/2014/main" id="{C1BBAE0E-E63A-0879-C9D8-07E2D397FEE5}"/>
              </a:ext>
            </a:extLst>
          </p:cNvPr>
          <p:cNvSpPr txBox="1"/>
          <p:nvPr/>
        </p:nvSpPr>
        <p:spPr>
          <a:xfrm>
            <a:off x="6763803" y="4706073"/>
            <a:ext cx="4238098" cy="923330"/>
          </a:xfrm>
          <a:prstGeom prst="rect">
            <a:avLst/>
          </a:prstGeom>
          <a:noFill/>
        </p:spPr>
        <p:txBody>
          <a:bodyPr wrap="square">
            <a:spAutoFit/>
          </a:bodyPr>
          <a:lstStyle/>
          <a:p>
            <a:r>
              <a:rPr lang="en-GB" altLang="zh-CN" b="1" dirty="0">
                <a:solidFill>
                  <a:srgbClr val="FF4C41"/>
                </a:solidFill>
                <a:latin typeface="arial" panose="020B0604020202020204" pitchFamily="34" charset="0"/>
              </a:rPr>
              <a:t>H-index</a:t>
            </a:r>
            <a:r>
              <a:rPr lang="zh-CN" altLang="en-US" b="1" i="0" dirty="0">
                <a:solidFill>
                  <a:srgbClr val="FF4C41"/>
                </a:solidFill>
                <a:effectLst/>
                <a:latin typeface="arial" panose="020B0604020202020204" pitchFamily="34" charset="0"/>
              </a:rPr>
              <a:t>（</a:t>
            </a:r>
            <a:r>
              <a:rPr lang="en-US" altLang="zh-CN" b="1" i="0" dirty="0">
                <a:solidFill>
                  <a:srgbClr val="FF4C41"/>
                </a:solidFill>
                <a:effectLst/>
                <a:latin typeface="arial" panose="020B0604020202020204" pitchFamily="34" charset="0"/>
              </a:rPr>
              <a:t>25%</a:t>
            </a:r>
            <a:r>
              <a:rPr lang="zh-CN" altLang="en-US" b="1" i="0" dirty="0">
                <a:solidFill>
                  <a:srgbClr val="FF4C41"/>
                </a:solidFill>
                <a:effectLst/>
                <a:latin typeface="arial" panose="020B0604020202020204" pitchFamily="34" charset="0"/>
              </a:rPr>
              <a:t>）</a:t>
            </a:r>
            <a:r>
              <a:rPr lang="zh-CN" altLang="en-US" b="0" i="0" dirty="0">
                <a:solidFill>
                  <a:srgbClr val="222222"/>
                </a:solidFill>
                <a:effectLst/>
                <a:latin typeface="arial" panose="020B0604020202020204" pitchFamily="34" charset="0"/>
              </a:rPr>
              <a:t>：考察学校的平均学术产出和影响力</a:t>
            </a:r>
            <a:r>
              <a:rPr lang="zh-CN" altLang="en-US" dirty="0">
                <a:solidFill>
                  <a:srgbClr val="222222"/>
                </a:solidFill>
                <a:latin typeface="arial" panose="020B0604020202020204" pitchFamily="34" charset="0"/>
              </a:rPr>
              <a:t>（</a:t>
            </a:r>
            <a:r>
              <a:rPr lang="en-US" altLang="zh-CN" dirty="0">
                <a:solidFill>
                  <a:srgbClr val="222222"/>
                </a:solidFill>
                <a:latin typeface="arial" panose="020B0604020202020204" pitchFamily="34" charset="0"/>
              </a:rPr>
              <a:t>H</a:t>
            </a:r>
            <a:r>
              <a:rPr lang="zh-CN" altLang="en-US" dirty="0">
                <a:solidFill>
                  <a:srgbClr val="222222"/>
                </a:solidFill>
                <a:latin typeface="arial" panose="020B0604020202020204" pitchFamily="34" charset="0"/>
              </a:rPr>
              <a:t>指数：一位学者至多有</a:t>
            </a:r>
            <a:r>
              <a:rPr lang="en-US" altLang="zh-CN" dirty="0">
                <a:solidFill>
                  <a:srgbClr val="222222"/>
                </a:solidFill>
                <a:latin typeface="arial" panose="020B0604020202020204" pitchFamily="34" charset="0"/>
              </a:rPr>
              <a:t>H</a:t>
            </a:r>
            <a:r>
              <a:rPr lang="zh-CN" altLang="en-US" dirty="0">
                <a:solidFill>
                  <a:srgbClr val="222222"/>
                </a:solidFill>
                <a:latin typeface="arial" panose="020B0604020202020204" pitchFamily="34" charset="0"/>
              </a:rPr>
              <a:t>篇论文分别被引用了至少</a:t>
            </a:r>
            <a:r>
              <a:rPr lang="en-US" altLang="zh-CN" dirty="0">
                <a:solidFill>
                  <a:srgbClr val="222222"/>
                </a:solidFill>
                <a:latin typeface="arial" panose="020B0604020202020204" pitchFamily="34" charset="0"/>
              </a:rPr>
              <a:t>H</a:t>
            </a:r>
            <a:r>
              <a:rPr lang="zh-CN" altLang="en-US" dirty="0">
                <a:solidFill>
                  <a:srgbClr val="222222"/>
                </a:solidFill>
                <a:latin typeface="arial" panose="020B0604020202020204" pitchFamily="34" charset="0"/>
              </a:rPr>
              <a:t>次）</a:t>
            </a:r>
            <a:endParaRPr lang="zh-CN" altLang="en-US" dirty="0"/>
          </a:p>
        </p:txBody>
      </p:sp>
      <p:pic>
        <p:nvPicPr>
          <p:cNvPr id="2" name="图形 1">
            <a:extLst>
              <a:ext uri="{FF2B5EF4-FFF2-40B4-BE49-F238E27FC236}">
                <a16:creationId xmlns:a16="http://schemas.microsoft.com/office/drawing/2014/main" id="{BEC56CA2-C29E-A063-7035-2E66D6F861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1718966"/>
            <a:ext cx="12192000" cy="881608"/>
          </a:xfrm>
          <a:prstGeom prst="rect">
            <a:avLst/>
          </a:prstGeom>
        </p:spPr>
      </p:pic>
      <p:sp>
        <p:nvSpPr>
          <p:cNvPr id="5" name="文本框 4">
            <a:extLst>
              <a:ext uri="{FF2B5EF4-FFF2-40B4-BE49-F238E27FC236}">
                <a16:creationId xmlns:a16="http://schemas.microsoft.com/office/drawing/2014/main" id="{0FBF62FA-92E4-1462-0F9D-F784759F8453}"/>
              </a:ext>
            </a:extLst>
          </p:cNvPr>
          <p:cNvSpPr txBox="1"/>
          <p:nvPr/>
        </p:nvSpPr>
        <p:spPr>
          <a:xfrm>
            <a:off x="9415870" y="3542211"/>
            <a:ext cx="2714864" cy="923330"/>
          </a:xfrm>
          <a:prstGeom prst="rect">
            <a:avLst/>
          </a:prstGeom>
          <a:noFill/>
        </p:spPr>
        <p:txBody>
          <a:bodyPr wrap="square">
            <a:spAutoFit/>
          </a:bodyPr>
          <a:lstStyle/>
          <a:p>
            <a:r>
              <a:rPr lang="zh-CN" altLang="en-US" b="1" i="0" dirty="0">
                <a:solidFill>
                  <a:srgbClr val="FF4C41"/>
                </a:solidFill>
                <a:effectLst/>
                <a:latin typeface="arial" panose="020B0604020202020204" pitchFamily="34" charset="0"/>
              </a:rPr>
              <a:t>国际研究网络（</a:t>
            </a:r>
            <a:r>
              <a:rPr lang="en-US" altLang="zh-CN" b="1" i="0" dirty="0">
                <a:solidFill>
                  <a:srgbClr val="FF4C41"/>
                </a:solidFill>
                <a:effectLst/>
                <a:latin typeface="arial" panose="020B0604020202020204" pitchFamily="34" charset="0"/>
              </a:rPr>
              <a:t>10%</a:t>
            </a:r>
            <a:r>
              <a:rPr lang="zh-CN" altLang="en-US" b="1" i="0" dirty="0">
                <a:solidFill>
                  <a:srgbClr val="FF4C41"/>
                </a:solidFill>
                <a:effectLst/>
                <a:latin typeface="arial" panose="020B0604020202020204" pitchFamily="34" charset="0"/>
              </a:rPr>
              <a:t>）</a:t>
            </a:r>
            <a:r>
              <a:rPr lang="zh-CN" altLang="en-US" b="0" i="0" dirty="0">
                <a:solidFill>
                  <a:srgbClr val="222222"/>
                </a:solidFill>
                <a:effectLst/>
                <a:latin typeface="arial" panose="020B0604020202020204" pitchFamily="34" charset="0"/>
              </a:rPr>
              <a:t>：新增指标，衡量高校持续的国际研究合作</a:t>
            </a:r>
            <a:endParaRPr lang="zh-CN" altLang="en-US" dirty="0"/>
          </a:p>
        </p:txBody>
      </p:sp>
    </p:spTree>
    <p:extLst>
      <p:ext uri="{BB962C8B-B14F-4D97-AF65-F5344CB8AC3E}">
        <p14:creationId xmlns:p14="http://schemas.microsoft.com/office/powerpoint/2010/main" val="1882319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3E3C24E1-9185-0034-547C-B150FCEB8D0B}"/>
              </a:ext>
            </a:extLst>
          </p:cNvPr>
          <p:cNvSpPr txBox="1"/>
          <p:nvPr/>
        </p:nvSpPr>
        <p:spPr>
          <a:xfrm>
            <a:off x="100132" y="135379"/>
            <a:ext cx="5151924" cy="523220"/>
          </a:xfrm>
          <a:prstGeom prst="rect">
            <a:avLst/>
          </a:prstGeom>
          <a:noFill/>
        </p:spPr>
        <p:txBody>
          <a:bodyPr wrap="square">
            <a:spAutoFit/>
          </a:bodyPr>
          <a:lstStyle/>
          <a:p>
            <a:r>
              <a:rPr lang="zh-CN" altLang="en-US" sz="2800" b="1" dirty="0"/>
              <a:t>地球物理院校排名（</a:t>
            </a:r>
            <a:r>
              <a:rPr lang="en-US" altLang="zh-CN" sz="2800" b="1" dirty="0"/>
              <a:t>2025</a:t>
            </a:r>
            <a:r>
              <a:rPr lang="zh-CN" altLang="en-US" sz="2800" b="1" dirty="0"/>
              <a:t>）</a:t>
            </a:r>
            <a:endParaRPr lang="en-US" altLang="zh-CN" sz="2800" b="1" dirty="0"/>
          </a:p>
        </p:txBody>
      </p:sp>
      <p:pic>
        <p:nvPicPr>
          <p:cNvPr id="3" name="图片 2">
            <a:extLst>
              <a:ext uri="{FF2B5EF4-FFF2-40B4-BE49-F238E27FC236}">
                <a16:creationId xmlns:a16="http://schemas.microsoft.com/office/drawing/2014/main" id="{945DE67A-B791-F0F0-01DE-7F81B6CCA836}"/>
              </a:ext>
            </a:extLst>
          </p:cNvPr>
          <p:cNvPicPr>
            <a:picLocks noChangeAspect="1"/>
          </p:cNvPicPr>
          <p:nvPr/>
        </p:nvPicPr>
        <p:blipFill>
          <a:blip r:embed="rId2"/>
          <a:stretch>
            <a:fillRect/>
          </a:stretch>
        </p:blipFill>
        <p:spPr>
          <a:xfrm>
            <a:off x="1786504" y="679907"/>
            <a:ext cx="8618992" cy="6042714"/>
          </a:xfrm>
          <a:prstGeom prst="rect">
            <a:avLst/>
          </a:prstGeom>
        </p:spPr>
      </p:pic>
    </p:spTree>
    <p:extLst>
      <p:ext uri="{BB962C8B-B14F-4D97-AF65-F5344CB8AC3E}">
        <p14:creationId xmlns:p14="http://schemas.microsoft.com/office/powerpoint/2010/main" val="3457525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F5C95D89-1F0F-4DCD-62D1-166DF47453C5}"/>
              </a:ext>
            </a:extLst>
          </p:cNvPr>
          <p:cNvPicPr>
            <a:picLocks noChangeAspect="1"/>
          </p:cNvPicPr>
          <p:nvPr/>
        </p:nvPicPr>
        <p:blipFill>
          <a:blip r:embed="rId2"/>
          <a:stretch>
            <a:fillRect/>
          </a:stretch>
        </p:blipFill>
        <p:spPr>
          <a:xfrm>
            <a:off x="2254908" y="144132"/>
            <a:ext cx="7682183" cy="6569736"/>
          </a:xfrm>
          <a:prstGeom prst="rect">
            <a:avLst/>
          </a:prstGeom>
        </p:spPr>
      </p:pic>
    </p:spTree>
    <p:extLst>
      <p:ext uri="{BB962C8B-B14F-4D97-AF65-F5344CB8AC3E}">
        <p14:creationId xmlns:p14="http://schemas.microsoft.com/office/powerpoint/2010/main" val="1021669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8B748B2-9678-8420-058F-41DC8929826A}"/>
              </a:ext>
            </a:extLst>
          </p:cNvPr>
          <p:cNvPicPr>
            <a:picLocks noChangeAspect="1"/>
          </p:cNvPicPr>
          <p:nvPr/>
        </p:nvPicPr>
        <p:blipFill>
          <a:blip r:embed="rId2"/>
          <a:stretch>
            <a:fillRect/>
          </a:stretch>
        </p:blipFill>
        <p:spPr>
          <a:xfrm>
            <a:off x="1935799" y="164773"/>
            <a:ext cx="8320402" cy="6528454"/>
          </a:xfrm>
          <a:prstGeom prst="rect">
            <a:avLst/>
          </a:prstGeom>
        </p:spPr>
      </p:pic>
    </p:spTree>
    <p:extLst>
      <p:ext uri="{BB962C8B-B14F-4D97-AF65-F5344CB8AC3E}">
        <p14:creationId xmlns:p14="http://schemas.microsoft.com/office/powerpoint/2010/main" val="1182144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4282C8A6-7E57-2FD8-CD31-F788972863F8}"/>
              </a:ext>
            </a:extLst>
          </p:cNvPr>
          <p:cNvPicPr>
            <a:picLocks noChangeAspect="1"/>
          </p:cNvPicPr>
          <p:nvPr/>
        </p:nvPicPr>
        <p:blipFill>
          <a:blip r:embed="rId2"/>
          <a:stretch>
            <a:fillRect/>
          </a:stretch>
        </p:blipFill>
        <p:spPr>
          <a:xfrm>
            <a:off x="1956826" y="164773"/>
            <a:ext cx="8278348" cy="6528454"/>
          </a:xfrm>
          <a:prstGeom prst="rect">
            <a:avLst/>
          </a:prstGeom>
        </p:spPr>
      </p:pic>
    </p:spTree>
    <p:extLst>
      <p:ext uri="{BB962C8B-B14F-4D97-AF65-F5344CB8AC3E}">
        <p14:creationId xmlns:p14="http://schemas.microsoft.com/office/powerpoint/2010/main" val="1892606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578B178-9033-C786-F0B8-83FAF304B396}"/>
              </a:ext>
            </a:extLst>
          </p:cNvPr>
          <p:cNvSpPr txBox="1"/>
          <p:nvPr/>
        </p:nvSpPr>
        <p:spPr>
          <a:xfrm>
            <a:off x="100132" y="135379"/>
            <a:ext cx="5151924" cy="523220"/>
          </a:xfrm>
          <a:prstGeom prst="rect">
            <a:avLst/>
          </a:prstGeom>
          <a:noFill/>
        </p:spPr>
        <p:txBody>
          <a:bodyPr wrap="square">
            <a:spAutoFit/>
          </a:bodyPr>
          <a:lstStyle/>
          <a:p>
            <a:r>
              <a:rPr lang="zh-CN" altLang="en-US" sz="2800" b="1" dirty="0"/>
              <a:t>地球物理院校排名（</a:t>
            </a:r>
            <a:r>
              <a:rPr lang="en-US" altLang="zh-CN" sz="2800" b="1" dirty="0"/>
              <a:t>2022</a:t>
            </a:r>
            <a:r>
              <a:rPr lang="zh-CN" altLang="en-US" sz="2800" b="1" dirty="0"/>
              <a:t>）</a:t>
            </a:r>
            <a:endParaRPr lang="en-US" altLang="zh-CN" sz="2800" b="1" dirty="0"/>
          </a:p>
        </p:txBody>
      </p:sp>
      <p:pic>
        <p:nvPicPr>
          <p:cNvPr id="6" name="图片 5">
            <a:extLst>
              <a:ext uri="{FF2B5EF4-FFF2-40B4-BE49-F238E27FC236}">
                <a16:creationId xmlns:a16="http://schemas.microsoft.com/office/drawing/2014/main" id="{D4E76941-034A-AB00-4E56-2F2B571769B8}"/>
              </a:ext>
            </a:extLst>
          </p:cNvPr>
          <p:cNvPicPr>
            <a:picLocks noChangeAspect="1"/>
          </p:cNvPicPr>
          <p:nvPr/>
        </p:nvPicPr>
        <p:blipFill>
          <a:blip r:embed="rId2"/>
          <a:stretch>
            <a:fillRect/>
          </a:stretch>
        </p:blipFill>
        <p:spPr>
          <a:xfrm>
            <a:off x="855445" y="714427"/>
            <a:ext cx="10481109" cy="5429146"/>
          </a:xfrm>
          <a:prstGeom prst="rect">
            <a:avLst/>
          </a:prstGeom>
        </p:spPr>
      </p:pic>
    </p:spTree>
    <p:extLst>
      <p:ext uri="{BB962C8B-B14F-4D97-AF65-F5344CB8AC3E}">
        <p14:creationId xmlns:p14="http://schemas.microsoft.com/office/powerpoint/2010/main" val="3555875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FC0B87E6-FA30-08B6-706E-E2F6735D83C6}"/>
              </a:ext>
            </a:extLst>
          </p:cNvPr>
          <p:cNvPicPr>
            <a:picLocks noChangeAspect="1"/>
          </p:cNvPicPr>
          <p:nvPr/>
        </p:nvPicPr>
        <p:blipFill rotWithShape="1">
          <a:blip r:embed="rId2"/>
          <a:srcRect r="3979"/>
          <a:stretch/>
        </p:blipFill>
        <p:spPr>
          <a:xfrm>
            <a:off x="855445" y="714427"/>
            <a:ext cx="10481109" cy="5421526"/>
          </a:xfrm>
          <a:prstGeom prst="rect">
            <a:avLst/>
          </a:prstGeom>
        </p:spPr>
      </p:pic>
    </p:spTree>
    <p:extLst>
      <p:ext uri="{BB962C8B-B14F-4D97-AF65-F5344CB8AC3E}">
        <p14:creationId xmlns:p14="http://schemas.microsoft.com/office/powerpoint/2010/main" val="1415742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2F73D809-39D7-7939-4EB0-5873EF85019D}"/>
              </a:ext>
            </a:extLst>
          </p:cNvPr>
          <p:cNvPicPr>
            <a:picLocks noChangeAspect="1"/>
          </p:cNvPicPr>
          <p:nvPr/>
        </p:nvPicPr>
        <p:blipFill>
          <a:blip r:embed="rId2"/>
          <a:stretch>
            <a:fillRect/>
          </a:stretch>
        </p:blipFill>
        <p:spPr>
          <a:xfrm>
            <a:off x="823061" y="714427"/>
            <a:ext cx="10545878" cy="5429146"/>
          </a:xfrm>
          <a:prstGeom prst="rect">
            <a:avLst/>
          </a:prstGeom>
        </p:spPr>
      </p:pic>
    </p:spTree>
    <p:extLst>
      <p:ext uri="{BB962C8B-B14F-4D97-AF65-F5344CB8AC3E}">
        <p14:creationId xmlns:p14="http://schemas.microsoft.com/office/powerpoint/2010/main" val="263505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C42252E-DC43-90C5-A9C7-35F88A45C92E}"/>
              </a:ext>
            </a:extLst>
          </p:cNvPr>
          <p:cNvPicPr>
            <a:picLocks noChangeAspect="1"/>
          </p:cNvPicPr>
          <p:nvPr/>
        </p:nvPicPr>
        <p:blipFill>
          <a:blip r:embed="rId2"/>
          <a:stretch>
            <a:fillRect/>
          </a:stretch>
        </p:blipFill>
        <p:spPr>
          <a:xfrm>
            <a:off x="794486" y="712522"/>
            <a:ext cx="10603027" cy="5432956"/>
          </a:xfrm>
          <a:prstGeom prst="rect">
            <a:avLst/>
          </a:prstGeom>
        </p:spPr>
      </p:pic>
    </p:spTree>
    <p:extLst>
      <p:ext uri="{BB962C8B-B14F-4D97-AF65-F5344CB8AC3E}">
        <p14:creationId xmlns:p14="http://schemas.microsoft.com/office/powerpoint/2010/main" val="235124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2EBDC4C-C915-FB65-C0EF-40ED6A399B9F}"/>
              </a:ext>
            </a:extLst>
          </p:cNvPr>
          <p:cNvPicPr>
            <a:picLocks noChangeAspect="1"/>
          </p:cNvPicPr>
          <p:nvPr/>
        </p:nvPicPr>
        <p:blipFill>
          <a:blip r:embed="rId2"/>
          <a:stretch>
            <a:fillRect/>
          </a:stretch>
        </p:blipFill>
        <p:spPr>
          <a:xfrm>
            <a:off x="762102" y="838249"/>
            <a:ext cx="10667796" cy="5181501"/>
          </a:xfrm>
          <a:prstGeom prst="rect">
            <a:avLst/>
          </a:prstGeom>
        </p:spPr>
      </p:pic>
    </p:spTree>
    <p:extLst>
      <p:ext uri="{BB962C8B-B14F-4D97-AF65-F5344CB8AC3E}">
        <p14:creationId xmlns:p14="http://schemas.microsoft.com/office/powerpoint/2010/main" val="3297432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9A82BC-36F3-429D-3914-28BAD64DCBE8}"/>
              </a:ext>
            </a:extLst>
          </p:cNvPr>
          <p:cNvPicPr>
            <a:picLocks noChangeAspect="1"/>
          </p:cNvPicPr>
          <p:nvPr/>
        </p:nvPicPr>
        <p:blipFill>
          <a:blip r:embed="rId2"/>
          <a:stretch>
            <a:fillRect/>
          </a:stretch>
        </p:blipFill>
        <p:spPr>
          <a:xfrm>
            <a:off x="121396" y="1541251"/>
            <a:ext cx="5697567" cy="3775496"/>
          </a:xfrm>
          <a:prstGeom prst="rect">
            <a:avLst/>
          </a:prstGeom>
        </p:spPr>
      </p:pic>
      <p:sp>
        <p:nvSpPr>
          <p:cNvPr id="4" name="文本框 3">
            <a:extLst>
              <a:ext uri="{FF2B5EF4-FFF2-40B4-BE49-F238E27FC236}">
                <a16:creationId xmlns:a16="http://schemas.microsoft.com/office/drawing/2014/main" id="{F940EA16-5DBC-7DB0-08DB-E8CB50D02E6C}"/>
              </a:ext>
            </a:extLst>
          </p:cNvPr>
          <p:cNvSpPr txBox="1"/>
          <p:nvPr/>
        </p:nvSpPr>
        <p:spPr>
          <a:xfrm>
            <a:off x="100132" y="135379"/>
            <a:ext cx="5733598" cy="523220"/>
          </a:xfrm>
          <a:prstGeom prst="rect">
            <a:avLst/>
          </a:prstGeom>
          <a:noFill/>
        </p:spPr>
        <p:txBody>
          <a:bodyPr wrap="square">
            <a:spAutoFit/>
          </a:bodyPr>
          <a:lstStyle/>
          <a:p>
            <a:r>
              <a:rPr lang="zh-CN" altLang="en-US" sz="2800" b="1" dirty="0"/>
              <a:t>部分院校要求</a:t>
            </a:r>
            <a:r>
              <a:rPr lang="zh-CN" altLang="en-US" sz="2400" b="1" dirty="0"/>
              <a:t>（</a:t>
            </a:r>
            <a:r>
              <a:rPr lang="en-US" altLang="zh-CN" sz="2400" b="1" dirty="0"/>
              <a:t>from </a:t>
            </a:r>
            <a:r>
              <a:rPr lang="zh-CN" altLang="en-US" sz="2400" b="1" dirty="0"/>
              <a:t>孟晨晨，</a:t>
            </a:r>
            <a:r>
              <a:rPr lang="en-US" altLang="zh-CN" sz="2400" b="1" dirty="0"/>
              <a:t>2026.3</a:t>
            </a:r>
            <a:r>
              <a:rPr lang="zh-CN" altLang="en-US" sz="2400" b="1" dirty="0"/>
              <a:t>）</a:t>
            </a:r>
            <a:endParaRPr lang="en-US" altLang="zh-CN" sz="2800" b="1" dirty="0"/>
          </a:p>
        </p:txBody>
      </p:sp>
      <p:pic>
        <p:nvPicPr>
          <p:cNvPr id="6" name="图片 5">
            <a:extLst>
              <a:ext uri="{FF2B5EF4-FFF2-40B4-BE49-F238E27FC236}">
                <a16:creationId xmlns:a16="http://schemas.microsoft.com/office/drawing/2014/main" id="{BC3AB368-D19E-5F4F-F8C8-DBCA69F4CD5B}"/>
              </a:ext>
            </a:extLst>
          </p:cNvPr>
          <p:cNvPicPr>
            <a:picLocks noChangeAspect="1"/>
          </p:cNvPicPr>
          <p:nvPr/>
        </p:nvPicPr>
        <p:blipFill>
          <a:blip r:embed="rId3"/>
          <a:stretch>
            <a:fillRect/>
          </a:stretch>
        </p:blipFill>
        <p:spPr>
          <a:xfrm>
            <a:off x="6068029" y="1541252"/>
            <a:ext cx="6002575" cy="3775495"/>
          </a:xfrm>
          <a:prstGeom prst="rect">
            <a:avLst/>
          </a:prstGeom>
        </p:spPr>
      </p:pic>
    </p:spTree>
    <p:extLst>
      <p:ext uri="{BB962C8B-B14F-4D97-AF65-F5344CB8AC3E}">
        <p14:creationId xmlns:p14="http://schemas.microsoft.com/office/powerpoint/2010/main" val="2631131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042CA45-B919-AC78-CFE7-A4E8A350F76F}"/>
              </a:ext>
            </a:extLst>
          </p:cNvPr>
          <p:cNvPicPr>
            <a:picLocks noChangeAspect="1"/>
          </p:cNvPicPr>
          <p:nvPr/>
        </p:nvPicPr>
        <p:blipFill>
          <a:blip r:embed="rId2"/>
          <a:stretch>
            <a:fillRect/>
          </a:stretch>
        </p:blipFill>
        <p:spPr>
          <a:xfrm>
            <a:off x="3267740" y="316161"/>
            <a:ext cx="8817934" cy="4189833"/>
          </a:xfrm>
          <a:prstGeom prst="rect">
            <a:avLst/>
          </a:prstGeom>
        </p:spPr>
      </p:pic>
      <p:pic>
        <p:nvPicPr>
          <p:cNvPr id="11" name="图片 10">
            <a:extLst>
              <a:ext uri="{FF2B5EF4-FFF2-40B4-BE49-F238E27FC236}">
                <a16:creationId xmlns:a16="http://schemas.microsoft.com/office/drawing/2014/main" id="{3E60152E-CFB2-4AF5-9A15-E1DDC36C845C}"/>
              </a:ext>
            </a:extLst>
          </p:cNvPr>
          <p:cNvPicPr>
            <a:picLocks noChangeAspect="1"/>
          </p:cNvPicPr>
          <p:nvPr/>
        </p:nvPicPr>
        <p:blipFill>
          <a:blip r:embed="rId3"/>
          <a:stretch>
            <a:fillRect/>
          </a:stretch>
        </p:blipFill>
        <p:spPr>
          <a:xfrm>
            <a:off x="106326" y="3429000"/>
            <a:ext cx="5714664" cy="2817313"/>
          </a:xfrm>
          <a:prstGeom prst="rect">
            <a:avLst/>
          </a:prstGeom>
        </p:spPr>
      </p:pic>
    </p:spTree>
    <p:extLst>
      <p:ext uri="{BB962C8B-B14F-4D97-AF65-F5344CB8AC3E}">
        <p14:creationId xmlns:p14="http://schemas.microsoft.com/office/powerpoint/2010/main" val="85365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D979010-1B13-EB4B-2241-9A18F24D42B4}"/>
              </a:ext>
            </a:extLst>
          </p:cNvPr>
          <p:cNvPicPr>
            <a:picLocks noChangeAspect="1"/>
          </p:cNvPicPr>
          <p:nvPr/>
        </p:nvPicPr>
        <p:blipFill>
          <a:blip r:embed="rId2"/>
          <a:stretch>
            <a:fillRect/>
          </a:stretch>
        </p:blipFill>
        <p:spPr>
          <a:xfrm>
            <a:off x="1367355" y="0"/>
            <a:ext cx="6948000" cy="6858000"/>
          </a:xfrm>
          <a:prstGeom prst="rect">
            <a:avLst/>
          </a:prstGeom>
        </p:spPr>
      </p:pic>
      <p:pic>
        <p:nvPicPr>
          <p:cNvPr id="6" name="图片 5">
            <a:extLst>
              <a:ext uri="{FF2B5EF4-FFF2-40B4-BE49-F238E27FC236}">
                <a16:creationId xmlns:a16="http://schemas.microsoft.com/office/drawing/2014/main" id="{5D544BE4-9DEA-5A68-CCFA-E336B5118524}"/>
              </a:ext>
            </a:extLst>
          </p:cNvPr>
          <p:cNvPicPr>
            <a:picLocks noChangeAspect="1"/>
          </p:cNvPicPr>
          <p:nvPr/>
        </p:nvPicPr>
        <p:blipFill>
          <a:blip r:embed="rId3"/>
          <a:stretch>
            <a:fillRect/>
          </a:stretch>
        </p:blipFill>
        <p:spPr>
          <a:xfrm>
            <a:off x="9265198" y="14176"/>
            <a:ext cx="1769113" cy="2126511"/>
          </a:xfrm>
          <a:prstGeom prst="rect">
            <a:avLst/>
          </a:prstGeom>
        </p:spPr>
      </p:pic>
    </p:spTree>
    <p:extLst>
      <p:ext uri="{BB962C8B-B14F-4D97-AF65-F5344CB8AC3E}">
        <p14:creationId xmlns:p14="http://schemas.microsoft.com/office/powerpoint/2010/main" val="1940271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79BFD8-3D2A-DE64-5D70-63ABE8629147}"/>
              </a:ext>
            </a:extLst>
          </p:cNvPr>
          <p:cNvPicPr>
            <a:picLocks noChangeAspect="1"/>
          </p:cNvPicPr>
          <p:nvPr/>
        </p:nvPicPr>
        <p:blipFill>
          <a:blip r:embed="rId2"/>
          <a:stretch>
            <a:fillRect/>
          </a:stretch>
        </p:blipFill>
        <p:spPr>
          <a:xfrm>
            <a:off x="339200" y="152725"/>
            <a:ext cx="11513600" cy="6240661"/>
          </a:xfrm>
          <a:prstGeom prst="rect">
            <a:avLst/>
          </a:prstGeom>
        </p:spPr>
      </p:pic>
      <p:pic>
        <p:nvPicPr>
          <p:cNvPr id="40" name="图片 39">
            <a:extLst>
              <a:ext uri="{FF2B5EF4-FFF2-40B4-BE49-F238E27FC236}">
                <a16:creationId xmlns:a16="http://schemas.microsoft.com/office/drawing/2014/main" id="{4F77F547-C555-2EEF-5251-5C8127B4F454}"/>
              </a:ext>
            </a:extLst>
          </p:cNvPr>
          <p:cNvPicPr>
            <a:picLocks noChangeAspect="1"/>
          </p:cNvPicPr>
          <p:nvPr/>
        </p:nvPicPr>
        <p:blipFill>
          <a:blip r:embed="rId3"/>
          <a:stretch>
            <a:fillRect/>
          </a:stretch>
        </p:blipFill>
        <p:spPr>
          <a:xfrm>
            <a:off x="325019" y="124747"/>
            <a:ext cx="11513600" cy="6559263"/>
          </a:xfrm>
          <a:prstGeom prst="rect">
            <a:avLst/>
          </a:prstGeom>
        </p:spPr>
      </p:pic>
    </p:spTree>
    <p:extLst>
      <p:ext uri="{BB962C8B-B14F-4D97-AF65-F5344CB8AC3E}">
        <p14:creationId xmlns:p14="http://schemas.microsoft.com/office/powerpoint/2010/main" val="423036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0A7FD30-B1BF-EC40-82B4-B33A3302AAEE}"/>
              </a:ext>
            </a:extLst>
          </p:cNvPr>
          <p:cNvPicPr>
            <a:picLocks noChangeAspect="1"/>
          </p:cNvPicPr>
          <p:nvPr/>
        </p:nvPicPr>
        <p:blipFill>
          <a:blip r:embed="rId2"/>
          <a:stretch>
            <a:fillRect/>
          </a:stretch>
        </p:blipFill>
        <p:spPr>
          <a:xfrm>
            <a:off x="0" y="0"/>
            <a:ext cx="7008924" cy="6858000"/>
          </a:xfrm>
          <a:prstGeom prst="rect">
            <a:avLst/>
          </a:prstGeom>
        </p:spPr>
      </p:pic>
      <p:pic>
        <p:nvPicPr>
          <p:cNvPr id="7" name="图片 6">
            <a:extLst>
              <a:ext uri="{FF2B5EF4-FFF2-40B4-BE49-F238E27FC236}">
                <a16:creationId xmlns:a16="http://schemas.microsoft.com/office/drawing/2014/main" id="{4039082F-6BC3-5553-E528-74C4A0697EE3}"/>
              </a:ext>
            </a:extLst>
          </p:cNvPr>
          <p:cNvPicPr>
            <a:picLocks noChangeAspect="1"/>
          </p:cNvPicPr>
          <p:nvPr/>
        </p:nvPicPr>
        <p:blipFill>
          <a:blip r:embed="rId3"/>
          <a:stretch>
            <a:fillRect/>
          </a:stretch>
        </p:blipFill>
        <p:spPr>
          <a:xfrm>
            <a:off x="7008924" y="785192"/>
            <a:ext cx="5165459" cy="5287616"/>
          </a:xfrm>
          <a:prstGeom prst="rect">
            <a:avLst/>
          </a:prstGeom>
        </p:spPr>
      </p:pic>
    </p:spTree>
    <p:extLst>
      <p:ext uri="{BB962C8B-B14F-4D97-AF65-F5344CB8AC3E}">
        <p14:creationId xmlns:p14="http://schemas.microsoft.com/office/powerpoint/2010/main" val="3478154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8522CD44-775E-6D7B-FE53-250BB20A4F5C}"/>
              </a:ext>
            </a:extLst>
          </p:cNvPr>
          <p:cNvPicPr>
            <a:picLocks noChangeAspect="1"/>
          </p:cNvPicPr>
          <p:nvPr/>
        </p:nvPicPr>
        <p:blipFill>
          <a:blip r:embed="rId2"/>
          <a:stretch>
            <a:fillRect/>
          </a:stretch>
        </p:blipFill>
        <p:spPr>
          <a:xfrm>
            <a:off x="533227" y="212222"/>
            <a:ext cx="11125545" cy="6433556"/>
          </a:xfrm>
          <a:prstGeom prst="rect">
            <a:avLst/>
          </a:prstGeom>
        </p:spPr>
      </p:pic>
    </p:spTree>
    <p:extLst>
      <p:ext uri="{BB962C8B-B14F-4D97-AF65-F5344CB8AC3E}">
        <p14:creationId xmlns:p14="http://schemas.microsoft.com/office/powerpoint/2010/main" val="2933049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83203D94-CEDA-C8D5-3C03-7B1878CFBE38}"/>
              </a:ext>
            </a:extLst>
          </p:cNvPr>
          <p:cNvPicPr>
            <a:picLocks noChangeAspect="1"/>
          </p:cNvPicPr>
          <p:nvPr/>
        </p:nvPicPr>
        <p:blipFill>
          <a:blip r:embed="rId2"/>
          <a:stretch>
            <a:fillRect/>
          </a:stretch>
        </p:blipFill>
        <p:spPr>
          <a:xfrm>
            <a:off x="661527" y="148373"/>
            <a:ext cx="10868946" cy="6561254"/>
          </a:xfrm>
          <a:prstGeom prst="rect">
            <a:avLst/>
          </a:prstGeom>
        </p:spPr>
      </p:pic>
    </p:spTree>
    <p:extLst>
      <p:ext uri="{BB962C8B-B14F-4D97-AF65-F5344CB8AC3E}">
        <p14:creationId xmlns:p14="http://schemas.microsoft.com/office/powerpoint/2010/main" val="3795971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4E28B22-910E-7DC8-BD2F-3EC023545A47}"/>
              </a:ext>
            </a:extLst>
          </p:cNvPr>
          <p:cNvPicPr>
            <a:picLocks noChangeAspect="1"/>
          </p:cNvPicPr>
          <p:nvPr/>
        </p:nvPicPr>
        <p:blipFill>
          <a:blip r:embed="rId2"/>
          <a:stretch>
            <a:fillRect/>
          </a:stretch>
        </p:blipFill>
        <p:spPr>
          <a:xfrm>
            <a:off x="432894" y="182567"/>
            <a:ext cx="11326212" cy="6492865"/>
          </a:xfrm>
          <a:prstGeom prst="rect">
            <a:avLst/>
          </a:prstGeom>
        </p:spPr>
      </p:pic>
    </p:spTree>
    <p:extLst>
      <p:ext uri="{BB962C8B-B14F-4D97-AF65-F5344CB8AC3E}">
        <p14:creationId xmlns:p14="http://schemas.microsoft.com/office/powerpoint/2010/main" val="1592961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78AAB3E2-1935-CE54-BDF0-DC10FE1F59A2}"/>
              </a:ext>
            </a:extLst>
          </p:cNvPr>
          <p:cNvPicPr>
            <a:picLocks noChangeAspect="1"/>
          </p:cNvPicPr>
          <p:nvPr/>
        </p:nvPicPr>
        <p:blipFill>
          <a:blip r:embed="rId2"/>
          <a:stretch>
            <a:fillRect/>
          </a:stretch>
        </p:blipFill>
        <p:spPr>
          <a:xfrm>
            <a:off x="436135" y="207657"/>
            <a:ext cx="11319730" cy="6442686"/>
          </a:xfrm>
          <a:prstGeom prst="rect">
            <a:avLst/>
          </a:prstGeom>
        </p:spPr>
      </p:pic>
    </p:spTree>
    <p:extLst>
      <p:ext uri="{BB962C8B-B14F-4D97-AF65-F5344CB8AC3E}">
        <p14:creationId xmlns:p14="http://schemas.microsoft.com/office/powerpoint/2010/main" val="7298368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6123C92-2A2D-09CB-32C2-61B1F9748985}"/>
              </a:ext>
            </a:extLst>
          </p:cNvPr>
          <p:cNvPicPr>
            <a:picLocks noChangeAspect="1"/>
          </p:cNvPicPr>
          <p:nvPr/>
        </p:nvPicPr>
        <p:blipFill>
          <a:blip r:embed="rId2"/>
          <a:stretch>
            <a:fillRect/>
          </a:stretch>
        </p:blipFill>
        <p:spPr>
          <a:xfrm>
            <a:off x="728145" y="123428"/>
            <a:ext cx="10735710" cy="6611144"/>
          </a:xfrm>
          <a:prstGeom prst="rect">
            <a:avLst/>
          </a:prstGeom>
        </p:spPr>
      </p:pic>
    </p:spTree>
    <p:extLst>
      <p:ext uri="{BB962C8B-B14F-4D97-AF65-F5344CB8AC3E}">
        <p14:creationId xmlns:p14="http://schemas.microsoft.com/office/powerpoint/2010/main" val="2467798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F180A77-D047-5BE6-66F2-A1DCB60D941D}"/>
              </a:ext>
            </a:extLst>
          </p:cNvPr>
          <p:cNvPicPr>
            <a:picLocks noChangeAspect="1"/>
          </p:cNvPicPr>
          <p:nvPr/>
        </p:nvPicPr>
        <p:blipFill>
          <a:blip r:embed="rId2"/>
          <a:stretch>
            <a:fillRect/>
          </a:stretch>
        </p:blipFill>
        <p:spPr>
          <a:xfrm>
            <a:off x="728033" y="156814"/>
            <a:ext cx="10735934" cy="6544372"/>
          </a:xfrm>
          <a:prstGeom prst="rect">
            <a:avLst/>
          </a:prstGeom>
        </p:spPr>
      </p:pic>
    </p:spTree>
    <p:extLst>
      <p:ext uri="{BB962C8B-B14F-4D97-AF65-F5344CB8AC3E}">
        <p14:creationId xmlns:p14="http://schemas.microsoft.com/office/powerpoint/2010/main" val="3070710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A5BC93F-AA0F-4757-D54E-B2395F4732B0}"/>
              </a:ext>
            </a:extLst>
          </p:cNvPr>
          <p:cNvPicPr>
            <a:picLocks noChangeAspect="1"/>
          </p:cNvPicPr>
          <p:nvPr/>
        </p:nvPicPr>
        <p:blipFill>
          <a:blip r:embed="rId2"/>
          <a:stretch>
            <a:fillRect/>
          </a:stretch>
        </p:blipFill>
        <p:spPr>
          <a:xfrm>
            <a:off x="939430" y="172219"/>
            <a:ext cx="10313139" cy="6513561"/>
          </a:xfrm>
          <a:prstGeom prst="rect">
            <a:avLst/>
          </a:prstGeom>
        </p:spPr>
      </p:pic>
    </p:spTree>
    <p:extLst>
      <p:ext uri="{BB962C8B-B14F-4D97-AF65-F5344CB8AC3E}">
        <p14:creationId xmlns:p14="http://schemas.microsoft.com/office/powerpoint/2010/main" val="33275643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F619E2C-E29A-D634-740B-26EA9CD61A59}"/>
              </a:ext>
            </a:extLst>
          </p:cNvPr>
          <p:cNvPicPr>
            <a:picLocks noChangeAspect="1"/>
          </p:cNvPicPr>
          <p:nvPr/>
        </p:nvPicPr>
        <p:blipFill>
          <a:blip r:embed="rId2"/>
          <a:stretch>
            <a:fillRect/>
          </a:stretch>
        </p:blipFill>
        <p:spPr>
          <a:xfrm>
            <a:off x="0" y="1007198"/>
            <a:ext cx="12192000" cy="4843604"/>
          </a:xfrm>
          <a:prstGeom prst="rect">
            <a:avLst/>
          </a:prstGeom>
        </p:spPr>
      </p:pic>
    </p:spTree>
    <p:extLst>
      <p:ext uri="{BB962C8B-B14F-4D97-AF65-F5344CB8AC3E}">
        <p14:creationId xmlns:p14="http://schemas.microsoft.com/office/powerpoint/2010/main" val="1173946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EC96EBB-B6AC-A7B0-52CA-37E8F3541D30}"/>
              </a:ext>
            </a:extLst>
          </p:cNvPr>
          <p:cNvPicPr>
            <a:picLocks noChangeAspect="1"/>
          </p:cNvPicPr>
          <p:nvPr/>
        </p:nvPicPr>
        <p:blipFill>
          <a:blip r:embed="rId2"/>
          <a:stretch>
            <a:fillRect/>
          </a:stretch>
        </p:blipFill>
        <p:spPr>
          <a:xfrm>
            <a:off x="866452" y="0"/>
            <a:ext cx="5331075" cy="6858000"/>
          </a:xfrm>
          <a:prstGeom prst="rect">
            <a:avLst/>
          </a:prstGeom>
        </p:spPr>
      </p:pic>
      <p:pic>
        <p:nvPicPr>
          <p:cNvPr id="3" name="图片 2">
            <a:extLst>
              <a:ext uri="{FF2B5EF4-FFF2-40B4-BE49-F238E27FC236}">
                <a16:creationId xmlns:a16="http://schemas.microsoft.com/office/drawing/2014/main" id="{E051F03B-77DC-9621-4862-4CE3DFE931EF}"/>
              </a:ext>
            </a:extLst>
          </p:cNvPr>
          <p:cNvPicPr>
            <a:picLocks noChangeAspect="1"/>
          </p:cNvPicPr>
          <p:nvPr/>
        </p:nvPicPr>
        <p:blipFill>
          <a:blip r:embed="rId3"/>
          <a:stretch>
            <a:fillRect/>
          </a:stretch>
        </p:blipFill>
        <p:spPr>
          <a:xfrm>
            <a:off x="6315138" y="289482"/>
            <a:ext cx="5296370" cy="4298631"/>
          </a:xfrm>
          <a:prstGeom prst="rect">
            <a:avLst/>
          </a:prstGeom>
        </p:spPr>
      </p:pic>
    </p:spTree>
    <p:extLst>
      <p:ext uri="{BB962C8B-B14F-4D97-AF65-F5344CB8AC3E}">
        <p14:creationId xmlns:p14="http://schemas.microsoft.com/office/powerpoint/2010/main" val="1774298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CA753A7-8237-2391-CAE0-C88A23F3AD72}"/>
              </a:ext>
            </a:extLst>
          </p:cNvPr>
          <p:cNvPicPr>
            <a:picLocks noChangeAspect="1"/>
          </p:cNvPicPr>
          <p:nvPr/>
        </p:nvPicPr>
        <p:blipFill>
          <a:blip r:embed="rId2"/>
          <a:stretch>
            <a:fillRect/>
          </a:stretch>
        </p:blipFill>
        <p:spPr>
          <a:xfrm>
            <a:off x="1372820" y="410514"/>
            <a:ext cx="7013009" cy="6036972"/>
          </a:xfrm>
          <a:prstGeom prst="rect">
            <a:avLst/>
          </a:prstGeom>
        </p:spPr>
      </p:pic>
      <p:pic>
        <p:nvPicPr>
          <p:cNvPr id="3" name="图片 2">
            <a:extLst>
              <a:ext uri="{FF2B5EF4-FFF2-40B4-BE49-F238E27FC236}">
                <a16:creationId xmlns:a16="http://schemas.microsoft.com/office/drawing/2014/main" id="{140B1C84-A038-854C-AB8A-B86189C5673C}"/>
              </a:ext>
            </a:extLst>
          </p:cNvPr>
          <p:cNvPicPr>
            <a:picLocks noChangeAspect="1"/>
          </p:cNvPicPr>
          <p:nvPr/>
        </p:nvPicPr>
        <p:blipFill>
          <a:blip r:embed="rId3"/>
          <a:stretch>
            <a:fillRect/>
          </a:stretch>
        </p:blipFill>
        <p:spPr>
          <a:xfrm>
            <a:off x="9233407" y="0"/>
            <a:ext cx="1922619" cy="6858000"/>
          </a:xfrm>
          <a:prstGeom prst="rect">
            <a:avLst/>
          </a:prstGeom>
        </p:spPr>
      </p:pic>
    </p:spTree>
    <p:extLst>
      <p:ext uri="{BB962C8B-B14F-4D97-AF65-F5344CB8AC3E}">
        <p14:creationId xmlns:p14="http://schemas.microsoft.com/office/powerpoint/2010/main" val="663505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0AB7AAA-6185-70B3-AE87-740A9666DC9B}"/>
              </a:ext>
            </a:extLst>
          </p:cNvPr>
          <p:cNvPicPr>
            <a:picLocks noChangeAspect="1"/>
          </p:cNvPicPr>
          <p:nvPr/>
        </p:nvPicPr>
        <p:blipFill>
          <a:blip r:embed="rId2"/>
          <a:stretch>
            <a:fillRect/>
          </a:stretch>
        </p:blipFill>
        <p:spPr>
          <a:xfrm>
            <a:off x="0" y="148236"/>
            <a:ext cx="12192000" cy="6561527"/>
          </a:xfrm>
          <a:prstGeom prst="rect">
            <a:avLst/>
          </a:prstGeom>
        </p:spPr>
      </p:pic>
      <p:pic>
        <p:nvPicPr>
          <p:cNvPr id="4" name="图片 3">
            <a:extLst>
              <a:ext uri="{FF2B5EF4-FFF2-40B4-BE49-F238E27FC236}">
                <a16:creationId xmlns:a16="http://schemas.microsoft.com/office/drawing/2014/main" id="{6294F7D8-F71E-FF3E-A8AA-A2F1467A9B7C}"/>
              </a:ext>
            </a:extLst>
          </p:cNvPr>
          <p:cNvPicPr>
            <a:picLocks noChangeAspect="1"/>
          </p:cNvPicPr>
          <p:nvPr/>
        </p:nvPicPr>
        <p:blipFill>
          <a:blip r:embed="rId3"/>
          <a:stretch>
            <a:fillRect/>
          </a:stretch>
        </p:blipFill>
        <p:spPr>
          <a:xfrm>
            <a:off x="6839544" y="2986733"/>
            <a:ext cx="5247075" cy="3723029"/>
          </a:xfrm>
          <a:prstGeom prst="rect">
            <a:avLst/>
          </a:prstGeom>
          <a:ln>
            <a:solidFill>
              <a:schemeClr val="tx1"/>
            </a:solidFill>
          </a:ln>
        </p:spPr>
      </p:pic>
    </p:spTree>
    <p:extLst>
      <p:ext uri="{BB962C8B-B14F-4D97-AF65-F5344CB8AC3E}">
        <p14:creationId xmlns:p14="http://schemas.microsoft.com/office/powerpoint/2010/main" val="131725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26162B0-DE17-659E-D54E-B4F55EDF78A9}"/>
              </a:ext>
            </a:extLst>
          </p:cNvPr>
          <p:cNvPicPr>
            <a:picLocks noChangeAspect="1"/>
          </p:cNvPicPr>
          <p:nvPr/>
        </p:nvPicPr>
        <p:blipFill>
          <a:blip r:embed="rId2"/>
          <a:stretch>
            <a:fillRect/>
          </a:stretch>
        </p:blipFill>
        <p:spPr>
          <a:xfrm>
            <a:off x="1694597" y="0"/>
            <a:ext cx="8802806" cy="6858000"/>
          </a:xfrm>
          <a:prstGeom prst="rect">
            <a:avLst/>
          </a:prstGeom>
        </p:spPr>
      </p:pic>
      <p:pic>
        <p:nvPicPr>
          <p:cNvPr id="3" name="图片 2">
            <a:extLst>
              <a:ext uri="{FF2B5EF4-FFF2-40B4-BE49-F238E27FC236}">
                <a16:creationId xmlns:a16="http://schemas.microsoft.com/office/drawing/2014/main" id="{D3D043CD-9571-60F7-3EAC-C0910D756905}"/>
              </a:ext>
            </a:extLst>
          </p:cNvPr>
          <p:cNvPicPr>
            <a:picLocks noChangeAspect="1"/>
          </p:cNvPicPr>
          <p:nvPr/>
        </p:nvPicPr>
        <p:blipFill>
          <a:blip r:embed="rId3"/>
          <a:stretch>
            <a:fillRect/>
          </a:stretch>
        </p:blipFill>
        <p:spPr>
          <a:xfrm>
            <a:off x="8598598" y="5431261"/>
            <a:ext cx="3527541" cy="1126946"/>
          </a:xfrm>
          <a:prstGeom prst="rect">
            <a:avLst/>
          </a:prstGeom>
        </p:spPr>
      </p:pic>
    </p:spTree>
    <p:extLst>
      <p:ext uri="{BB962C8B-B14F-4D97-AF65-F5344CB8AC3E}">
        <p14:creationId xmlns:p14="http://schemas.microsoft.com/office/powerpoint/2010/main" val="1758072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42E6CDDD-690F-7549-69C2-D7A9DB37D64E}"/>
              </a:ext>
            </a:extLst>
          </p:cNvPr>
          <p:cNvPicPr>
            <a:picLocks noChangeAspect="1"/>
          </p:cNvPicPr>
          <p:nvPr/>
        </p:nvPicPr>
        <p:blipFill>
          <a:blip r:embed="rId2"/>
          <a:stretch>
            <a:fillRect/>
          </a:stretch>
        </p:blipFill>
        <p:spPr>
          <a:xfrm>
            <a:off x="127804" y="0"/>
            <a:ext cx="11936392" cy="6858000"/>
          </a:xfrm>
          <a:prstGeom prst="rect">
            <a:avLst/>
          </a:prstGeom>
        </p:spPr>
      </p:pic>
      <p:pic>
        <p:nvPicPr>
          <p:cNvPr id="9" name="图片 8">
            <a:extLst>
              <a:ext uri="{FF2B5EF4-FFF2-40B4-BE49-F238E27FC236}">
                <a16:creationId xmlns:a16="http://schemas.microsoft.com/office/drawing/2014/main" id="{26E63EC0-4F6A-F74A-C040-BBEC3B28F838}"/>
              </a:ext>
            </a:extLst>
          </p:cNvPr>
          <p:cNvPicPr>
            <a:picLocks noChangeAspect="1"/>
          </p:cNvPicPr>
          <p:nvPr/>
        </p:nvPicPr>
        <p:blipFill>
          <a:blip r:embed="rId3"/>
          <a:stretch>
            <a:fillRect/>
          </a:stretch>
        </p:blipFill>
        <p:spPr>
          <a:xfrm>
            <a:off x="6867115" y="3351386"/>
            <a:ext cx="5247075" cy="3382549"/>
          </a:xfrm>
          <a:prstGeom prst="rect">
            <a:avLst/>
          </a:prstGeom>
          <a:ln>
            <a:solidFill>
              <a:schemeClr val="tx1"/>
            </a:solidFill>
          </a:ln>
        </p:spPr>
      </p:pic>
    </p:spTree>
    <p:extLst>
      <p:ext uri="{BB962C8B-B14F-4D97-AF65-F5344CB8AC3E}">
        <p14:creationId xmlns:p14="http://schemas.microsoft.com/office/powerpoint/2010/main" val="166284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0510784-FA4C-7E32-FA7A-35456870EF03}"/>
              </a:ext>
            </a:extLst>
          </p:cNvPr>
          <p:cNvPicPr>
            <a:picLocks noChangeAspect="1"/>
          </p:cNvPicPr>
          <p:nvPr/>
        </p:nvPicPr>
        <p:blipFill>
          <a:blip r:embed="rId2"/>
          <a:stretch>
            <a:fillRect/>
          </a:stretch>
        </p:blipFill>
        <p:spPr>
          <a:xfrm>
            <a:off x="0" y="77212"/>
            <a:ext cx="12192000" cy="6703575"/>
          </a:xfrm>
          <a:prstGeom prst="rect">
            <a:avLst/>
          </a:prstGeom>
        </p:spPr>
      </p:pic>
    </p:spTree>
    <p:extLst>
      <p:ext uri="{BB962C8B-B14F-4D97-AF65-F5344CB8AC3E}">
        <p14:creationId xmlns:p14="http://schemas.microsoft.com/office/powerpoint/2010/main" val="210304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16F2D61-D846-A40C-E5D3-76D8E873E721}"/>
              </a:ext>
            </a:extLst>
          </p:cNvPr>
          <p:cNvPicPr>
            <a:picLocks noChangeAspect="1"/>
          </p:cNvPicPr>
          <p:nvPr/>
        </p:nvPicPr>
        <p:blipFill>
          <a:blip r:embed="rId2"/>
          <a:stretch>
            <a:fillRect/>
          </a:stretch>
        </p:blipFill>
        <p:spPr>
          <a:xfrm>
            <a:off x="0" y="278326"/>
            <a:ext cx="12192000" cy="6301348"/>
          </a:xfrm>
          <a:prstGeom prst="rect">
            <a:avLst/>
          </a:prstGeom>
        </p:spPr>
      </p:pic>
    </p:spTree>
    <p:extLst>
      <p:ext uri="{BB962C8B-B14F-4D97-AF65-F5344CB8AC3E}">
        <p14:creationId xmlns:p14="http://schemas.microsoft.com/office/powerpoint/2010/main" val="21833927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C1896BBB-992C-2482-8733-9C2726C4A109}"/>
              </a:ext>
            </a:extLst>
          </p:cNvPr>
          <p:cNvPicPr>
            <a:picLocks noChangeAspect="1"/>
          </p:cNvPicPr>
          <p:nvPr/>
        </p:nvPicPr>
        <p:blipFill>
          <a:blip r:embed="rId2"/>
          <a:stretch>
            <a:fillRect/>
          </a:stretch>
        </p:blipFill>
        <p:spPr>
          <a:xfrm>
            <a:off x="0" y="111230"/>
            <a:ext cx="12192000" cy="6635540"/>
          </a:xfrm>
          <a:prstGeom prst="rect">
            <a:avLst/>
          </a:prstGeom>
        </p:spPr>
      </p:pic>
    </p:spTree>
    <p:extLst>
      <p:ext uri="{BB962C8B-B14F-4D97-AF65-F5344CB8AC3E}">
        <p14:creationId xmlns:p14="http://schemas.microsoft.com/office/powerpoint/2010/main" val="4068584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E97FF29-0149-6221-708F-0F2F72C14903}"/>
              </a:ext>
            </a:extLst>
          </p:cNvPr>
          <p:cNvPicPr>
            <a:picLocks noChangeAspect="1"/>
          </p:cNvPicPr>
          <p:nvPr/>
        </p:nvPicPr>
        <p:blipFill>
          <a:blip r:embed="rId2"/>
          <a:stretch>
            <a:fillRect/>
          </a:stretch>
        </p:blipFill>
        <p:spPr>
          <a:xfrm>
            <a:off x="37766" y="0"/>
            <a:ext cx="12116467" cy="6858000"/>
          </a:xfrm>
          <a:prstGeom prst="rect">
            <a:avLst/>
          </a:prstGeom>
        </p:spPr>
      </p:pic>
    </p:spTree>
    <p:extLst>
      <p:ext uri="{BB962C8B-B14F-4D97-AF65-F5344CB8AC3E}">
        <p14:creationId xmlns:p14="http://schemas.microsoft.com/office/powerpoint/2010/main" val="37391398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79CFF65-EBD9-BCBD-009B-2633A331AE7B}"/>
              </a:ext>
            </a:extLst>
          </p:cNvPr>
          <p:cNvPicPr>
            <a:picLocks noChangeAspect="1"/>
          </p:cNvPicPr>
          <p:nvPr/>
        </p:nvPicPr>
        <p:blipFill>
          <a:blip r:embed="rId2"/>
          <a:stretch>
            <a:fillRect/>
          </a:stretch>
        </p:blipFill>
        <p:spPr>
          <a:xfrm>
            <a:off x="55377" y="0"/>
            <a:ext cx="12081245" cy="6858000"/>
          </a:xfrm>
          <a:prstGeom prst="rect">
            <a:avLst/>
          </a:prstGeom>
        </p:spPr>
      </p:pic>
    </p:spTree>
    <p:extLst>
      <p:ext uri="{BB962C8B-B14F-4D97-AF65-F5344CB8AC3E}">
        <p14:creationId xmlns:p14="http://schemas.microsoft.com/office/powerpoint/2010/main" val="15000574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2ECC399-95D7-3D21-C1B9-A77A90F010F4}"/>
              </a:ext>
            </a:extLst>
          </p:cNvPr>
          <p:cNvPicPr>
            <a:picLocks noChangeAspect="1"/>
          </p:cNvPicPr>
          <p:nvPr/>
        </p:nvPicPr>
        <p:blipFill>
          <a:blip r:embed="rId2"/>
          <a:stretch>
            <a:fillRect/>
          </a:stretch>
        </p:blipFill>
        <p:spPr>
          <a:xfrm>
            <a:off x="24332" y="332360"/>
            <a:ext cx="7879024" cy="6193280"/>
          </a:xfrm>
          <a:prstGeom prst="rect">
            <a:avLst/>
          </a:prstGeom>
        </p:spPr>
      </p:pic>
      <p:pic>
        <p:nvPicPr>
          <p:cNvPr id="2" name="图片 1">
            <a:extLst>
              <a:ext uri="{FF2B5EF4-FFF2-40B4-BE49-F238E27FC236}">
                <a16:creationId xmlns:a16="http://schemas.microsoft.com/office/drawing/2014/main" id="{5B42A0AD-C1C9-F045-714B-EF912347AE7E}"/>
              </a:ext>
            </a:extLst>
          </p:cNvPr>
          <p:cNvPicPr>
            <a:picLocks noChangeAspect="1"/>
          </p:cNvPicPr>
          <p:nvPr/>
        </p:nvPicPr>
        <p:blipFill>
          <a:blip r:embed="rId3"/>
          <a:stretch>
            <a:fillRect/>
          </a:stretch>
        </p:blipFill>
        <p:spPr>
          <a:xfrm>
            <a:off x="7093284" y="1497958"/>
            <a:ext cx="5074384" cy="3862083"/>
          </a:xfrm>
          <a:prstGeom prst="rect">
            <a:avLst/>
          </a:prstGeom>
          <a:ln>
            <a:solidFill>
              <a:schemeClr val="tx1"/>
            </a:solidFill>
          </a:ln>
        </p:spPr>
      </p:pic>
    </p:spTree>
    <p:extLst>
      <p:ext uri="{BB962C8B-B14F-4D97-AF65-F5344CB8AC3E}">
        <p14:creationId xmlns:p14="http://schemas.microsoft.com/office/powerpoint/2010/main" val="1044204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A9A0681-3838-C7E1-3ED5-EBF22EC91EE0}"/>
              </a:ext>
            </a:extLst>
          </p:cNvPr>
          <p:cNvPicPr>
            <a:picLocks noChangeAspect="1"/>
          </p:cNvPicPr>
          <p:nvPr/>
        </p:nvPicPr>
        <p:blipFill>
          <a:blip r:embed="rId2"/>
          <a:stretch>
            <a:fillRect/>
          </a:stretch>
        </p:blipFill>
        <p:spPr>
          <a:xfrm>
            <a:off x="0" y="346474"/>
            <a:ext cx="12192000" cy="6256951"/>
          </a:xfrm>
          <a:prstGeom prst="rect">
            <a:avLst/>
          </a:prstGeom>
        </p:spPr>
      </p:pic>
      <p:sp>
        <p:nvSpPr>
          <p:cNvPr id="8" name="椭圆 7">
            <a:extLst>
              <a:ext uri="{FF2B5EF4-FFF2-40B4-BE49-F238E27FC236}">
                <a16:creationId xmlns:a16="http://schemas.microsoft.com/office/drawing/2014/main" id="{21AAC93F-576C-CFEC-3A5F-0CA2E4C82264}"/>
              </a:ext>
            </a:extLst>
          </p:cNvPr>
          <p:cNvSpPr/>
          <p:nvPr/>
        </p:nvSpPr>
        <p:spPr>
          <a:xfrm>
            <a:off x="10335631" y="1130365"/>
            <a:ext cx="742854" cy="74285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id="{719B3906-45C9-7BDD-6A7E-E96A37E65346}"/>
              </a:ext>
            </a:extLst>
          </p:cNvPr>
          <p:cNvPicPr>
            <a:picLocks noChangeAspect="1"/>
          </p:cNvPicPr>
          <p:nvPr/>
        </p:nvPicPr>
        <p:blipFill>
          <a:blip r:embed="rId3"/>
          <a:stretch>
            <a:fillRect/>
          </a:stretch>
        </p:blipFill>
        <p:spPr>
          <a:xfrm>
            <a:off x="3951678" y="37736"/>
            <a:ext cx="4673091" cy="1984789"/>
          </a:xfrm>
          <a:prstGeom prst="rect">
            <a:avLst/>
          </a:prstGeom>
        </p:spPr>
      </p:pic>
    </p:spTree>
    <p:extLst>
      <p:ext uri="{BB962C8B-B14F-4D97-AF65-F5344CB8AC3E}">
        <p14:creationId xmlns:p14="http://schemas.microsoft.com/office/powerpoint/2010/main" val="14647961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41B4519-8D7C-D8E2-39DE-2DB74250D99A}"/>
              </a:ext>
            </a:extLst>
          </p:cNvPr>
          <p:cNvPicPr>
            <a:picLocks noChangeAspect="1"/>
          </p:cNvPicPr>
          <p:nvPr/>
        </p:nvPicPr>
        <p:blipFill>
          <a:blip r:embed="rId2"/>
          <a:stretch>
            <a:fillRect/>
          </a:stretch>
        </p:blipFill>
        <p:spPr>
          <a:xfrm>
            <a:off x="1774658" y="0"/>
            <a:ext cx="8642684" cy="6858000"/>
          </a:xfrm>
          <a:prstGeom prst="rect">
            <a:avLst/>
          </a:prstGeom>
        </p:spPr>
      </p:pic>
    </p:spTree>
    <p:extLst>
      <p:ext uri="{BB962C8B-B14F-4D97-AF65-F5344CB8AC3E}">
        <p14:creationId xmlns:p14="http://schemas.microsoft.com/office/powerpoint/2010/main" val="37195056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94214F4-482A-7C6C-2A6E-32B739E3C54E}"/>
              </a:ext>
            </a:extLst>
          </p:cNvPr>
          <p:cNvPicPr>
            <a:picLocks noChangeAspect="1"/>
          </p:cNvPicPr>
          <p:nvPr/>
        </p:nvPicPr>
        <p:blipFill>
          <a:blip r:embed="rId2"/>
          <a:stretch>
            <a:fillRect/>
          </a:stretch>
        </p:blipFill>
        <p:spPr>
          <a:xfrm>
            <a:off x="245885" y="0"/>
            <a:ext cx="11700230" cy="6858000"/>
          </a:xfrm>
          <a:prstGeom prst="rect">
            <a:avLst/>
          </a:prstGeom>
        </p:spPr>
      </p:pic>
      <p:sp>
        <p:nvSpPr>
          <p:cNvPr id="3" name="椭圆 2">
            <a:extLst>
              <a:ext uri="{FF2B5EF4-FFF2-40B4-BE49-F238E27FC236}">
                <a16:creationId xmlns:a16="http://schemas.microsoft.com/office/drawing/2014/main" id="{02C5ED85-81C5-1DCB-98D3-ECE03EE1487B}"/>
              </a:ext>
            </a:extLst>
          </p:cNvPr>
          <p:cNvSpPr/>
          <p:nvPr/>
        </p:nvSpPr>
        <p:spPr>
          <a:xfrm>
            <a:off x="4426494" y="1916105"/>
            <a:ext cx="742854" cy="74285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979560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434015B-8981-9FB2-C21C-5287C93E5698}"/>
              </a:ext>
            </a:extLst>
          </p:cNvPr>
          <p:cNvPicPr>
            <a:picLocks noChangeAspect="1"/>
          </p:cNvPicPr>
          <p:nvPr/>
        </p:nvPicPr>
        <p:blipFill>
          <a:blip r:embed="rId2"/>
          <a:stretch>
            <a:fillRect/>
          </a:stretch>
        </p:blipFill>
        <p:spPr>
          <a:xfrm>
            <a:off x="123524" y="821105"/>
            <a:ext cx="2160229" cy="5215790"/>
          </a:xfrm>
          <a:prstGeom prst="rect">
            <a:avLst/>
          </a:prstGeom>
        </p:spPr>
      </p:pic>
      <p:pic>
        <p:nvPicPr>
          <p:cNvPr id="4" name="图片 3">
            <a:extLst>
              <a:ext uri="{FF2B5EF4-FFF2-40B4-BE49-F238E27FC236}">
                <a16:creationId xmlns:a16="http://schemas.microsoft.com/office/drawing/2014/main" id="{00C0BEAD-9B65-1494-DF0F-25DCFCCC00DE}"/>
              </a:ext>
            </a:extLst>
          </p:cNvPr>
          <p:cNvPicPr>
            <a:picLocks noChangeAspect="1"/>
          </p:cNvPicPr>
          <p:nvPr/>
        </p:nvPicPr>
        <p:blipFill>
          <a:blip r:embed="rId3"/>
          <a:stretch>
            <a:fillRect/>
          </a:stretch>
        </p:blipFill>
        <p:spPr>
          <a:xfrm>
            <a:off x="2464874" y="281576"/>
            <a:ext cx="9543867" cy="1874484"/>
          </a:xfrm>
          <a:prstGeom prst="rect">
            <a:avLst/>
          </a:prstGeom>
        </p:spPr>
      </p:pic>
      <p:pic>
        <p:nvPicPr>
          <p:cNvPr id="6" name="图片 5">
            <a:extLst>
              <a:ext uri="{FF2B5EF4-FFF2-40B4-BE49-F238E27FC236}">
                <a16:creationId xmlns:a16="http://schemas.microsoft.com/office/drawing/2014/main" id="{8F7E7C09-9219-F8B1-51EE-D44CB0CE37C1}"/>
              </a:ext>
            </a:extLst>
          </p:cNvPr>
          <p:cNvPicPr>
            <a:picLocks noChangeAspect="1"/>
          </p:cNvPicPr>
          <p:nvPr/>
        </p:nvPicPr>
        <p:blipFill>
          <a:blip r:embed="rId4"/>
          <a:stretch>
            <a:fillRect/>
          </a:stretch>
        </p:blipFill>
        <p:spPr>
          <a:xfrm>
            <a:off x="2464874" y="4428298"/>
            <a:ext cx="9650545" cy="1447772"/>
          </a:xfrm>
          <a:prstGeom prst="rect">
            <a:avLst/>
          </a:prstGeom>
        </p:spPr>
      </p:pic>
      <p:pic>
        <p:nvPicPr>
          <p:cNvPr id="8" name="图片 7">
            <a:extLst>
              <a:ext uri="{FF2B5EF4-FFF2-40B4-BE49-F238E27FC236}">
                <a16:creationId xmlns:a16="http://schemas.microsoft.com/office/drawing/2014/main" id="{5D6B375E-ECBE-C03C-AA9A-26973C5CA709}"/>
              </a:ext>
            </a:extLst>
          </p:cNvPr>
          <p:cNvPicPr>
            <a:picLocks noChangeAspect="1"/>
          </p:cNvPicPr>
          <p:nvPr/>
        </p:nvPicPr>
        <p:blipFill>
          <a:blip r:embed="rId5"/>
          <a:stretch>
            <a:fillRect/>
          </a:stretch>
        </p:blipFill>
        <p:spPr>
          <a:xfrm>
            <a:off x="4537788" y="2924402"/>
            <a:ext cx="3002565" cy="1772944"/>
          </a:xfrm>
          <a:prstGeom prst="rect">
            <a:avLst/>
          </a:prstGeom>
        </p:spPr>
      </p:pic>
      <p:pic>
        <p:nvPicPr>
          <p:cNvPr id="1026" name="Picture 2" descr="Wood-Anderson Seismograph">
            <a:extLst>
              <a:ext uri="{FF2B5EF4-FFF2-40B4-BE49-F238E27FC236}">
                <a16:creationId xmlns:a16="http://schemas.microsoft.com/office/drawing/2014/main" id="{23B78F0A-CC1B-7045-6B0E-76627442FA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89536" y="1962258"/>
            <a:ext cx="1847850" cy="2476500"/>
          </a:xfrm>
          <a:prstGeom prst="rect">
            <a:avLst/>
          </a:prstGeom>
          <a:noFill/>
          <a:extLst>
            <a:ext uri="{909E8E84-426E-40DD-AFC4-6F175D3DCCD1}">
              <a14:hiddenFill xmlns:a14="http://schemas.microsoft.com/office/drawing/2010/main">
                <a:solidFill>
                  <a:srgbClr val="FFFFFF"/>
                </a:solidFill>
              </a14:hiddenFill>
            </a:ext>
          </a:extLst>
        </p:spPr>
      </p:pic>
      <p:pic>
        <p:nvPicPr>
          <p:cNvPr id="13" name="图片 12">
            <a:extLst>
              <a:ext uri="{FF2B5EF4-FFF2-40B4-BE49-F238E27FC236}">
                <a16:creationId xmlns:a16="http://schemas.microsoft.com/office/drawing/2014/main" id="{B0A5DC02-57FB-49BD-9513-E3C1656C2251}"/>
              </a:ext>
            </a:extLst>
          </p:cNvPr>
          <p:cNvPicPr>
            <a:picLocks noChangeAspect="1"/>
          </p:cNvPicPr>
          <p:nvPr/>
        </p:nvPicPr>
        <p:blipFill rotWithShape="1">
          <a:blip r:embed="rId7"/>
          <a:srcRect t="1484" r="21778" b="1"/>
          <a:stretch/>
        </p:blipFill>
        <p:spPr>
          <a:xfrm>
            <a:off x="7022470" y="5903640"/>
            <a:ext cx="2080175" cy="461665"/>
          </a:xfrm>
          <a:prstGeom prst="rect">
            <a:avLst/>
          </a:prstGeom>
        </p:spPr>
      </p:pic>
      <p:sp>
        <p:nvSpPr>
          <p:cNvPr id="17" name="文本框 16">
            <a:extLst>
              <a:ext uri="{FF2B5EF4-FFF2-40B4-BE49-F238E27FC236}">
                <a16:creationId xmlns:a16="http://schemas.microsoft.com/office/drawing/2014/main" id="{D630079C-220E-032F-1E9A-4DB16864C4C4}"/>
              </a:ext>
            </a:extLst>
          </p:cNvPr>
          <p:cNvSpPr txBox="1"/>
          <p:nvPr/>
        </p:nvSpPr>
        <p:spPr>
          <a:xfrm>
            <a:off x="9097066" y="5861384"/>
            <a:ext cx="3039794" cy="461665"/>
          </a:xfrm>
          <a:prstGeom prst="rect">
            <a:avLst/>
          </a:prstGeom>
          <a:noFill/>
        </p:spPr>
        <p:txBody>
          <a:bodyPr wrap="square">
            <a:spAutoFit/>
          </a:bodyPr>
          <a:lstStyle/>
          <a:p>
            <a:r>
              <a:rPr lang="en-US" altLang="zh-CN" sz="1200" dirty="0">
                <a:latin typeface="Arial" panose="020B0604020202020204" pitchFamily="34" charset="0"/>
                <a:cs typeface="Arial" panose="020B0604020202020204" pitchFamily="34" charset="0"/>
              </a:rPr>
              <a:t>[the world's first Professor of Geophysics at the University of Göttingen]</a:t>
            </a:r>
            <a:endParaRPr lang="zh-CN" altLang="en-US" sz="1200" dirty="0">
              <a:latin typeface="Arial" panose="020B0604020202020204" pitchFamily="34" charset="0"/>
              <a:cs typeface="Arial" panose="020B0604020202020204" pitchFamily="34" charset="0"/>
            </a:endParaRPr>
          </a:p>
        </p:txBody>
      </p:sp>
      <p:sp>
        <p:nvSpPr>
          <p:cNvPr id="18" name="文本框 17">
            <a:extLst>
              <a:ext uri="{FF2B5EF4-FFF2-40B4-BE49-F238E27FC236}">
                <a16:creationId xmlns:a16="http://schemas.microsoft.com/office/drawing/2014/main" id="{C9BBD78C-F5A9-C5C1-448E-B46A825A00FF}"/>
              </a:ext>
            </a:extLst>
          </p:cNvPr>
          <p:cNvSpPr txBox="1"/>
          <p:nvPr/>
        </p:nvSpPr>
        <p:spPr>
          <a:xfrm>
            <a:off x="7962873" y="6032265"/>
            <a:ext cx="1066253" cy="276999"/>
          </a:xfrm>
          <a:prstGeom prst="rect">
            <a:avLst/>
          </a:prstGeom>
          <a:noFill/>
        </p:spPr>
        <p:txBody>
          <a:bodyPr wrap="square">
            <a:spAutoFit/>
          </a:bodyPr>
          <a:lstStyle/>
          <a:p>
            <a:r>
              <a:rPr lang="en-US" altLang="zh-CN" sz="1200" dirty="0">
                <a:latin typeface="Arial" panose="020B0604020202020204" pitchFamily="34" charset="0"/>
                <a:cs typeface="Arial" panose="020B0604020202020204" pitchFamily="34" charset="0"/>
              </a:rPr>
              <a:t>(1861-1928)</a:t>
            </a:r>
            <a:endParaRPr lang="zh-CN" altLang="en-US" sz="1200" dirty="0">
              <a:latin typeface="Arial" panose="020B0604020202020204" pitchFamily="34" charset="0"/>
              <a:cs typeface="Arial" panose="020B0604020202020204" pitchFamily="34" charset="0"/>
            </a:endParaRPr>
          </a:p>
        </p:txBody>
      </p:sp>
      <p:sp>
        <p:nvSpPr>
          <p:cNvPr id="3" name="文本框 2">
            <a:extLst>
              <a:ext uri="{FF2B5EF4-FFF2-40B4-BE49-F238E27FC236}">
                <a16:creationId xmlns:a16="http://schemas.microsoft.com/office/drawing/2014/main" id="{4D780ADB-D4BD-658E-6654-CE596B6FAEC3}"/>
              </a:ext>
            </a:extLst>
          </p:cNvPr>
          <p:cNvSpPr txBox="1"/>
          <p:nvPr/>
        </p:nvSpPr>
        <p:spPr>
          <a:xfrm>
            <a:off x="6315025" y="5933030"/>
            <a:ext cx="5854000" cy="738664"/>
          </a:xfrm>
          <a:prstGeom prst="rect">
            <a:avLst/>
          </a:prstGeom>
          <a:noFill/>
        </p:spPr>
        <p:txBody>
          <a:bodyPr wrap="square" rtlCol="0">
            <a:spAutoFit/>
          </a:bodyPr>
          <a:lstStyle/>
          <a:p>
            <a:pPr>
              <a:spcAft>
                <a:spcPts val="1200"/>
              </a:spcAft>
            </a:pPr>
            <a:r>
              <a:rPr lang="zh-CN" altLang="en-US" sz="1600" b="1" dirty="0"/>
              <a:t>导师：</a:t>
            </a:r>
            <a:endParaRPr lang="en-US" altLang="zh-CN" sz="1600" b="1" dirty="0"/>
          </a:p>
          <a:p>
            <a:r>
              <a:rPr lang="zh-CN" altLang="en-US" sz="1600" b="1" dirty="0"/>
              <a:t>学生之一：傅承义</a:t>
            </a:r>
            <a:r>
              <a:rPr lang="en-US" altLang="zh-CN" sz="1600" b="1" dirty="0"/>
              <a:t>(1909-2000) ——</a:t>
            </a:r>
            <a:r>
              <a:rPr lang="zh-CN" altLang="en-US" sz="1600" b="1" dirty="0"/>
              <a:t>我国地球物理学的奠基人</a:t>
            </a:r>
          </a:p>
        </p:txBody>
      </p:sp>
    </p:spTree>
    <p:extLst>
      <p:ext uri="{BB962C8B-B14F-4D97-AF65-F5344CB8AC3E}">
        <p14:creationId xmlns:p14="http://schemas.microsoft.com/office/powerpoint/2010/main" val="94413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E4AED4A-EBFE-7E77-4031-B3374C03D384}"/>
              </a:ext>
            </a:extLst>
          </p:cNvPr>
          <p:cNvPicPr>
            <a:picLocks noChangeAspect="1"/>
          </p:cNvPicPr>
          <p:nvPr/>
        </p:nvPicPr>
        <p:blipFill>
          <a:blip r:embed="rId2"/>
          <a:stretch>
            <a:fillRect/>
          </a:stretch>
        </p:blipFill>
        <p:spPr>
          <a:xfrm>
            <a:off x="123524" y="821105"/>
            <a:ext cx="2160229" cy="5215790"/>
          </a:xfrm>
          <a:prstGeom prst="rect">
            <a:avLst/>
          </a:prstGeom>
        </p:spPr>
      </p:pic>
      <p:pic>
        <p:nvPicPr>
          <p:cNvPr id="4" name="图片 3">
            <a:extLst>
              <a:ext uri="{FF2B5EF4-FFF2-40B4-BE49-F238E27FC236}">
                <a16:creationId xmlns:a16="http://schemas.microsoft.com/office/drawing/2014/main" id="{4FBCC3C5-30A3-2EA6-D9B3-959EBE96A880}"/>
              </a:ext>
            </a:extLst>
          </p:cNvPr>
          <p:cNvPicPr>
            <a:picLocks noChangeAspect="1"/>
          </p:cNvPicPr>
          <p:nvPr/>
        </p:nvPicPr>
        <p:blipFill>
          <a:blip r:embed="rId3"/>
          <a:stretch>
            <a:fillRect/>
          </a:stretch>
        </p:blipFill>
        <p:spPr>
          <a:xfrm>
            <a:off x="2464874" y="281576"/>
            <a:ext cx="9639116" cy="2152609"/>
          </a:xfrm>
          <a:prstGeom prst="rect">
            <a:avLst/>
          </a:prstGeom>
        </p:spPr>
      </p:pic>
      <p:pic>
        <p:nvPicPr>
          <p:cNvPr id="8" name="图片 7">
            <a:extLst>
              <a:ext uri="{FF2B5EF4-FFF2-40B4-BE49-F238E27FC236}">
                <a16:creationId xmlns:a16="http://schemas.microsoft.com/office/drawing/2014/main" id="{789F0A45-61E1-02ED-1C0B-08FB562F92E0}"/>
              </a:ext>
            </a:extLst>
          </p:cNvPr>
          <p:cNvPicPr>
            <a:picLocks noChangeAspect="1"/>
          </p:cNvPicPr>
          <p:nvPr/>
        </p:nvPicPr>
        <p:blipFill>
          <a:blip r:embed="rId4"/>
          <a:stretch>
            <a:fillRect/>
          </a:stretch>
        </p:blipFill>
        <p:spPr>
          <a:xfrm>
            <a:off x="2464874" y="2953588"/>
            <a:ext cx="9684835" cy="1584930"/>
          </a:xfrm>
          <a:prstGeom prst="rect">
            <a:avLst/>
          </a:prstGeom>
        </p:spPr>
      </p:pic>
      <p:pic>
        <p:nvPicPr>
          <p:cNvPr id="10" name="图片 9">
            <a:extLst>
              <a:ext uri="{FF2B5EF4-FFF2-40B4-BE49-F238E27FC236}">
                <a16:creationId xmlns:a16="http://schemas.microsoft.com/office/drawing/2014/main" id="{9EC494DE-D23F-20B0-D55F-572873635870}"/>
              </a:ext>
            </a:extLst>
          </p:cNvPr>
          <p:cNvPicPr>
            <a:picLocks noChangeAspect="1"/>
          </p:cNvPicPr>
          <p:nvPr/>
        </p:nvPicPr>
        <p:blipFill>
          <a:blip r:embed="rId5"/>
          <a:stretch>
            <a:fillRect/>
          </a:stretch>
        </p:blipFill>
        <p:spPr>
          <a:xfrm>
            <a:off x="2464874" y="5057921"/>
            <a:ext cx="9692455" cy="853424"/>
          </a:xfrm>
          <a:prstGeom prst="rect">
            <a:avLst/>
          </a:prstGeom>
        </p:spPr>
      </p:pic>
    </p:spTree>
    <p:extLst>
      <p:ext uri="{BB962C8B-B14F-4D97-AF65-F5344CB8AC3E}">
        <p14:creationId xmlns:p14="http://schemas.microsoft.com/office/powerpoint/2010/main" val="2283378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CF9F11D-EE80-9F13-5FD7-8AC0050BA901}"/>
              </a:ext>
            </a:extLst>
          </p:cNvPr>
          <p:cNvPicPr>
            <a:picLocks noChangeAspect="1"/>
          </p:cNvPicPr>
          <p:nvPr/>
        </p:nvPicPr>
        <p:blipFill>
          <a:blip r:embed="rId2"/>
          <a:stretch>
            <a:fillRect/>
          </a:stretch>
        </p:blipFill>
        <p:spPr>
          <a:xfrm>
            <a:off x="123524" y="821105"/>
            <a:ext cx="2160229" cy="5215790"/>
          </a:xfrm>
          <a:prstGeom prst="rect">
            <a:avLst/>
          </a:prstGeom>
        </p:spPr>
      </p:pic>
      <p:pic>
        <p:nvPicPr>
          <p:cNvPr id="4" name="图片 3">
            <a:extLst>
              <a:ext uri="{FF2B5EF4-FFF2-40B4-BE49-F238E27FC236}">
                <a16:creationId xmlns:a16="http://schemas.microsoft.com/office/drawing/2014/main" id="{498CA52A-B504-7A16-1D43-7314D7126209}"/>
              </a:ext>
            </a:extLst>
          </p:cNvPr>
          <p:cNvPicPr>
            <a:picLocks noChangeAspect="1"/>
          </p:cNvPicPr>
          <p:nvPr/>
        </p:nvPicPr>
        <p:blipFill>
          <a:blip r:embed="rId3"/>
          <a:stretch>
            <a:fillRect/>
          </a:stretch>
        </p:blipFill>
        <p:spPr>
          <a:xfrm>
            <a:off x="2464874" y="1709076"/>
            <a:ext cx="5915221" cy="2242602"/>
          </a:xfrm>
          <a:prstGeom prst="rect">
            <a:avLst/>
          </a:prstGeom>
        </p:spPr>
      </p:pic>
      <p:pic>
        <p:nvPicPr>
          <p:cNvPr id="5" name="图片 4">
            <a:extLst>
              <a:ext uri="{FF2B5EF4-FFF2-40B4-BE49-F238E27FC236}">
                <a16:creationId xmlns:a16="http://schemas.microsoft.com/office/drawing/2014/main" id="{0C3A27BA-4EDB-4559-8CA5-E1A0A46ACFB8}"/>
              </a:ext>
            </a:extLst>
          </p:cNvPr>
          <p:cNvPicPr>
            <a:picLocks noChangeAspect="1"/>
          </p:cNvPicPr>
          <p:nvPr/>
        </p:nvPicPr>
        <p:blipFill>
          <a:blip r:embed="rId4"/>
          <a:stretch>
            <a:fillRect/>
          </a:stretch>
        </p:blipFill>
        <p:spPr>
          <a:xfrm>
            <a:off x="2464874" y="283727"/>
            <a:ext cx="7486507" cy="1325855"/>
          </a:xfrm>
          <a:prstGeom prst="rect">
            <a:avLst/>
          </a:prstGeom>
        </p:spPr>
      </p:pic>
      <p:pic>
        <p:nvPicPr>
          <p:cNvPr id="9" name="图片 8">
            <a:extLst>
              <a:ext uri="{FF2B5EF4-FFF2-40B4-BE49-F238E27FC236}">
                <a16:creationId xmlns:a16="http://schemas.microsoft.com/office/drawing/2014/main" id="{45D078CD-2040-423E-F080-AD5D6DD0C687}"/>
              </a:ext>
            </a:extLst>
          </p:cNvPr>
          <p:cNvPicPr>
            <a:picLocks noChangeAspect="1"/>
          </p:cNvPicPr>
          <p:nvPr/>
        </p:nvPicPr>
        <p:blipFill rotWithShape="1">
          <a:blip r:embed="rId5"/>
          <a:srcRect b="78097"/>
          <a:stretch/>
        </p:blipFill>
        <p:spPr>
          <a:xfrm>
            <a:off x="2464874" y="4547698"/>
            <a:ext cx="9593396" cy="649223"/>
          </a:xfrm>
          <a:prstGeom prst="rect">
            <a:avLst/>
          </a:prstGeom>
        </p:spPr>
      </p:pic>
      <p:pic>
        <p:nvPicPr>
          <p:cNvPr id="10" name="图片 9">
            <a:extLst>
              <a:ext uri="{FF2B5EF4-FFF2-40B4-BE49-F238E27FC236}">
                <a16:creationId xmlns:a16="http://schemas.microsoft.com/office/drawing/2014/main" id="{3855BE18-DC5B-83AD-6C56-14AFEFD77115}"/>
              </a:ext>
            </a:extLst>
          </p:cNvPr>
          <p:cNvPicPr>
            <a:picLocks noChangeAspect="1"/>
          </p:cNvPicPr>
          <p:nvPr/>
        </p:nvPicPr>
        <p:blipFill rotWithShape="1">
          <a:blip r:embed="rId5"/>
          <a:srcRect t="64733"/>
          <a:stretch/>
        </p:blipFill>
        <p:spPr>
          <a:xfrm>
            <a:off x="2464874" y="5339366"/>
            <a:ext cx="9593396" cy="1045357"/>
          </a:xfrm>
          <a:prstGeom prst="rect">
            <a:avLst/>
          </a:prstGeom>
        </p:spPr>
      </p:pic>
      <p:pic>
        <p:nvPicPr>
          <p:cNvPr id="14" name="图片 13">
            <a:extLst>
              <a:ext uri="{FF2B5EF4-FFF2-40B4-BE49-F238E27FC236}">
                <a16:creationId xmlns:a16="http://schemas.microsoft.com/office/drawing/2014/main" id="{C432F9E1-DEBB-9892-1FF6-45355E8A545A}"/>
              </a:ext>
            </a:extLst>
          </p:cNvPr>
          <p:cNvPicPr>
            <a:picLocks noChangeAspect="1"/>
          </p:cNvPicPr>
          <p:nvPr/>
        </p:nvPicPr>
        <p:blipFill>
          <a:blip r:embed="rId6"/>
          <a:stretch>
            <a:fillRect/>
          </a:stretch>
        </p:blipFill>
        <p:spPr>
          <a:xfrm>
            <a:off x="8583821" y="2830239"/>
            <a:ext cx="3489250" cy="1390671"/>
          </a:xfrm>
          <a:prstGeom prst="rect">
            <a:avLst/>
          </a:prstGeom>
        </p:spPr>
      </p:pic>
      <p:pic>
        <p:nvPicPr>
          <p:cNvPr id="8" name="图片 7">
            <a:extLst>
              <a:ext uri="{FF2B5EF4-FFF2-40B4-BE49-F238E27FC236}">
                <a16:creationId xmlns:a16="http://schemas.microsoft.com/office/drawing/2014/main" id="{82E3DDF1-3F47-7517-A584-E18D50AA7785}"/>
              </a:ext>
            </a:extLst>
          </p:cNvPr>
          <p:cNvPicPr>
            <a:picLocks noChangeAspect="1"/>
          </p:cNvPicPr>
          <p:nvPr/>
        </p:nvPicPr>
        <p:blipFill>
          <a:blip r:embed="rId7"/>
          <a:stretch>
            <a:fillRect/>
          </a:stretch>
        </p:blipFill>
        <p:spPr>
          <a:xfrm>
            <a:off x="6876664" y="4264137"/>
            <a:ext cx="5181605" cy="993327"/>
          </a:xfrm>
          <a:prstGeom prst="rect">
            <a:avLst/>
          </a:prstGeom>
        </p:spPr>
      </p:pic>
    </p:spTree>
    <p:extLst>
      <p:ext uri="{BB962C8B-B14F-4D97-AF65-F5344CB8AC3E}">
        <p14:creationId xmlns:p14="http://schemas.microsoft.com/office/powerpoint/2010/main" val="3597160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BABC6E90-5187-5FA1-9D72-7252CE029988}"/>
              </a:ext>
            </a:extLst>
          </p:cNvPr>
          <p:cNvPicPr>
            <a:picLocks noChangeAspect="1"/>
          </p:cNvPicPr>
          <p:nvPr/>
        </p:nvPicPr>
        <p:blipFill>
          <a:blip r:embed="rId2"/>
          <a:stretch>
            <a:fillRect/>
          </a:stretch>
        </p:blipFill>
        <p:spPr>
          <a:xfrm>
            <a:off x="123524" y="821105"/>
            <a:ext cx="2160229" cy="5215790"/>
          </a:xfrm>
          <a:prstGeom prst="rect">
            <a:avLst/>
          </a:prstGeom>
        </p:spPr>
      </p:pic>
      <p:pic>
        <p:nvPicPr>
          <p:cNvPr id="3" name="图片 2">
            <a:extLst>
              <a:ext uri="{FF2B5EF4-FFF2-40B4-BE49-F238E27FC236}">
                <a16:creationId xmlns:a16="http://schemas.microsoft.com/office/drawing/2014/main" id="{DB2B5617-E49B-54B0-A9F8-6DD28885A9DF}"/>
              </a:ext>
            </a:extLst>
          </p:cNvPr>
          <p:cNvPicPr>
            <a:picLocks noChangeAspect="1"/>
          </p:cNvPicPr>
          <p:nvPr/>
        </p:nvPicPr>
        <p:blipFill>
          <a:blip r:embed="rId3"/>
          <a:stretch>
            <a:fillRect/>
          </a:stretch>
        </p:blipFill>
        <p:spPr>
          <a:xfrm>
            <a:off x="2447797" y="478990"/>
            <a:ext cx="9248366" cy="5900019"/>
          </a:xfrm>
          <a:prstGeom prst="rect">
            <a:avLst/>
          </a:prstGeom>
        </p:spPr>
      </p:pic>
      <p:pic>
        <p:nvPicPr>
          <p:cNvPr id="4" name="Picture 4" descr=" Donald v. Helmberger (1938 - 2020) ">
            <a:extLst>
              <a:ext uri="{FF2B5EF4-FFF2-40B4-BE49-F238E27FC236}">
                <a16:creationId xmlns:a16="http://schemas.microsoft.com/office/drawing/2014/main" id="{2D3A02CC-18B0-772E-F93A-0912851427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7003" y="519798"/>
            <a:ext cx="2119009" cy="282534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559F54-B78D-224C-E413-C8F4EA7DA3D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303"/>
          <a:stretch/>
        </p:blipFill>
        <p:spPr bwMode="auto">
          <a:xfrm>
            <a:off x="9507003" y="3345143"/>
            <a:ext cx="2119009" cy="1601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95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DC0F2A9-039D-5FD4-3496-DB7C705197EE}"/>
              </a:ext>
            </a:extLst>
          </p:cNvPr>
          <p:cNvPicPr>
            <a:picLocks noChangeAspect="1"/>
          </p:cNvPicPr>
          <p:nvPr/>
        </p:nvPicPr>
        <p:blipFill>
          <a:blip r:embed="rId2"/>
          <a:stretch>
            <a:fillRect/>
          </a:stretch>
        </p:blipFill>
        <p:spPr>
          <a:xfrm>
            <a:off x="1202148" y="71266"/>
            <a:ext cx="9787703" cy="2598370"/>
          </a:xfrm>
          <a:prstGeom prst="rect">
            <a:avLst/>
          </a:prstGeom>
        </p:spPr>
      </p:pic>
      <p:pic>
        <p:nvPicPr>
          <p:cNvPr id="5" name="图片 4">
            <a:extLst>
              <a:ext uri="{FF2B5EF4-FFF2-40B4-BE49-F238E27FC236}">
                <a16:creationId xmlns:a16="http://schemas.microsoft.com/office/drawing/2014/main" id="{A985D0D1-A4AE-5C5A-7835-3DC127FC6299}"/>
              </a:ext>
            </a:extLst>
          </p:cNvPr>
          <p:cNvPicPr>
            <a:picLocks noChangeAspect="1"/>
          </p:cNvPicPr>
          <p:nvPr/>
        </p:nvPicPr>
        <p:blipFill>
          <a:blip r:embed="rId3"/>
          <a:stretch>
            <a:fillRect/>
          </a:stretch>
        </p:blipFill>
        <p:spPr>
          <a:xfrm>
            <a:off x="38580" y="2789914"/>
            <a:ext cx="6187322" cy="910573"/>
          </a:xfrm>
          <a:prstGeom prst="rect">
            <a:avLst/>
          </a:prstGeom>
        </p:spPr>
      </p:pic>
      <p:pic>
        <p:nvPicPr>
          <p:cNvPr id="7" name="图片 6">
            <a:extLst>
              <a:ext uri="{FF2B5EF4-FFF2-40B4-BE49-F238E27FC236}">
                <a16:creationId xmlns:a16="http://schemas.microsoft.com/office/drawing/2014/main" id="{2E7E8517-CA8A-0717-84F3-0B748B6EEFFD}"/>
              </a:ext>
            </a:extLst>
          </p:cNvPr>
          <p:cNvPicPr>
            <a:picLocks noChangeAspect="1"/>
          </p:cNvPicPr>
          <p:nvPr/>
        </p:nvPicPr>
        <p:blipFill>
          <a:blip r:embed="rId4"/>
          <a:stretch>
            <a:fillRect/>
          </a:stretch>
        </p:blipFill>
        <p:spPr>
          <a:xfrm>
            <a:off x="38580" y="3967805"/>
            <a:ext cx="5791089" cy="1108689"/>
          </a:xfrm>
          <a:prstGeom prst="rect">
            <a:avLst/>
          </a:prstGeom>
        </p:spPr>
      </p:pic>
      <p:pic>
        <p:nvPicPr>
          <p:cNvPr id="9" name="图片 8">
            <a:extLst>
              <a:ext uri="{FF2B5EF4-FFF2-40B4-BE49-F238E27FC236}">
                <a16:creationId xmlns:a16="http://schemas.microsoft.com/office/drawing/2014/main" id="{B4CF4B05-1653-1539-6DA9-12F7A461B856}"/>
              </a:ext>
            </a:extLst>
          </p:cNvPr>
          <p:cNvPicPr>
            <a:picLocks noChangeAspect="1"/>
          </p:cNvPicPr>
          <p:nvPr/>
        </p:nvPicPr>
        <p:blipFill>
          <a:blip r:embed="rId5"/>
          <a:stretch>
            <a:fillRect/>
          </a:stretch>
        </p:blipFill>
        <p:spPr>
          <a:xfrm>
            <a:off x="38580" y="5285691"/>
            <a:ext cx="6061594" cy="1341094"/>
          </a:xfrm>
          <a:prstGeom prst="rect">
            <a:avLst/>
          </a:prstGeom>
        </p:spPr>
      </p:pic>
      <p:pic>
        <p:nvPicPr>
          <p:cNvPr id="11" name="图片 10">
            <a:extLst>
              <a:ext uri="{FF2B5EF4-FFF2-40B4-BE49-F238E27FC236}">
                <a16:creationId xmlns:a16="http://schemas.microsoft.com/office/drawing/2014/main" id="{830836B0-F1B7-3917-B523-5461CF2C1AF8}"/>
              </a:ext>
            </a:extLst>
          </p:cNvPr>
          <p:cNvPicPr>
            <a:picLocks noChangeAspect="1"/>
          </p:cNvPicPr>
          <p:nvPr/>
        </p:nvPicPr>
        <p:blipFill>
          <a:blip r:embed="rId6"/>
          <a:stretch>
            <a:fillRect/>
          </a:stretch>
        </p:blipFill>
        <p:spPr>
          <a:xfrm>
            <a:off x="6225902" y="2795628"/>
            <a:ext cx="5913007" cy="899143"/>
          </a:xfrm>
          <a:prstGeom prst="rect">
            <a:avLst/>
          </a:prstGeom>
        </p:spPr>
      </p:pic>
      <p:pic>
        <p:nvPicPr>
          <p:cNvPr id="13" name="图片 12">
            <a:extLst>
              <a:ext uri="{FF2B5EF4-FFF2-40B4-BE49-F238E27FC236}">
                <a16:creationId xmlns:a16="http://schemas.microsoft.com/office/drawing/2014/main" id="{4DE0D1B3-08A2-A8DA-5658-1207DDD5D9DC}"/>
              </a:ext>
            </a:extLst>
          </p:cNvPr>
          <p:cNvPicPr>
            <a:picLocks noChangeAspect="1"/>
          </p:cNvPicPr>
          <p:nvPr/>
        </p:nvPicPr>
        <p:blipFill>
          <a:blip r:embed="rId7"/>
          <a:stretch>
            <a:fillRect/>
          </a:stretch>
        </p:blipFill>
        <p:spPr>
          <a:xfrm>
            <a:off x="6210414" y="5285691"/>
            <a:ext cx="5981586" cy="1333474"/>
          </a:xfrm>
          <a:prstGeom prst="rect">
            <a:avLst/>
          </a:prstGeom>
        </p:spPr>
      </p:pic>
      <p:pic>
        <p:nvPicPr>
          <p:cNvPr id="15" name="图片 14">
            <a:extLst>
              <a:ext uri="{FF2B5EF4-FFF2-40B4-BE49-F238E27FC236}">
                <a16:creationId xmlns:a16="http://schemas.microsoft.com/office/drawing/2014/main" id="{5BCF1071-6B07-DF44-8C2A-E779A739ED25}"/>
              </a:ext>
            </a:extLst>
          </p:cNvPr>
          <p:cNvPicPr>
            <a:picLocks noChangeAspect="1"/>
          </p:cNvPicPr>
          <p:nvPr/>
        </p:nvPicPr>
        <p:blipFill rotWithShape="1">
          <a:blip r:embed="rId8"/>
          <a:srcRect b="44776"/>
          <a:stretch/>
        </p:blipFill>
        <p:spPr>
          <a:xfrm>
            <a:off x="6210414" y="3871899"/>
            <a:ext cx="5978413" cy="810381"/>
          </a:xfrm>
          <a:prstGeom prst="rect">
            <a:avLst/>
          </a:prstGeom>
        </p:spPr>
      </p:pic>
      <p:pic>
        <p:nvPicPr>
          <p:cNvPr id="16" name="图片 15">
            <a:extLst>
              <a:ext uri="{FF2B5EF4-FFF2-40B4-BE49-F238E27FC236}">
                <a16:creationId xmlns:a16="http://schemas.microsoft.com/office/drawing/2014/main" id="{EC86B964-9D4C-B146-3A2A-E52930B353EC}"/>
              </a:ext>
            </a:extLst>
          </p:cNvPr>
          <p:cNvPicPr>
            <a:picLocks noChangeAspect="1"/>
          </p:cNvPicPr>
          <p:nvPr/>
        </p:nvPicPr>
        <p:blipFill rotWithShape="1">
          <a:blip r:embed="rId8"/>
          <a:srcRect t="72328"/>
          <a:stretch/>
        </p:blipFill>
        <p:spPr>
          <a:xfrm>
            <a:off x="6210413" y="4714445"/>
            <a:ext cx="5978413" cy="406077"/>
          </a:xfrm>
          <a:prstGeom prst="rect">
            <a:avLst/>
          </a:prstGeom>
        </p:spPr>
      </p:pic>
    </p:spTree>
    <p:extLst>
      <p:ext uri="{BB962C8B-B14F-4D97-AF65-F5344CB8AC3E}">
        <p14:creationId xmlns:p14="http://schemas.microsoft.com/office/powerpoint/2010/main" val="26889799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F422467-0EFF-4B6B-F3FB-C7EA86FFF035}"/>
              </a:ext>
            </a:extLst>
          </p:cNvPr>
          <p:cNvPicPr>
            <a:picLocks noChangeAspect="1"/>
          </p:cNvPicPr>
          <p:nvPr/>
        </p:nvPicPr>
        <p:blipFill>
          <a:blip r:embed="rId2"/>
          <a:stretch>
            <a:fillRect/>
          </a:stretch>
        </p:blipFill>
        <p:spPr>
          <a:xfrm>
            <a:off x="6170330" y="2834805"/>
            <a:ext cx="5986958" cy="2991623"/>
          </a:xfrm>
          <a:prstGeom prst="rect">
            <a:avLst/>
          </a:prstGeom>
        </p:spPr>
      </p:pic>
      <p:pic>
        <p:nvPicPr>
          <p:cNvPr id="6" name="图片 5">
            <a:extLst>
              <a:ext uri="{FF2B5EF4-FFF2-40B4-BE49-F238E27FC236}">
                <a16:creationId xmlns:a16="http://schemas.microsoft.com/office/drawing/2014/main" id="{AA5CB3C9-445C-214C-ACB9-96580EBC1F0E}"/>
              </a:ext>
            </a:extLst>
          </p:cNvPr>
          <p:cNvPicPr>
            <a:picLocks noChangeAspect="1"/>
          </p:cNvPicPr>
          <p:nvPr/>
        </p:nvPicPr>
        <p:blipFill>
          <a:blip r:embed="rId3"/>
          <a:stretch>
            <a:fillRect/>
          </a:stretch>
        </p:blipFill>
        <p:spPr>
          <a:xfrm>
            <a:off x="1202148" y="71266"/>
            <a:ext cx="9787703" cy="2598370"/>
          </a:xfrm>
          <a:prstGeom prst="rect">
            <a:avLst/>
          </a:prstGeom>
        </p:spPr>
      </p:pic>
      <p:pic>
        <p:nvPicPr>
          <p:cNvPr id="7" name="图片 6">
            <a:extLst>
              <a:ext uri="{FF2B5EF4-FFF2-40B4-BE49-F238E27FC236}">
                <a16:creationId xmlns:a16="http://schemas.microsoft.com/office/drawing/2014/main" id="{4497DD0D-F982-78F3-33F3-6DBAC55EDB53}"/>
              </a:ext>
            </a:extLst>
          </p:cNvPr>
          <p:cNvPicPr>
            <a:picLocks noChangeAspect="1"/>
          </p:cNvPicPr>
          <p:nvPr/>
        </p:nvPicPr>
        <p:blipFill>
          <a:blip r:embed="rId4"/>
          <a:stretch>
            <a:fillRect/>
          </a:stretch>
        </p:blipFill>
        <p:spPr>
          <a:xfrm>
            <a:off x="48497" y="2834805"/>
            <a:ext cx="6064904" cy="2349501"/>
          </a:xfrm>
          <a:prstGeom prst="rect">
            <a:avLst/>
          </a:prstGeom>
        </p:spPr>
      </p:pic>
      <p:pic>
        <p:nvPicPr>
          <p:cNvPr id="11" name="图片 10">
            <a:extLst>
              <a:ext uri="{FF2B5EF4-FFF2-40B4-BE49-F238E27FC236}">
                <a16:creationId xmlns:a16="http://schemas.microsoft.com/office/drawing/2014/main" id="{4EEF8CA3-B74D-14F1-FC29-C6491B105A26}"/>
              </a:ext>
            </a:extLst>
          </p:cNvPr>
          <p:cNvPicPr>
            <a:picLocks noChangeAspect="1"/>
          </p:cNvPicPr>
          <p:nvPr/>
        </p:nvPicPr>
        <p:blipFill>
          <a:blip r:embed="rId5"/>
          <a:stretch>
            <a:fillRect/>
          </a:stretch>
        </p:blipFill>
        <p:spPr>
          <a:xfrm>
            <a:off x="837874" y="5273693"/>
            <a:ext cx="2906974" cy="1291565"/>
          </a:xfrm>
          <a:prstGeom prst="rect">
            <a:avLst/>
          </a:prstGeom>
        </p:spPr>
      </p:pic>
    </p:spTree>
    <p:extLst>
      <p:ext uri="{BB962C8B-B14F-4D97-AF65-F5344CB8AC3E}">
        <p14:creationId xmlns:p14="http://schemas.microsoft.com/office/powerpoint/2010/main" val="269804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B5E5023-6079-7DF6-AB95-5D5F7CFA647D}"/>
              </a:ext>
            </a:extLst>
          </p:cNvPr>
          <p:cNvPicPr>
            <a:picLocks noChangeAspect="1"/>
          </p:cNvPicPr>
          <p:nvPr/>
        </p:nvPicPr>
        <p:blipFill>
          <a:blip r:embed="rId2"/>
          <a:stretch>
            <a:fillRect/>
          </a:stretch>
        </p:blipFill>
        <p:spPr>
          <a:xfrm>
            <a:off x="1872696" y="92187"/>
            <a:ext cx="8446608" cy="2087840"/>
          </a:xfrm>
          <a:prstGeom prst="rect">
            <a:avLst/>
          </a:prstGeom>
        </p:spPr>
      </p:pic>
      <p:pic>
        <p:nvPicPr>
          <p:cNvPr id="5" name="图片 4">
            <a:extLst>
              <a:ext uri="{FF2B5EF4-FFF2-40B4-BE49-F238E27FC236}">
                <a16:creationId xmlns:a16="http://schemas.microsoft.com/office/drawing/2014/main" id="{F4905AFB-7E3C-F984-80B6-CA4CF57C9BBC}"/>
              </a:ext>
            </a:extLst>
          </p:cNvPr>
          <p:cNvPicPr>
            <a:picLocks noChangeAspect="1"/>
          </p:cNvPicPr>
          <p:nvPr/>
        </p:nvPicPr>
        <p:blipFill>
          <a:blip r:embed="rId3"/>
          <a:stretch>
            <a:fillRect/>
          </a:stretch>
        </p:blipFill>
        <p:spPr>
          <a:xfrm>
            <a:off x="139735" y="2310139"/>
            <a:ext cx="3272727" cy="2952693"/>
          </a:xfrm>
          <a:prstGeom prst="rect">
            <a:avLst/>
          </a:prstGeom>
        </p:spPr>
      </p:pic>
      <p:pic>
        <p:nvPicPr>
          <p:cNvPr id="9" name="图片 8">
            <a:extLst>
              <a:ext uri="{FF2B5EF4-FFF2-40B4-BE49-F238E27FC236}">
                <a16:creationId xmlns:a16="http://schemas.microsoft.com/office/drawing/2014/main" id="{4466E27E-D7C4-FF7C-5119-317AB6062F93}"/>
              </a:ext>
            </a:extLst>
          </p:cNvPr>
          <p:cNvPicPr>
            <a:picLocks noChangeAspect="1"/>
          </p:cNvPicPr>
          <p:nvPr/>
        </p:nvPicPr>
        <p:blipFill>
          <a:blip r:embed="rId4"/>
          <a:stretch>
            <a:fillRect/>
          </a:stretch>
        </p:blipFill>
        <p:spPr>
          <a:xfrm>
            <a:off x="5349934" y="2310139"/>
            <a:ext cx="3185099" cy="2586940"/>
          </a:xfrm>
          <a:prstGeom prst="rect">
            <a:avLst/>
          </a:prstGeom>
        </p:spPr>
      </p:pic>
      <p:pic>
        <p:nvPicPr>
          <p:cNvPr id="11" name="图片 10">
            <a:extLst>
              <a:ext uri="{FF2B5EF4-FFF2-40B4-BE49-F238E27FC236}">
                <a16:creationId xmlns:a16="http://schemas.microsoft.com/office/drawing/2014/main" id="{2508766C-F7A8-BB0A-A1FC-278183366307}"/>
              </a:ext>
            </a:extLst>
          </p:cNvPr>
          <p:cNvPicPr>
            <a:picLocks noChangeAspect="1"/>
          </p:cNvPicPr>
          <p:nvPr/>
        </p:nvPicPr>
        <p:blipFill>
          <a:blip r:embed="rId5"/>
          <a:stretch>
            <a:fillRect/>
          </a:stretch>
        </p:blipFill>
        <p:spPr>
          <a:xfrm>
            <a:off x="3591045" y="4274283"/>
            <a:ext cx="3261298" cy="2198328"/>
          </a:xfrm>
          <a:prstGeom prst="rect">
            <a:avLst/>
          </a:prstGeom>
        </p:spPr>
      </p:pic>
      <p:pic>
        <p:nvPicPr>
          <p:cNvPr id="20" name="图片 19">
            <a:extLst>
              <a:ext uri="{FF2B5EF4-FFF2-40B4-BE49-F238E27FC236}">
                <a16:creationId xmlns:a16="http://schemas.microsoft.com/office/drawing/2014/main" id="{FEEA9F13-CEDB-867E-604F-FC399BBDC32A}"/>
              </a:ext>
            </a:extLst>
          </p:cNvPr>
          <p:cNvPicPr>
            <a:picLocks noChangeAspect="1"/>
          </p:cNvPicPr>
          <p:nvPr/>
        </p:nvPicPr>
        <p:blipFill>
          <a:blip r:embed="rId6"/>
          <a:stretch>
            <a:fillRect/>
          </a:stretch>
        </p:blipFill>
        <p:spPr>
          <a:xfrm>
            <a:off x="8750578" y="2310139"/>
            <a:ext cx="3261298" cy="4061382"/>
          </a:xfrm>
          <a:prstGeom prst="rect">
            <a:avLst/>
          </a:prstGeom>
        </p:spPr>
      </p:pic>
    </p:spTree>
    <p:extLst>
      <p:ext uri="{BB962C8B-B14F-4D97-AF65-F5344CB8AC3E}">
        <p14:creationId xmlns:p14="http://schemas.microsoft.com/office/powerpoint/2010/main" val="35120931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2D13F45-A394-B80D-FC40-80EC7D8A04C2}"/>
              </a:ext>
            </a:extLst>
          </p:cNvPr>
          <p:cNvPicPr>
            <a:picLocks noChangeAspect="1"/>
          </p:cNvPicPr>
          <p:nvPr/>
        </p:nvPicPr>
        <p:blipFill>
          <a:blip r:embed="rId2"/>
          <a:stretch>
            <a:fillRect/>
          </a:stretch>
        </p:blipFill>
        <p:spPr>
          <a:xfrm>
            <a:off x="534908" y="5120669"/>
            <a:ext cx="3322256" cy="1569690"/>
          </a:xfrm>
          <a:prstGeom prst="rect">
            <a:avLst/>
          </a:prstGeom>
        </p:spPr>
      </p:pic>
      <p:pic>
        <p:nvPicPr>
          <p:cNvPr id="4" name="图片 3">
            <a:extLst>
              <a:ext uri="{FF2B5EF4-FFF2-40B4-BE49-F238E27FC236}">
                <a16:creationId xmlns:a16="http://schemas.microsoft.com/office/drawing/2014/main" id="{B7255E2C-05D0-099B-01A6-DA2F7E934A00}"/>
              </a:ext>
            </a:extLst>
          </p:cNvPr>
          <p:cNvPicPr>
            <a:picLocks noChangeAspect="1"/>
          </p:cNvPicPr>
          <p:nvPr/>
        </p:nvPicPr>
        <p:blipFill>
          <a:blip r:embed="rId3"/>
          <a:stretch>
            <a:fillRect/>
          </a:stretch>
        </p:blipFill>
        <p:spPr>
          <a:xfrm>
            <a:off x="4521937" y="2944736"/>
            <a:ext cx="3242248" cy="2167849"/>
          </a:xfrm>
          <a:prstGeom prst="rect">
            <a:avLst/>
          </a:prstGeom>
        </p:spPr>
      </p:pic>
      <p:pic>
        <p:nvPicPr>
          <p:cNvPr id="5" name="图片 4">
            <a:extLst>
              <a:ext uri="{FF2B5EF4-FFF2-40B4-BE49-F238E27FC236}">
                <a16:creationId xmlns:a16="http://schemas.microsoft.com/office/drawing/2014/main" id="{855DF888-94B4-57BC-7E16-6A5F95C54109}"/>
              </a:ext>
            </a:extLst>
          </p:cNvPr>
          <p:cNvPicPr>
            <a:picLocks noChangeAspect="1"/>
          </p:cNvPicPr>
          <p:nvPr/>
        </p:nvPicPr>
        <p:blipFill>
          <a:blip r:embed="rId4"/>
          <a:stretch>
            <a:fillRect/>
          </a:stretch>
        </p:blipFill>
        <p:spPr>
          <a:xfrm>
            <a:off x="552052" y="2805674"/>
            <a:ext cx="3287967" cy="2202138"/>
          </a:xfrm>
          <a:prstGeom prst="rect">
            <a:avLst/>
          </a:prstGeom>
        </p:spPr>
      </p:pic>
      <p:pic>
        <p:nvPicPr>
          <p:cNvPr id="7" name="图片 6">
            <a:extLst>
              <a:ext uri="{FF2B5EF4-FFF2-40B4-BE49-F238E27FC236}">
                <a16:creationId xmlns:a16="http://schemas.microsoft.com/office/drawing/2014/main" id="{3E7318A3-E9AF-C736-E97C-0FAC30EDC040}"/>
              </a:ext>
            </a:extLst>
          </p:cNvPr>
          <p:cNvPicPr>
            <a:picLocks noChangeAspect="1"/>
          </p:cNvPicPr>
          <p:nvPr/>
        </p:nvPicPr>
        <p:blipFill>
          <a:blip r:embed="rId5"/>
          <a:stretch>
            <a:fillRect/>
          </a:stretch>
        </p:blipFill>
        <p:spPr>
          <a:xfrm>
            <a:off x="8554685" y="102067"/>
            <a:ext cx="3299397" cy="2990793"/>
          </a:xfrm>
          <a:prstGeom prst="rect">
            <a:avLst/>
          </a:prstGeom>
        </p:spPr>
      </p:pic>
      <p:pic>
        <p:nvPicPr>
          <p:cNvPr id="11" name="图片 10">
            <a:extLst>
              <a:ext uri="{FF2B5EF4-FFF2-40B4-BE49-F238E27FC236}">
                <a16:creationId xmlns:a16="http://schemas.microsoft.com/office/drawing/2014/main" id="{DB2F228E-9AAB-AA53-FD17-679084142B6E}"/>
              </a:ext>
            </a:extLst>
          </p:cNvPr>
          <p:cNvPicPr>
            <a:picLocks noChangeAspect="1"/>
          </p:cNvPicPr>
          <p:nvPr/>
        </p:nvPicPr>
        <p:blipFill>
          <a:blip r:embed="rId6"/>
          <a:stretch>
            <a:fillRect/>
          </a:stretch>
        </p:blipFill>
        <p:spPr>
          <a:xfrm>
            <a:off x="4521937" y="5151148"/>
            <a:ext cx="3112710" cy="1539211"/>
          </a:xfrm>
          <a:prstGeom prst="rect">
            <a:avLst/>
          </a:prstGeom>
        </p:spPr>
      </p:pic>
      <p:pic>
        <p:nvPicPr>
          <p:cNvPr id="13" name="图片 12">
            <a:extLst>
              <a:ext uri="{FF2B5EF4-FFF2-40B4-BE49-F238E27FC236}">
                <a16:creationId xmlns:a16="http://schemas.microsoft.com/office/drawing/2014/main" id="{5A64DAE7-8632-3421-B6F9-C4CA5D021F63}"/>
              </a:ext>
            </a:extLst>
          </p:cNvPr>
          <p:cNvPicPr>
            <a:picLocks noChangeAspect="1"/>
          </p:cNvPicPr>
          <p:nvPr/>
        </p:nvPicPr>
        <p:blipFill>
          <a:blip r:embed="rId7"/>
          <a:stretch>
            <a:fillRect/>
          </a:stretch>
        </p:blipFill>
        <p:spPr>
          <a:xfrm>
            <a:off x="8550875" y="5158768"/>
            <a:ext cx="3047942" cy="1531591"/>
          </a:xfrm>
          <a:prstGeom prst="rect">
            <a:avLst/>
          </a:prstGeom>
        </p:spPr>
      </p:pic>
      <p:pic>
        <p:nvPicPr>
          <p:cNvPr id="14" name="图片 13">
            <a:extLst>
              <a:ext uri="{FF2B5EF4-FFF2-40B4-BE49-F238E27FC236}">
                <a16:creationId xmlns:a16="http://schemas.microsoft.com/office/drawing/2014/main" id="{3CA7A58A-2544-2058-56AD-F3CEBCBC91EE}"/>
              </a:ext>
            </a:extLst>
          </p:cNvPr>
          <p:cNvPicPr>
            <a:picLocks noChangeAspect="1"/>
          </p:cNvPicPr>
          <p:nvPr/>
        </p:nvPicPr>
        <p:blipFill>
          <a:blip r:embed="rId8"/>
          <a:stretch>
            <a:fillRect/>
          </a:stretch>
        </p:blipFill>
        <p:spPr>
          <a:xfrm>
            <a:off x="8552779" y="3222861"/>
            <a:ext cx="3303207" cy="1805905"/>
          </a:xfrm>
          <a:prstGeom prst="rect">
            <a:avLst/>
          </a:prstGeom>
        </p:spPr>
      </p:pic>
      <p:pic>
        <p:nvPicPr>
          <p:cNvPr id="15" name="图片 14">
            <a:extLst>
              <a:ext uri="{FF2B5EF4-FFF2-40B4-BE49-F238E27FC236}">
                <a16:creationId xmlns:a16="http://schemas.microsoft.com/office/drawing/2014/main" id="{29C72D01-248F-2582-7641-D6E8841A25B7}"/>
              </a:ext>
            </a:extLst>
          </p:cNvPr>
          <p:cNvPicPr>
            <a:picLocks noChangeAspect="1"/>
          </p:cNvPicPr>
          <p:nvPr/>
        </p:nvPicPr>
        <p:blipFill>
          <a:blip r:embed="rId9"/>
          <a:stretch>
            <a:fillRect/>
          </a:stretch>
        </p:blipFill>
        <p:spPr>
          <a:xfrm>
            <a:off x="4521937" y="102067"/>
            <a:ext cx="3333686" cy="2804106"/>
          </a:xfrm>
          <a:prstGeom prst="rect">
            <a:avLst/>
          </a:prstGeom>
        </p:spPr>
      </p:pic>
      <p:pic>
        <p:nvPicPr>
          <p:cNvPr id="16" name="图片 15">
            <a:extLst>
              <a:ext uri="{FF2B5EF4-FFF2-40B4-BE49-F238E27FC236}">
                <a16:creationId xmlns:a16="http://schemas.microsoft.com/office/drawing/2014/main" id="{DCBA4E22-4A1F-FB2C-6993-572779FBB992}"/>
              </a:ext>
            </a:extLst>
          </p:cNvPr>
          <p:cNvPicPr>
            <a:picLocks noChangeAspect="1"/>
          </p:cNvPicPr>
          <p:nvPr/>
        </p:nvPicPr>
        <p:blipFill>
          <a:blip r:embed="rId10"/>
          <a:stretch>
            <a:fillRect/>
          </a:stretch>
        </p:blipFill>
        <p:spPr>
          <a:xfrm>
            <a:off x="567292" y="102067"/>
            <a:ext cx="3257488" cy="2590750"/>
          </a:xfrm>
          <a:prstGeom prst="rect">
            <a:avLst/>
          </a:prstGeom>
        </p:spPr>
      </p:pic>
    </p:spTree>
    <p:extLst>
      <p:ext uri="{BB962C8B-B14F-4D97-AF65-F5344CB8AC3E}">
        <p14:creationId xmlns:p14="http://schemas.microsoft.com/office/powerpoint/2010/main" val="22440735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5A2A2429-D59C-9D1F-84AA-13063F3DE73A}"/>
              </a:ext>
            </a:extLst>
          </p:cNvPr>
          <p:cNvPicPr>
            <a:picLocks noChangeAspect="1"/>
          </p:cNvPicPr>
          <p:nvPr/>
        </p:nvPicPr>
        <p:blipFill>
          <a:blip r:embed="rId2"/>
          <a:stretch>
            <a:fillRect/>
          </a:stretch>
        </p:blipFill>
        <p:spPr>
          <a:xfrm>
            <a:off x="50545" y="59572"/>
            <a:ext cx="8261765" cy="4248908"/>
          </a:xfrm>
          <a:prstGeom prst="rect">
            <a:avLst/>
          </a:prstGeom>
        </p:spPr>
      </p:pic>
      <p:pic>
        <p:nvPicPr>
          <p:cNvPr id="2" name="图片 1">
            <a:extLst>
              <a:ext uri="{FF2B5EF4-FFF2-40B4-BE49-F238E27FC236}">
                <a16:creationId xmlns:a16="http://schemas.microsoft.com/office/drawing/2014/main" id="{92F17697-56AD-6F25-94E6-243CDCAAAF42}"/>
              </a:ext>
            </a:extLst>
          </p:cNvPr>
          <p:cNvPicPr>
            <a:picLocks noChangeAspect="1"/>
          </p:cNvPicPr>
          <p:nvPr/>
        </p:nvPicPr>
        <p:blipFill>
          <a:blip r:embed="rId3"/>
          <a:stretch>
            <a:fillRect/>
          </a:stretch>
        </p:blipFill>
        <p:spPr>
          <a:xfrm>
            <a:off x="5274085" y="3296705"/>
            <a:ext cx="6821420" cy="3320060"/>
          </a:xfrm>
          <a:prstGeom prst="rect">
            <a:avLst/>
          </a:prstGeom>
        </p:spPr>
      </p:pic>
    </p:spTree>
    <p:extLst>
      <p:ext uri="{BB962C8B-B14F-4D97-AF65-F5344CB8AC3E}">
        <p14:creationId xmlns:p14="http://schemas.microsoft.com/office/powerpoint/2010/main" val="250605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FCA6C81-726F-259E-843A-D6AE22E9E96C}"/>
              </a:ext>
            </a:extLst>
          </p:cNvPr>
          <p:cNvPicPr>
            <a:picLocks noChangeAspect="1"/>
          </p:cNvPicPr>
          <p:nvPr/>
        </p:nvPicPr>
        <p:blipFill>
          <a:blip r:embed="rId2"/>
          <a:stretch>
            <a:fillRect/>
          </a:stretch>
        </p:blipFill>
        <p:spPr>
          <a:xfrm>
            <a:off x="1695534" y="101998"/>
            <a:ext cx="8800932" cy="2941264"/>
          </a:xfrm>
          <a:prstGeom prst="rect">
            <a:avLst/>
          </a:prstGeom>
        </p:spPr>
      </p:pic>
      <p:pic>
        <p:nvPicPr>
          <p:cNvPr id="5" name="图片 4">
            <a:extLst>
              <a:ext uri="{FF2B5EF4-FFF2-40B4-BE49-F238E27FC236}">
                <a16:creationId xmlns:a16="http://schemas.microsoft.com/office/drawing/2014/main" id="{ACFC4E93-E2FE-0F53-085D-C4B0B9131F13}"/>
              </a:ext>
            </a:extLst>
          </p:cNvPr>
          <p:cNvPicPr>
            <a:picLocks noChangeAspect="1"/>
          </p:cNvPicPr>
          <p:nvPr/>
        </p:nvPicPr>
        <p:blipFill rotWithShape="1">
          <a:blip r:embed="rId3"/>
          <a:srcRect b="44963"/>
          <a:stretch/>
        </p:blipFill>
        <p:spPr>
          <a:xfrm>
            <a:off x="1646332" y="3185466"/>
            <a:ext cx="2837785" cy="3356640"/>
          </a:xfrm>
          <a:prstGeom prst="rect">
            <a:avLst/>
          </a:prstGeom>
        </p:spPr>
      </p:pic>
      <p:pic>
        <p:nvPicPr>
          <p:cNvPr id="7" name="图片 6">
            <a:extLst>
              <a:ext uri="{FF2B5EF4-FFF2-40B4-BE49-F238E27FC236}">
                <a16:creationId xmlns:a16="http://schemas.microsoft.com/office/drawing/2014/main" id="{48E1A0C8-9F0A-B94C-4EFD-65AF9837B6A7}"/>
              </a:ext>
            </a:extLst>
          </p:cNvPr>
          <p:cNvPicPr>
            <a:picLocks noChangeAspect="1"/>
          </p:cNvPicPr>
          <p:nvPr/>
        </p:nvPicPr>
        <p:blipFill>
          <a:blip r:embed="rId4"/>
          <a:stretch>
            <a:fillRect/>
          </a:stretch>
        </p:blipFill>
        <p:spPr>
          <a:xfrm>
            <a:off x="7707882" y="3185466"/>
            <a:ext cx="3265778" cy="2135317"/>
          </a:xfrm>
          <a:prstGeom prst="rect">
            <a:avLst/>
          </a:prstGeom>
        </p:spPr>
      </p:pic>
      <p:pic>
        <p:nvPicPr>
          <p:cNvPr id="8" name="图片 7">
            <a:extLst>
              <a:ext uri="{FF2B5EF4-FFF2-40B4-BE49-F238E27FC236}">
                <a16:creationId xmlns:a16="http://schemas.microsoft.com/office/drawing/2014/main" id="{20C6EFF8-0B4F-F145-43FE-D4C6D18A7C94}"/>
              </a:ext>
            </a:extLst>
          </p:cNvPr>
          <p:cNvPicPr>
            <a:picLocks noChangeAspect="1"/>
          </p:cNvPicPr>
          <p:nvPr/>
        </p:nvPicPr>
        <p:blipFill rotWithShape="1">
          <a:blip r:embed="rId3"/>
          <a:srcRect t="55681"/>
          <a:stretch/>
        </p:blipFill>
        <p:spPr>
          <a:xfrm>
            <a:off x="4677107" y="3929851"/>
            <a:ext cx="2837785" cy="2702995"/>
          </a:xfrm>
          <a:prstGeom prst="rect">
            <a:avLst/>
          </a:prstGeom>
        </p:spPr>
      </p:pic>
      <p:sp>
        <p:nvSpPr>
          <p:cNvPr id="2" name="文本框 1">
            <a:extLst>
              <a:ext uri="{FF2B5EF4-FFF2-40B4-BE49-F238E27FC236}">
                <a16:creationId xmlns:a16="http://schemas.microsoft.com/office/drawing/2014/main" id="{032B97E2-2175-C107-5ADE-6CBA50FD9B5A}"/>
              </a:ext>
            </a:extLst>
          </p:cNvPr>
          <p:cNvSpPr txBox="1"/>
          <p:nvPr/>
        </p:nvSpPr>
        <p:spPr>
          <a:xfrm>
            <a:off x="8744245" y="5697769"/>
            <a:ext cx="2582376" cy="400110"/>
          </a:xfrm>
          <a:prstGeom prst="rect">
            <a:avLst/>
          </a:prstGeom>
          <a:noFill/>
        </p:spPr>
        <p:txBody>
          <a:bodyPr wrap="square" rtlCol="0">
            <a:spAutoFit/>
          </a:bodyPr>
          <a:lstStyle/>
          <a:p>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注：部分已退休</a:t>
            </a:r>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149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DD3125D-20D9-A79E-3B3B-47353AE64F06}"/>
              </a:ext>
            </a:extLst>
          </p:cNvPr>
          <p:cNvPicPr>
            <a:picLocks noChangeAspect="1"/>
          </p:cNvPicPr>
          <p:nvPr/>
        </p:nvPicPr>
        <p:blipFill>
          <a:blip r:embed="rId2"/>
          <a:stretch>
            <a:fillRect/>
          </a:stretch>
        </p:blipFill>
        <p:spPr>
          <a:xfrm>
            <a:off x="350630" y="363913"/>
            <a:ext cx="11490740" cy="6130173"/>
          </a:xfrm>
          <a:prstGeom prst="rect">
            <a:avLst/>
          </a:prstGeom>
        </p:spPr>
      </p:pic>
    </p:spTree>
    <p:extLst>
      <p:ext uri="{BB962C8B-B14F-4D97-AF65-F5344CB8AC3E}">
        <p14:creationId xmlns:p14="http://schemas.microsoft.com/office/powerpoint/2010/main" val="41745020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530FC9F-E98D-BF71-4CB1-A099C666B75B}"/>
              </a:ext>
            </a:extLst>
          </p:cNvPr>
          <p:cNvPicPr>
            <a:picLocks noChangeAspect="1"/>
          </p:cNvPicPr>
          <p:nvPr/>
        </p:nvPicPr>
        <p:blipFill>
          <a:blip r:embed="rId2"/>
          <a:stretch>
            <a:fillRect/>
          </a:stretch>
        </p:blipFill>
        <p:spPr>
          <a:xfrm>
            <a:off x="423503" y="340016"/>
            <a:ext cx="11344993" cy="6177967"/>
          </a:xfrm>
          <a:prstGeom prst="rect">
            <a:avLst/>
          </a:prstGeom>
        </p:spPr>
      </p:pic>
    </p:spTree>
    <p:extLst>
      <p:ext uri="{BB962C8B-B14F-4D97-AF65-F5344CB8AC3E}">
        <p14:creationId xmlns:p14="http://schemas.microsoft.com/office/powerpoint/2010/main" val="37032552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8085F25-B2A4-18D8-3986-05ADB2B74836}"/>
              </a:ext>
            </a:extLst>
          </p:cNvPr>
          <p:cNvPicPr>
            <a:picLocks noChangeAspect="1"/>
          </p:cNvPicPr>
          <p:nvPr/>
        </p:nvPicPr>
        <p:blipFill>
          <a:blip r:embed="rId2"/>
          <a:stretch>
            <a:fillRect/>
          </a:stretch>
        </p:blipFill>
        <p:spPr>
          <a:xfrm>
            <a:off x="384446" y="411789"/>
            <a:ext cx="11423108" cy="6034422"/>
          </a:xfrm>
          <a:prstGeom prst="rect">
            <a:avLst/>
          </a:prstGeom>
        </p:spPr>
      </p:pic>
    </p:spTree>
    <p:extLst>
      <p:ext uri="{BB962C8B-B14F-4D97-AF65-F5344CB8AC3E}">
        <p14:creationId xmlns:p14="http://schemas.microsoft.com/office/powerpoint/2010/main" val="5968857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5D723A8-90D0-6785-5358-9C060B1DC87C}"/>
              </a:ext>
            </a:extLst>
          </p:cNvPr>
          <p:cNvPicPr>
            <a:picLocks noChangeAspect="1"/>
          </p:cNvPicPr>
          <p:nvPr/>
        </p:nvPicPr>
        <p:blipFill>
          <a:blip r:embed="rId2"/>
          <a:stretch>
            <a:fillRect/>
          </a:stretch>
        </p:blipFill>
        <p:spPr>
          <a:xfrm>
            <a:off x="359174" y="218274"/>
            <a:ext cx="11473652" cy="6421452"/>
          </a:xfrm>
          <a:prstGeom prst="rect">
            <a:avLst/>
          </a:prstGeom>
        </p:spPr>
      </p:pic>
    </p:spTree>
    <p:extLst>
      <p:ext uri="{BB962C8B-B14F-4D97-AF65-F5344CB8AC3E}">
        <p14:creationId xmlns:p14="http://schemas.microsoft.com/office/powerpoint/2010/main" val="20945268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B3F3191-482A-F22E-E9AF-4A435DF39E30}"/>
              </a:ext>
            </a:extLst>
          </p:cNvPr>
          <p:cNvPicPr>
            <a:picLocks noChangeAspect="1"/>
          </p:cNvPicPr>
          <p:nvPr/>
        </p:nvPicPr>
        <p:blipFill>
          <a:blip r:embed="rId2"/>
          <a:stretch>
            <a:fillRect/>
          </a:stretch>
        </p:blipFill>
        <p:spPr>
          <a:xfrm>
            <a:off x="37766" y="0"/>
            <a:ext cx="12116467" cy="6858000"/>
          </a:xfrm>
          <a:prstGeom prst="rect">
            <a:avLst/>
          </a:prstGeom>
        </p:spPr>
      </p:pic>
      <p:sp>
        <p:nvSpPr>
          <p:cNvPr id="6" name="椭圆 5">
            <a:extLst>
              <a:ext uri="{FF2B5EF4-FFF2-40B4-BE49-F238E27FC236}">
                <a16:creationId xmlns:a16="http://schemas.microsoft.com/office/drawing/2014/main" id="{46154CAC-3C3A-5D1C-CCB8-05D54B6F028A}"/>
              </a:ext>
            </a:extLst>
          </p:cNvPr>
          <p:cNvSpPr/>
          <p:nvPr/>
        </p:nvSpPr>
        <p:spPr>
          <a:xfrm>
            <a:off x="10303466" y="753577"/>
            <a:ext cx="742854" cy="74285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4" descr="Dan McKenzie - The British Library">
            <a:extLst>
              <a:ext uri="{FF2B5EF4-FFF2-40B4-BE49-F238E27FC236}">
                <a16:creationId xmlns:a16="http://schemas.microsoft.com/office/drawing/2014/main" id="{B4141216-2609-9A06-DED4-5D4BFD64E3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9659" y="4429556"/>
            <a:ext cx="3737467" cy="2141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1613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DEFCFC43-84E7-44F0-44F7-6CCDDDB488C8}"/>
              </a:ext>
            </a:extLst>
          </p:cNvPr>
          <p:cNvSpPr txBox="1"/>
          <p:nvPr/>
        </p:nvSpPr>
        <p:spPr>
          <a:xfrm>
            <a:off x="180544" y="183322"/>
            <a:ext cx="11830912" cy="3416320"/>
          </a:xfrm>
          <a:prstGeom prst="rect">
            <a:avLst/>
          </a:prstGeom>
          <a:noFill/>
        </p:spPr>
        <p:txBody>
          <a:bodyPr wrap="square">
            <a:spAutoFit/>
          </a:bodyPr>
          <a:lstStyle/>
          <a:p>
            <a:r>
              <a:rPr lang="en-US" altLang="zh-CN" i="0" dirty="0">
                <a:solidFill>
                  <a:srgbClr val="444444"/>
                </a:solidFill>
                <a:effectLst/>
                <a:latin typeface="微软雅黑" panose="020B0503020204020204" pitchFamily="34" charset="-122"/>
                <a:ea typeface="微软雅黑" panose="020B0503020204020204" pitchFamily="34" charset="-122"/>
              </a:rPr>
              <a:t>Dan Peter McKenzie</a:t>
            </a:r>
            <a:r>
              <a:rPr lang="zh-CN" altLang="en-US" b="0" i="0" dirty="0">
                <a:solidFill>
                  <a:srgbClr val="444444"/>
                </a:solidFill>
                <a:effectLst/>
                <a:latin typeface="微软雅黑" panose="020B0503020204020204" pitchFamily="34" charset="-122"/>
                <a:ea typeface="微软雅黑" panose="020B0503020204020204" pitchFamily="34" charset="-122"/>
              </a:rPr>
              <a:t>：国际著名地球物理学家、英国皇家学会会员、美国科学院和印度科学院外籍院士、日本学士院和土耳其科学院名誉会员、英国剑桥大学地质系</a:t>
            </a:r>
            <a:r>
              <a:rPr lang="zh-CN" altLang="en-US" dirty="0">
                <a:solidFill>
                  <a:srgbClr val="444444"/>
                </a:solidFill>
                <a:latin typeface="微软雅黑" panose="020B0503020204020204" pitchFamily="34" charset="-122"/>
                <a:ea typeface="微软雅黑" panose="020B0503020204020204" pitchFamily="34" charset="-122"/>
              </a:rPr>
              <a:t>教授</a:t>
            </a:r>
            <a:r>
              <a:rPr lang="zh-CN" altLang="en-US" b="0" i="0" dirty="0">
                <a:solidFill>
                  <a:srgbClr val="444444"/>
                </a:solidFill>
                <a:effectLst/>
                <a:latin typeface="微软雅黑" panose="020B0503020204020204" pitchFamily="34" charset="-122"/>
                <a:ea typeface="微软雅黑" panose="020B0503020204020204" pitchFamily="34" charset="-122"/>
              </a:rPr>
              <a:t>。</a:t>
            </a:r>
            <a:r>
              <a:rPr lang="en-US" altLang="zh-CN" b="0" i="0" dirty="0">
                <a:solidFill>
                  <a:srgbClr val="444444"/>
                </a:solidFill>
                <a:effectLst/>
                <a:latin typeface="微软雅黑" panose="020B0503020204020204" pitchFamily="34" charset="-122"/>
                <a:ea typeface="微软雅黑" panose="020B0503020204020204" pitchFamily="34" charset="-122"/>
              </a:rPr>
              <a:t>Dan McKenzie</a:t>
            </a:r>
            <a:r>
              <a:rPr lang="zh-CN" altLang="en-US" b="0" i="0" dirty="0">
                <a:solidFill>
                  <a:srgbClr val="444444"/>
                </a:solidFill>
                <a:effectLst/>
                <a:latin typeface="微软雅黑" panose="020B0503020204020204" pitchFamily="34" charset="-122"/>
                <a:ea typeface="微软雅黑" panose="020B0503020204020204" pitchFamily="34" charset="-122"/>
              </a:rPr>
              <a:t>是引发</a:t>
            </a:r>
            <a:r>
              <a:rPr lang="en-US" altLang="zh-CN" b="0" i="0" dirty="0">
                <a:solidFill>
                  <a:srgbClr val="444444"/>
                </a:solidFill>
                <a:effectLst/>
                <a:latin typeface="微软雅黑" panose="020B0503020204020204" pitchFamily="34" charset="-122"/>
                <a:ea typeface="微软雅黑" panose="020B0503020204020204" pitchFamily="34" charset="-122"/>
              </a:rPr>
              <a:t>20</a:t>
            </a:r>
            <a:r>
              <a:rPr lang="zh-CN" altLang="en-US" b="0" i="0" dirty="0">
                <a:solidFill>
                  <a:srgbClr val="444444"/>
                </a:solidFill>
                <a:effectLst/>
                <a:latin typeface="微软雅黑" panose="020B0503020204020204" pitchFamily="34" charset="-122"/>
                <a:ea typeface="微软雅黑" panose="020B0503020204020204" pitchFamily="34" charset="-122"/>
              </a:rPr>
              <a:t>世纪地学革命的板块构造理论的创始人之一。上世纪</a:t>
            </a:r>
            <a:r>
              <a:rPr lang="en-US" altLang="zh-CN" b="0" i="0" dirty="0">
                <a:solidFill>
                  <a:srgbClr val="444444"/>
                </a:solidFill>
                <a:effectLst/>
                <a:latin typeface="微软雅黑" panose="020B0503020204020204" pitchFamily="34" charset="-122"/>
                <a:ea typeface="微软雅黑" panose="020B0503020204020204" pitchFamily="34" charset="-122"/>
              </a:rPr>
              <a:t>60</a:t>
            </a:r>
            <a:r>
              <a:rPr lang="zh-CN" altLang="en-US" b="0" i="0" dirty="0">
                <a:solidFill>
                  <a:srgbClr val="444444"/>
                </a:solidFill>
                <a:effectLst/>
                <a:latin typeface="微软雅黑" panose="020B0503020204020204" pitchFamily="34" charset="-122"/>
                <a:ea typeface="微软雅黑" panose="020B0503020204020204" pitchFamily="34" charset="-122"/>
              </a:rPr>
              <a:t>～</a:t>
            </a:r>
            <a:r>
              <a:rPr lang="en-US" altLang="zh-CN" b="0" i="0" dirty="0">
                <a:solidFill>
                  <a:srgbClr val="444444"/>
                </a:solidFill>
                <a:effectLst/>
                <a:latin typeface="微软雅黑" panose="020B0503020204020204" pitchFamily="34" charset="-122"/>
                <a:ea typeface="微软雅黑" panose="020B0503020204020204" pitchFamily="34" charset="-122"/>
              </a:rPr>
              <a:t>70</a:t>
            </a:r>
            <a:r>
              <a:rPr lang="zh-CN" altLang="en-US" b="0" i="0" dirty="0">
                <a:solidFill>
                  <a:srgbClr val="444444"/>
                </a:solidFill>
                <a:effectLst/>
                <a:latin typeface="微软雅黑" panose="020B0503020204020204" pitchFamily="34" charset="-122"/>
                <a:ea typeface="微软雅黑" panose="020B0503020204020204" pitchFamily="34" charset="-122"/>
              </a:rPr>
              <a:t>年代，他与</a:t>
            </a:r>
            <a:r>
              <a:rPr lang="en-US" altLang="zh-CN" b="0" i="0" dirty="0">
                <a:solidFill>
                  <a:srgbClr val="444444"/>
                </a:solidFill>
                <a:effectLst/>
                <a:latin typeface="微软雅黑" panose="020B0503020204020204" pitchFamily="34" charset="-122"/>
                <a:ea typeface="微软雅黑" panose="020B0503020204020204" pitchFamily="34" charset="-122"/>
              </a:rPr>
              <a:t>William J. Morgan</a:t>
            </a:r>
            <a:r>
              <a:rPr lang="zh-CN" altLang="en-US" b="0" i="0" dirty="0">
                <a:solidFill>
                  <a:srgbClr val="444444"/>
                </a:solidFill>
                <a:effectLst/>
                <a:latin typeface="微软雅黑" panose="020B0503020204020204" pitchFamily="34" charset="-122"/>
                <a:ea typeface="微软雅黑" panose="020B0503020204020204" pitchFamily="34" charset="-122"/>
              </a:rPr>
              <a:t>和</a:t>
            </a:r>
            <a:r>
              <a:rPr lang="en-US" altLang="zh-CN" b="0" i="0" dirty="0">
                <a:solidFill>
                  <a:srgbClr val="444444"/>
                </a:solidFill>
                <a:effectLst/>
                <a:latin typeface="微软雅黑" panose="020B0503020204020204" pitchFamily="34" charset="-122"/>
                <a:ea typeface="微软雅黑" panose="020B0503020204020204" pitchFamily="34" charset="-122"/>
              </a:rPr>
              <a:t>Xavier Le Pichon</a:t>
            </a:r>
            <a:r>
              <a:rPr lang="zh-CN" altLang="en-US" b="0" i="0" dirty="0">
                <a:solidFill>
                  <a:srgbClr val="444444"/>
                </a:solidFill>
                <a:effectLst/>
                <a:latin typeface="微软雅黑" panose="020B0503020204020204" pitchFamily="34" charset="-122"/>
                <a:ea typeface="微软雅黑" panose="020B0503020204020204" pitchFamily="34" charset="-122"/>
              </a:rPr>
              <a:t>共同倡导了板块构造学说，是板块构造学说的先驱之一。之后所做的地幔对流研究，是人类对地球内部认识的开端。他发表论文</a:t>
            </a:r>
            <a:r>
              <a:rPr lang="en-US" altLang="zh-CN" b="0" i="0" dirty="0">
                <a:solidFill>
                  <a:srgbClr val="444444"/>
                </a:solidFill>
                <a:effectLst/>
                <a:latin typeface="微软雅黑" panose="020B0503020204020204" pitchFamily="34" charset="-122"/>
                <a:ea typeface="微软雅黑" panose="020B0503020204020204" pitchFamily="34" charset="-122"/>
              </a:rPr>
              <a:t>200</a:t>
            </a:r>
            <a:r>
              <a:rPr lang="zh-CN" altLang="en-US" b="0" i="0" dirty="0">
                <a:solidFill>
                  <a:srgbClr val="444444"/>
                </a:solidFill>
                <a:effectLst/>
                <a:latin typeface="微软雅黑" panose="020B0503020204020204" pitchFamily="34" charset="-122"/>
                <a:ea typeface="微软雅黑" panose="020B0503020204020204" pitchFamily="34" charset="-122"/>
              </a:rPr>
              <a:t>多篇，在地球物理学、大地构造学、地球化学等领域均作出了杰出的、开创性的贡献。</a:t>
            </a:r>
            <a:endParaRPr lang="en-GB" altLang="zh-CN" b="0" i="0" dirty="0">
              <a:solidFill>
                <a:srgbClr val="444444"/>
              </a:solidFill>
              <a:effectLst/>
              <a:latin typeface="微软雅黑" panose="020B0503020204020204" pitchFamily="34" charset="-122"/>
              <a:ea typeface="微软雅黑" panose="020B0503020204020204" pitchFamily="34" charset="-122"/>
            </a:endParaRPr>
          </a:p>
          <a:p>
            <a:endParaRPr lang="en-GB" altLang="zh-CN" dirty="0">
              <a:solidFill>
                <a:srgbClr val="444444"/>
              </a:solidFill>
              <a:latin typeface="微软雅黑" panose="020B0503020204020204" pitchFamily="34" charset="-122"/>
              <a:ea typeface="微软雅黑" panose="020B0503020204020204" pitchFamily="34" charset="-122"/>
            </a:endParaRPr>
          </a:p>
          <a:p>
            <a:r>
              <a:rPr lang="zh-CN" altLang="en-US" dirty="0">
                <a:solidFill>
                  <a:srgbClr val="444444"/>
                </a:solidFill>
                <a:latin typeface="微软雅黑" panose="020B0503020204020204" pitchFamily="34" charset="-122"/>
                <a:ea typeface="微软雅黑" panose="020B0503020204020204" pitchFamily="34" charset="-122"/>
              </a:rPr>
              <a:t>板块构造理论：</a:t>
            </a:r>
            <a:r>
              <a:rPr lang="en-US" altLang="zh-CN" dirty="0">
                <a:solidFill>
                  <a:srgbClr val="444444"/>
                </a:solidFill>
                <a:latin typeface="微软雅黑" panose="020B0503020204020204" pitchFamily="34" charset="-122"/>
                <a:ea typeface="微软雅黑" panose="020B0503020204020204" pitchFamily="34" charset="-122"/>
              </a:rPr>
              <a:t>20</a:t>
            </a:r>
            <a:r>
              <a:rPr lang="zh-CN" altLang="en-US" dirty="0">
                <a:solidFill>
                  <a:srgbClr val="444444"/>
                </a:solidFill>
                <a:latin typeface="微软雅黑" panose="020B0503020204020204" pitchFamily="34" charset="-122"/>
                <a:ea typeface="微软雅黑" panose="020B0503020204020204" pitchFamily="34" charset="-122"/>
              </a:rPr>
              <a:t>世纪</a:t>
            </a:r>
            <a:r>
              <a:rPr lang="en-US" altLang="zh-CN" dirty="0">
                <a:solidFill>
                  <a:srgbClr val="444444"/>
                </a:solidFill>
                <a:latin typeface="微软雅黑" panose="020B0503020204020204" pitchFamily="34" charset="-122"/>
                <a:ea typeface="微软雅黑" panose="020B0503020204020204" pitchFamily="34" charset="-122"/>
              </a:rPr>
              <a:t>60</a:t>
            </a:r>
            <a:r>
              <a:rPr lang="zh-CN" altLang="en-US" dirty="0">
                <a:solidFill>
                  <a:srgbClr val="444444"/>
                </a:solidFill>
                <a:latin typeface="微软雅黑" panose="020B0503020204020204" pitchFamily="34" charset="-122"/>
                <a:ea typeface="微软雅黑" panose="020B0503020204020204" pitchFamily="34" charset="-122"/>
              </a:rPr>
              <a:t>年代提出的地球板块构造理论成为推动固体地球科学发展的一场深刻革命，深刻地解释了资源能源、地震和火山、岩浆与造山等重大地质事件的形成和分布规律，全面革新了固体地球的全球观，促进了地球系统概念的形成与发展，被誉为</a:t>
            </a:r>
            <a:r>
              <a:rPr lang="en-US" altLang="zh-CN" dirty="0">
                <a:solidFill>
                  <a:srgbClr val="444444"/>
                </a:solidFill>
                <a:latin typeface="微软雅黑" panose="020B0503020204020204" pitchFamily="34" charset="-122"/>
                <a:ea typeface="微软雅黑" panose="020B0503020204020204" pitchFamily="34" charset="-122"/>
              </a:rPr>
              <a:t>20</a:t>
            </a:r>
            <a:r>
              <a:rPr lang="zh-CN" altLang="en-US" dirty="0">
                <a:solidFill>
                  <a:srgbClr val="444444"/>
                </a:solidFill>
                <a:latin typeface="微软雅黑" panose="020B0503020204020204" pitchFamily="34" charset="-122"/>
                <a:ea typeface="微软雅黑" panose="020B0503020204020204" pitchFamily="34" charset="-122"/>
              </a:rPr>
              <a:t>世纪科学领域</a:t>
            </a:r>
            <a:r>
              <a:rPr lang="en-US" altLang="zh-CN" dirty="0">
                <a:solidFill>
                  <a:srgbClr val="444444"/>
                </a:solidFill>
                <a:latin typeface="微软雅黑" panose="020B0503020204020204" pitchFamily="34" charset="-122"/>
                <a:ea typeface="微软雅黑" panose="020B0503020204020204" pitchFamily="34" charset="-122"/>
              </a:rPr>
              <a:t>3</a:t>
            </a:r>
            <a:r>
              <a:rPr lang="zh-CN" altLang="en-US" dirty="0">
                <a:solidFill>
                  <a:srgbClr val="444444"/>
                </a:solidFill>
                <a:latin typeface="微软雅黑" panose="020B0503020204020204" pitchFamily="34" charset="-122"/>
                <a:ea typeface="微软雅黑" panose="020B0503020204020204" pitchFamily="34" charset="-122"/>
              </a:rPr>
              <a:t>个重大突破之一。</a:t>
            </a:r>
            <a:endParaRPr lang="en-US" altLang="zh-CN" dirty="0">
              <a:solidFill>
                <a:srgbClr val="444444"/>
              </a:solidFill>
              <a:latin typeface="微软雅黑" panose="020B0503020204020204" pitchFamily="34" charset="-122"/>
              <a:ea typeface="微软雅黑" panose="020B0503020204020204" pitchFamily="34" charset="-122"/>
            </a:endParaRPr>
          </a:p>
          <a:p>
            <a:endParaRPr lang="en-US" altLang="zh-CN" dirty="0">
              <a:solidFill>
                <a:srgbClr val="444444"/>
              </a:solidFill>
              <a:latin typeface="微软雅黑" panose="020B0503020204020204" pitchFamily="34" charset="-122"/>
              <a:ea typeface="微软雅黑" panose="020B0503020204020204" pitchFamily="34" charset="-122"/>
            </a:endParaRPr>
          </a:p>
          <a:p>
            <a:r>
              <a:rPr lang="zh-CN" altLang="en-US" dirty="0">
                <a:solidFill>
                  <a:srgbClr val="444444"/>
                </a:solidFill>
                <a:latin typeface="微软雅黑" panose="020B0503020204020204" pitchFamily="34" charset="-122"/>
                <a:ea typeface="微软雅黑" panose="020B0503020204020204" pitchFamily="34" charset="-122"/>
              </a:rPr>
              <a:t>发展历史：大陆漂移（</a:t>
            </a:r>
            <a:r>
              <a:rPr lang="en-US" altLang="zh-CN" dirty="0">
                <a:solidFill>
                  <a:srgbClr val="444444"/>
                </a:solidFill>
                <a:latin typeface="微软雅黑" panose="020B0503020204020204" pitchFamily="34" charset="-122"/>
                <a:ea typeface="微软雅黑" panose="020B0503020204020204" pitchFamily="34" charset="-122"/>
              </a:rPr>
              <a:t>continental drift, by Alfred Wegener</a:t>
            </a:r>
            <a:r>
              <a:rPr lang="zh-CN" altLang="en-US" dirty="0">
                <a:solidFill>
                  <a:srgbClr val="444444"/>
                </a:solidFill>
                <a:latin typeface="微软雅黑" panose="020B0503020204020204" pitchFamily="34" charset="-122"/>
                <a:ea typeface="微软雅黑" panose="020B0503020204020204" pitchFamily="34" charset="-122"/>
              </a:rPr>
              <a:t>）→→ 海底扩张（</a:t>
            </a:r>
            <a:r>
              <a:rPr lang="en-US" altLang="zh-CN" dirty="0">
                <a:solidFill>
                  <a:srgbClr val="444444"/>
                </a:solidFill>
                <a:latin typeface="微软雅黑" panose="020B0503020204020204" pitchFamily="34" charset="-122"/>
                <a:ea typeface="微软雅黑" panose="020B0503020204020204" pitchFamily="34" charset="-122"/>
              </a:rPr>
              <a:t>seafloor spreading, by Harold Hess and Robert Dietz</a:t>
            </a:r>
            <a:r>
              <a:rPr lang="zh-CN" altLang="en-US" dirty="0">
                <a:solidFill>
                  <a:srgbClr val="444444"/>
                </a:solidFill>
                <a:latin typeface="微软雅黑" panose="020B0503020204020204" pitchFamily="34" charset="-122"/>
                <a:ea typeface="微软雅黑" panose="020B0503020204020204" pitchFamily="34" charset="-122"/>
              </a:rPr>
              <a:t>）→→ 板块构造（</a:t>
            </a:r>
            <a:r>
              <a:rPr lang="en-US" altLang="zh-CN" dirty="0">
                <a:solidFill>
                  <a:srgbClr val="444444"/>
                </a:solidFill>
                <a:latin typeface="微软雅黑" panose="020B0503020204020204" pitchFamily="34" charset="-122"/>
                <a:ea typeface="微软雅黑" panose="020B0503020204020204" pitchFamily="34" charset="-122"/>
              </a:rPr>
              <a:t>plate tectonics</a:t>
            </a:r>
            <a:r>
              <a:rPr lang="zh-CN" altLang="en-US" dirty="0">
                <a:solidFill>
                  <a:srgbClr val="444444"/>
                </a:solidFill>
                <a:latin typeface="微软雅黑" panose="020B0503020204020204" pitchFamily="34" charset="-122"/>
                <a:ea typeface="微软雅黑" panose="020B0503020204020204" pitchFamily="34" charset="-122"/>
              </a:rPr>
              <a:t>）。</a:t>
            </a:r>
            <a:endParaRPr lang="zh-CN" altLang="en-US" dirty="0"/>
          </a:p>
        </p:txBody>
      </p:sp>
      <p:pic>
        <p:nvPicPr>
          <p:cNvPr id="1026" name="Picture 2" descr="Section 3: Continental Drift &amp; Seafloor Spreading | Nitty Gritty Science">
            <a:extLst>
              <a:ext uri="{FF2B5EF4-FFF2-40B4-BE49-F238E27FC236}">
                <a16:creationId xmlns:a16="http://schemas.microsoft.com/office/drawing/2014/main" id="{B06C06F2-BB5A-0DC7-D816-745B1076B9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6243" y="3968549"/>
            <a:ext cx="3499514" cy="19205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ntinental drift | National Geographic Society">
            <a:extLst>
              <a:ext uri="{FF2B5EF4-FFF2-40B4-BE49-F238E27FC236}">
                <a16:creationId xmlns:a16="http://schemas.microsoft.com/office/drawing/2014/main" id="{526DC4D8-4B53-1B8C-7094-B02C96A031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163" y="3968549"/>
            <a:ext cx="3253958" cy="257469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ilson Cycle - Wikipedia">
            <a:extLst>
              <a:ext uri="{FF2B5EF4-FFF2-40B4-BE49-F238E27FC236}">
                <a16:creationId xmlns:a16="http://schemas.microsoft.com/office/drawing/2014/main" id="{25C70B62-F978-9546-32ED-4AB91B5315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49069" y="1364594"/>
            <a:ext cx="3809235" cy="2878918"/>
          </a:xfrm>
          <a:prstGeom prst="rect">
            <a:avLst/>
          </a:prstGeom>
          <a:noFill/>
          <a:extLst>
            <a:ext uri="{909E8E84-426E-40DD-AFC4-6F175D3DCCD1}">
              <a14:hiddenFill xmlns:a14="http://schemas.microsoft.com/office/drawing/2010/main">
                <a:solidFill>
                  <a:srgbClr val="FFFFFF"/>
                </a:solidFill>
              </a14:hiddenFill>
            </a:ext>
          </a:extLst>
        </p:spPr>
      </p:pic>
      <p:sp>
        <p:nvSpPr>
          <p:cNvPr id="5" name="箭头: 右 4">
            <a:extLst>
              <a:ext uri="{FF2B5EF4-FFF2-40B4-BE49-F238E27FC236}">
                <a16:creationId xmlns:a16="http://schemas.microsoft.com/office/drawing/2014/main" id="{4110FBF1-9266-AC70-3033-C9A4A8C2342F}"/>
              </a:ext>
            </a:extLst>
          </p:cNvPr>
          <p:cNvSpPr/>
          <p:nvPr/>
        </p:nvSpPr>
        <p:spPr>
          <a:xfrm>
            <a:off x="3698955" y="4592595"/>
            <a:ext cx="514637" cy="4916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箭头: 右 5">
            <a:extLst>
              <a:ext uri="{FF2B5EF4-FFF2-40B4-BE49-F238E27FC236}">
                <a16:creationId xmlns:a16="http://schemas.microsoft.com/office/drawing/2014/main" id="{DB5A1A9E-5303-153C-DCA5-4338F8F0EE5B}"/>
              </a:ext>
            </a:extLst>
          </p:cNvPr>
          <p:cNvSpPr/>
          <p:nvPr/>
        </p:nvSpPr>
        <p:spPr>
          <a:xfrm rot="19954610">
            <a:off x="8000616" y="3664049"/>
            <a:ext cx="514637" cy="4916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4" descr="Dan McKenzie - The British Library">
            <a:extLst>
              <a:ext uri="{FF2B5EF4-FFF2-40B4-BE49-F238E27FC236}">
                <a16:creationId xmlns:a16="http://schemas.microsoft.com/office/drawing/2014/main" id="{30B8ACF9-2390-26C0-6363-E510AC9521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9659" y="4429556"/>
            <a:ext cx="3737467" cy="2141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64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fade">
                                      <p:cBhvr>
                                        <p:cTn id="17" dur="5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500"/>
                                        <p:tgtEl>
                                          <p:spTgt spid="102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nodeType="withEffect">
                                  <p:stCondLst>
                                    <p:cond delay="0"/>
                                  </p:stCondLst>
                                  <p:childTnLst>
                                    <p:set>
                                      <p:cBhvr>
                                        <p:cTn id="32" dur="1" fill="hold">
                                          <p:stCondLst>
                                            <p:cond delay="0"/>
                                          </p:stCondLst>
                                        </p:cTn>
                                        <p:tgtEl>
                                          <p:spTgt spid="1030"/>
                                        </p:tgtEl>
                                        <p:attrNameLst>
                                          <p:attrName>style.visibility</p:attrName>
                                        </p:attrNameLst>
                                      </p:cBhvr>
                                      <p:to>
                                        <p:strVal val="visible"/>
                                      </p:to>
                                    </p:set>
                                    <p:animEffect transition="in" filter="fade">
                                      <p:cBhvr>
                                        <p:cTn id="33"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6CE481B-9CF3-A8CD-D577-C23F3AF450B6}"/>
              </a:ext>
            </a:extLst>
          </p:cNvPr>
          <p:cNvPicPr>
            <a:picLocks noChangeAspect="1"/>
          </p:cNvPicPr>
          <p:nvPr/>
        </p:nvPicPr>
        <p:blipFill rotWithShape="1">
          <a:blip r:embed="rId2"/>
          <a:srcRect b="39239"/>
          <a:stretch/>
        </p:blipFill>
        <p:spPr>
          <a:xfrm>
            <a:off x="1564091" y="119742"/>
            <a:ext cx="9063817" cy="2095036"/>
          </a:xfrm>
          <a:prstGeom prst="rect">
            <a:avLst/>
          </a:prstGeom>
        </p:spPr>
      </p:pic>
      <p:pic>
        <p:nvPicPr>
          <p:cNvPr id="7" name="图片 6">
            <a:extLst>
              <a:ext uri="{FF2B5EF4-FFF2-40B4-BE49-F238E27FC236}">
                <a16:creationId xmlns:a16="http://schemas.microsoft.com/office/drawing/2014/main" id="{8D572EDF-4005-8734-B74F-D175BAEB87F7}"/>
              </a:ext>
            </a:extLst>
          </p:cNvPr>
          <p:cNvPicPr>
            <a:picLocks noChangeAspect="1"/>
          </p:cNvPicPr>
          <p:nvPr/>
        </p:nvPicPr>
        <p:blipFill>
          <a:blip r:embed="rId3"/>
          <a:stretch>
            <a:fillRect/>
          </a:stretch>
        </p:blipFill>
        <p:spPr>
          <a:xfrm>
            <a:off x="6515840" y="5332806"/>
            <a:ext cx="4309028" cy="1245846"/>
          </a:xfrm>
          <a:prstGeom prst="rect">
            <a:avLst/>
          </a:prstGeom>
        </p:spPr>
      </p:pic>
      <p:pic>
        <p:nvPicPr>
          <p:cNvPr id="9" name="图片 8">
            <a:extLst>
              <a:ext uri="{FF2B5EF4-FFF2-40B4-BE49-F238E27FC236}">
                <a16:creationId xmlns:a16="http://schemas.microsoft.com/office/drawing/2014/main" id="{F6AA6A1A-A116-4233-FAAE-60A905C4AB12}"/>
              </a:ext>
            </a:extLst>
          </p:cNvPr>
          <p:cNvPicPr>
            <a:picLocks noChangeAspect="1"/>
          </p:cNvPicPr>
          <p:nvPr/>
        </p:nvPicPr>
        <p:blipFill>
          <a:blip r:embed="rId4"/>
          <a:stretch>
            <a:fillRect/>
          </a:stretch>
        </p:blipFill>
        <p:spPr>
          <a:xfrm>
            <a:off x="1043884" y="5332806"/>
            <a:ext cx="4076622" cy="1249656"/>
          </a:xfrm>
          <a:prstGeom prst="rect">
            <a:avLst/>
          </a:prstGeom>
        </p:spPr>
      </p:pic>
      <p:pic>
        <p:nvPicPr>
          <p:cNvPr id="11" name="图片 10">
            <a:extLst>
              <a:ext uri="{FF2B5EF4-FFF2-40B4-BE49-F238E27FC236}">
                <a16:creationId xmlns:a16="http://schemas.microsoft.com/office/drawing/2014/main" id="{671F8A4F-2EFF-CF91-B6E1-A8FB68ADB217}"/>
              </a:ext>
            </a:extLst>
          </p:cNvPr>
          <p:cNvPicPr>
            <a:picLocks noChangeAspect="1"/>
          </p:cNvPicPr>
          <p:nvPr/>
        </p:nvPicPr>
        <p:blipFill>
          <a:blip r:embed="rId5"/>
          <a:stretch>
            <a:fillRect/>
          </a:stretch>
        </p:blipFill>
        <p:spPr>
          <a:xfrm>
            <a:off x="6506650" y="3853061"/>
            <a:ext cx="4042333" cy="1257276"/>
          </a:xfrm>
          <a:prstGeom prst="rect">
            <a:avLst/>
          </a:prstGeom>
        </p:spPr>
      </p:pic>
      <p:pic>
        <p:nvPicPr>
          <p:cNvPr id="13" name="图片 12">
            <a:extLst>
              <a:ext uri="{FF2B5EF4-FFF2-40B4-BE49-F238E27FC236}">
                <a16:creationId xmlns:a16="http://schemas.microsoft.com/office/drawing/2014/main" id="{4EF2803B-52AA-FB11-98FC-FFA2527585EB}"/>
              </a:ext>
            </a:extLst>
          </p:cNvPr>
          <p:cNvPicPr>
            <a:picLocks noChangeAspect="1"/>
          </p:cNvPicPr>
          <p:nvPr/>
        </p:nvPicPr>
        <p:blipFill>
          <a:blip r:embed="rId6"/>
          <a:stretch>
            <a:fillRect/>
          </a:stretch>
        </p:blipFill>
        <p:spPr>
          <a:xfrm>
            <a:off x="1053074" y="2434434"/>
            <a:ext cx="4598582" cy="1272516"/>
          </a:xfrm>
          <a:prstGeom prst="rect">
            <a:avLst/>
          </a:prstGeom>
        </p:spPr>
      </p:pic>
      <p:pic>
        <p:nvPicPr>
          <p:cNvPr id="15" name="图片 14">
            <a:extLst>
              <a:ext uri="{FF2B5EF4-FFF2-40B4-BE49-F238E27FC236}">
                <a16:creationId xmlns:a16="http://schemas.microsoft.com/office/drawing/2014/main" id="{F9936EA9-9394-A1F6-E846-F76AF1D2A7F0}"/>
              </a:ext>
            </a:extLst>
          </p:cNvPr>
          <p:cNvPicPr>
            <a:picLocks noChangeAspect="1"/>
          </p:cNvPicPr>
          <p:nvPr/>
        </p:nvPicPr>
        <p:blipFill>
          <a:blip r:embed="rId7"/>
          <a:stretch>
            <a:fillRect/>
          </a:stretch>
        </p:blipFill>
        <p:spPr>
          <a:xfrm>
            <a:off x="1048479" y="3857656"/>
            <a:ext cx="4434755" cy="1257276"/>
          </a:xfrm>
          <a:prstGeom prst="rect">
            <a:avLst/>
          </a:prstGeom>
        </p:spPr>
      </p:pic>
      <p:pic>
        <p:nvPicPr>
          <p:cNvPr id="17" name="图片 16">
            <a:extLst>
              <a:ext uri="{FF2B5EF4-FFF2-40B4-BE49-F238E27FC236}">
                <a16:creationId xmlns:a16="http://schemas.microsoft.com/office/drawing/2014/main" id="{0E0E6AD5-1426-A516-B7E5-DD00C04CCDDB}"/>
              </a:ext>
            </a:extLst>
          </p:cNvPr>
          <p:cNvPicPr>
            <a:picLocks noChangeAspect="1"/>
          </p:cNvPicPr>
          <p:nvPr/>
        </p:nvPicPr>
        <p:blipFill>
          <a:blip r:embed="rId8"/>
          <a:stretch>
            <a:fillRect/>
          </a:stretch>
        </p:blipFill>
        <p:spPr>
          <a:xfrm>
            <a:off x="6515840" y="2429627"/>
            <a:ext cx="4526193" cy="1264896"/>
          </a:xfrm>
          <a:prstGeom prst="rect">
            <a:avLst/>
          </a:prstGeom>
        </p:spPr>
      </p:pic>
    </p:spTree>
    <p:extLst>
      <p:ext uri="{BB962C8B-B14F-4D97-AF65-F5344CB8AC3E}">
        <p14:creationId xmlns:p14="http://schemas.microsoft.com/office/powerpoint/2010/main" val="25562430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3210C588-5AB1-18EF-9305-2EF3C6331E5E}"/>
              </a:ext>
            </a:extLst>
          </p:cNvPr>
          <p:cNvPicPr>
            <a:picLocks noChangeAspect="1"/>
          </p:cNvPicPr>
          <p:nvPr/>
        </p:nvPicPr>
        <p:blipFill>
          <a:blip r:embed="rId2"/>
          <a:stretch>
            <a:fillRect/>
          </a:stretch>
        </p:blipFill>
        <p:spPr>
          <a:xfrm>
            <a:off x="72776" y="67044"/>
            <a:ext cx="9181503" cy="3144475"/>
          </a:xfrm>
          <a:prstGeom prst="rect">
            <a:avLst/>
          </a:prstGeom>
        </p:spPr>
      </p:pic>
      <p:pic>
        <p:nvPicPr>
          <p:cNvPr id="3" name="图片 2">
            <a:extLst>
              <a:ext uri="{FF2B5EF4-FFF2-40B4-BE49-F238E27FC236}">
                <a16:creationId xmlns:a16="http://schemas.microsoft.com/office/drawing/2014/main" id="{99695AED-CB48-806F-69D7-57558F675D18}"/>
              </a:ext>
            </a:extLst>
          </p:cNvPr>
          <p:cNvPicPr>
            <a:picLocks noChangeAspect="1"/>
          </p:cNvPicPr>
          <p:nvPr/>
        </p:nvPicPr>
        <p:blipFill>
          <a:blip r:embed="rId3"/>
          <a:stretch>
            <a:fillRect/>
          </a:stretch>
        </p:blipFill>
        <p:spPr>
          <a:xfrm>
            <a:off x="1509801" y="1704879"/>
            <a:ext cx="9172398" cy="3311411"/>
          </a:xfrm>
          <a:prstGeom prst="rect">
            <a:avLst/>
          </a:prstGeom>
        </p:spPr>
      </p:pic>
      <p:pic>
        <p:nvPicPr>
          <p:cNvPr id="6" name="图片 5">
            <a:extLst>
              <a:ext uri="{FF2B5EF4-FFF2-40B4-BE49-F238E27FC236}">
                <a16:creationId xmlns:a16="http://schemas.microsoft.com/office/drawing/2014/main" id="{84507382-C989-9C50-A82D-31CE12771171}"/>
              </a:ext>
            </a:extLst>
          </p:cNvPr>
          <p:cNvPicPr>
            <a:picLocks noChangeAspect="1"/>
          </p:cNvPicPr>
          <p:nvPr/>
        </p:nvPicPr>
        <p:blipFill>
          <a:blip r:embed="rId4"/>
          <a:stretch>
            <a:fillRect/>
          </a:stretch>
        </p:blipFill>
        <p:spPr>
          <a:xfrm>
            <a:off x="2963015" y="3360585"/>
            <a:ext cx="9178477" cy="3447258"/>
          </a:xfrm>
          <a:prstGeom prst="rect">
            <a:avLst/>
          </a:prstGeom>
        </p:spPr>
      </p:pic>
      <p:pic>
        <p:nvPicPr>
          <p:cNvPr id="2" name="图片 1">
            <a:extLst>
              <a:ext uri="{FF2B5EF4-FFF2-40B4-BE49-F238E27FC236}">
                <a16:creationId xmlns:a16="http://schemas.microsoft.com/office/drawing/2014/main" id="{EB984161-86F7-EB3F-0C4C-81A89593B19A}"/>
              </a:ext>
            </a:extLst>
          </p:cNvPr>
          <p:cNvPicPr>
            <a:picLocks noChangeAspect="1"/>
          </p:cNvPicPr>
          <p:nvPr/>
        </p:nvPicPr>
        <p:blipFill>
          <a:blip r:embed="rId5"/>
          <a:stretch>
            <a:fillRect/>
          </a:stretch>
        </p:blipFill>
        <p:spPr>
          <a:xfrm>
            <a:off x="4144667" y="2810028"/>
            <a:ext cx="7974557" cy="3997815"/>
          </a:xfrm>
          <a:prstGeom prst="rect">
            <a:avLst/>
          </a:prstGeom>
        </p:spPr>
      </p:pic>
    </p:spTree>
    <p:extLst>
      <p:ext uri="{BB962C8B-B14F-4D97-AF65-F5344CB8AC3E}">
        <p14:creationId xmlns:p14="http://schemas.microsoft.com/office/powerpoint/2010/main" val="192171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6539D30-1680-0ADD-2DC1-184140130354}"/>
              </a:ext>
            </a:extLst>
          </p:cNvPr>
          <p:cNvPicPr>
            <a:picLocks noChangeAspect="1"/>
          </p:cNvPicPr>
          <p:nvPr/>
        </p:nvPicPr>
        <p:blipFill>
          <a:blip r:embed="rId2"/>
          <a:stretch>
            <a:fillRect/>
          </a:stretch>
        </p:blipFill>
        <p:spPr>
          <a:xfrm>
            <a:off x="2378177" y="104732"/>
            <a:ext cx="7435646" cy="2413301"/>
          </a:xfrm>
          <a:prstGeom prst="rect">
            <a:avLst/>
          </a:prstGeom>
        </p:spPr>
      </p:pic>
      <p:pic>
        <p:nvPicPr>
          <p:cNvPr id="7" name="图片 6">
            <a:extLst>
              <a:ext uri="{FF2B5EF4-FFF2-40B4-BE49-F238E27FC236}">
                <a16:creationId xmlns:a16="http://schemas.microsoft.com/office/drawing/2014/main" id="{3C6826C3-8E45-5E0A-5E6D-8240826F72DC}"/>
              </a:ext>
            </a:extLst>
          </p:cNvPr>
          <p:cNvPicPr>
            <a:picLocks noChangeAspect="1"/>
          </p:cNvPicPr>
          <p:nvPr/>
        </p:nvPicPr>
        <p:blipFill>
          <a:blip r:embed="rId3"/>
          <a:stretch>
            <a:fillRect/>
          </a:stretch>
        </p:blipFill>
        <p:spPr>
          <a:xfrm>
            <a:off x="439512" y="2554793"/>
            <a:ext cx="1938665" cy="4239869"/>
          </a:xfrm>
          <a:prstGeom prst="rect">
            <a:avLst/>
          </a:prstGeom>
        </p:spPr>
      </p:pic>
      <p:pic>
        <p:nvPicPr>
          <p:cNvPr id="9" name="图片 8">
            <a:extLst>
              <a:ext uri="{FF2B5EF4-FFF2-40B4-BE49-F238E27FC236}">
                <a16:creationId xmlns:a16="http://schemas.microsoft.com/office/drawing/2014/main" id="{FF4D86DA-B480-45C5-A955-A43607BCA3BA}"/>
              </a:ext>
            </a:extLst>
          </p:cNvPr>
          <p:cNvPicPr>
            <a:picLocks noChangeAspect="1"/>
          </p:cNvPicPr>
          <p:nvPr/>
        </p:nvPicPr>
        <p:blipFill>
          <a:blip r:embed="rId4"/>
          <a:stretch>
            <a:fillRect/>
          </a:stretch>
        </p:blipFill>
        <p:spPr>
          <a:xfrm>
            <a:off x="2803060" y="2554793"/>
            <a:ext cx="1904869" cy="3398040"/>
          </a:xfrm>
          <a:prstGeom prst="rect">
            <a:avLst/>
          </a:prstGeom>
        </p:spPr>
      </p:pic>
      <p:pic>
        <p:nvPicPr>
          <p:cNvPr id="11" name="图片 10">
            <a:extLst>
              <a:ext uri="{FF2B5EF4-FFF2-40B4-BE49-F238E27FC236}">
                <a16:creationId xmlns:a16="http://schemas.microsoft.com/office/drawing/2014/main" id="{8DE83461-A093-1DB0-FC97-2FDF0C2FDE55}"/>
              </a:ext>
            </a:extLst>
          </p:cNvPr>
          <p:cNvPicPr>
            <a:picLocks noChangeAspect="1"/>
          </p:cNvPicPr>
          <p:nvPr/>
        </p:nvPicPr>
        <p:blipFill>
          <a:blip r:embed="rId5"/>
          <a:stretch>
            <a:fillRect/>
          </a:stretch>
        </p:blipFill>
        <p:spPr>
          <a:xfrm>
            <a:off x="7477926" y="2518033"/>
            <a:ext cx="1917159" cy="4224508"/>
          </a:xfrm>
          <a:prstGeom prst="rect">
            <a:avLst/>
          </a:prstGeom>
        </p:spPr>
      </p:pic>
      <p:pic>
        <p:nvPicPr>
          <p:cNvPr id="13" name="图片 12">
            <a:extLst>
              <a:ext uri="{FF2B5EF4-FFF2-40B4-BE49-F238E27FC236}">
                <a16:creationId xmlns:a16="http://schemas.microsoft.com/office/drawing/2014/main" id="{FA5CA0A6-8404-BEC4-DF68-904823101B55}"/>
              </a:ext>
            </a:extLst>
          </p:cNvPr>
          <p:cNvPicPr>
            <a:picLocks noChangeAspect="1"/>
          </p:cNvPicPr>
          <p:nvPr/>
        </p:nvPicPr>
        <p:blipFill>
          <a:blip r:embed="rId6"/>
          <a:stretch>
            <a:fillRect/>
          </a:stretch>
        </p:blipFill>
        <p:spPr>
          <a:xfrm>
            <a:off x="5132812" y="2066285"/>
            <a:ext cx="1926376" cy="4728377"/>
          </a:xfrm>
          <a:prstGeom prst="rect">
            <a:avLst/>
          </a:prstGeom>
        </p:spPr>
      </p:pic>
      <p:pic>
        <p:nvPicPr>
          <p:cNvPr id="15" name="图片 14">
            <a:extLst>
              <a:ext uri="{FF2B5EF4-FFF2-40B4-BE49-F238E27FC236}">
                <a16:creationId xmlns:a16="http://schemas.microsoft.com/office/drawing/2014/main" id="{362DC0D9-2262-88F1-2104-2EC18127354E}"/>
              </a:ext>
            </a:extLst>
          </p:cNvPr>
          <p:cNvPicPr>
            <a:picLocks noChangeAspect="1"/>
          </p:cNvPicPr>
          <p:nvPr/>
        </p:nvPicPr>
        <p:blipFill>
          <a:blip r:embed="rId7"/>
          <a:stretch>
            <a:fillRect/>
          </a:stretch>
        </p:blipFill>
        <p:spPr>
          <a:xfrm>
            <a:off x="9819968" y="2518033"/>
            <a:ext cx="1932520" cy="3729856"/>
          </a:xfrm>
          <a:prstGeom prst="rect">
            <a:avLst/>
          </a:prstGeom>
        </p:spPr>
      </p:pic>
    </p:spTree>
    <p:extLst>
      <p:ext uri="{BB962C8B-B14F-4D97-AF65-F5344CB8AC3E}">
        <p14:creationId xmlns:p14="http://schemas.microsoft.com/office/powerpoint/2010/main" val="3295364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EDB768CA-A224-615E-917C-B388A2EE4B1D}"/>
              </a:ext>
            </a:extLst>
          </p:cNvPr>
          <p:cNvPicPr>
            <a:picLocks noChangeAspect="1"/>
          </p:cNvPicPr>
          <p:nvPr/>
        </p:nvPicPr>
        <p:blipFill>
          <a:blip r:embed="rId2"/>
          <a:stretch>
            <a:fillRect/>
          </a:stretch>
        </p:blipFill>
        <p:spPr>
          <a:xfrm>
            <a:off x="87261" y="84192"/>
            <a:ext cx="9571551" cy="3287647"/>
          </a:xfrm>
          <a:prstGeom prst="rect">
            <a:avLst/>
          </a:prstGeom>
        </p:spPr>
      </p:pic>
      <p:pic>
        <p:nvPicPr>
          <p:cNvPr id="3" name="图片 2">
            <a:extLst>
              <a:ext uri="{FF2B5EF4-FFF2-40B4-BE49-F238E27FC236}">
                <a16:creationId xmlns:a16="http://schemas.microsoft.com/office/drawing/2014/main" id="{93EC6043-ACDB-2B18-267F-729E2BAC3FAF}"/>
              </a:ext>
            </a:extLst>
          </p:cNvPr>
          <p:cNvPicPr>
            <a:picLocks noChangeAspect="1"/>
          </p:cNvPicPr>
          <p:nvPr/>
        </p:nvPicPr>
        <p:blipFill>
          <a:blip r:embed="rId3"/>
          <a:stretch>
            <a:fillRect/>
          </a:stretch>
        </p:blipFill>
        <p:spPr>
          <a:xfrm>
            <a:off x="87087" y="3496778"/>
            <a:ext cx="9577886" cy="3290815"/>
          </a:xfrm>
          <a:prstGeom prst="rect">
            <a:avLst/>
          </a:prstGeom>
        </p:spPr>
      </p:pic>
      <p:pic>
        <p:nvPicPr>
          <p:cNvPr id="6" name="图片 5">
            <a:extLst>
              <a:ext uri="{FF2B5EF4-FFF2-40B4-BE49-F238E27FC236}">
                <a16:creationId xmlns:a16="http://schemas.microsoft.com/office/drawing/2014/main" id="{60E929A3-3B4D-9BC9-A3E0-C71B1C10D306}"/>
              </a:ext>
            </a:extLst>
          </p:cNvPr>
          <p:cNvPicPr>
            <a:picLocks noChangeAspect="1"/>
          </p:cNvPicPr>
          <p:nvPr/>
        </p:nvPicPr>
        <p:blipFill>
          <a:blip r:embed="rId4"/>
          <a:stretch>
            <a:fillRect/>
          </a:stretch>
        </p:blipFill>
        <p:spPr>
          <a:xfrm>
            <a:off x="7031500" y="4377738"/>
            <a:ext cx="2737415" cy="2302387"/>
          </a:xfrm>
          <a:prstGeom prst="rect">
            <a:avLst/>
          </a:prstGeom>
          <a:ln>
            <a:solidFill>
              <a:schemeClr val="tx1"/>
            </a:solidFill>
          </a:ln>
        </p:spPr>
      </p:pic>
      <p:pic>
        <p:nvPicPr>
          <p:cNvPr id="7" name="图片 6">
            <a:extLst>
              <a:ext uri="{FF2B5EF4-FFF2-40B4-BE49-F238E27FC236}">
                <a16:creationId xmlns:a16="http://schemas.microsoft.com/office/drawing/2014/main" id="{99361D40-B209-6AAC-2E29-38A6772E7594}"/>
              </a:ext>
            </a:extLst>
          </p:cNvPr>
          <p:cNvPicPr>
            <a:picLocks noChangeAspect="1"/>
          </p:cNvPicPr>
          <p:nvPr/>
        </p:nvPicPr>
        <p:blipFill>
          <a:blip r:embed="rId5"/>
          <a:stretch>
            <a:fillRect/>
          </a:stretch>
        </p:blipFill>
        <p:spPr>
          <a:xfrm>
            <a:off x="9921578" y="3174553"/>
            <a:ext cx="1318235" cy="3569902"/>
          </a:xfrm>
          <a:prstGeom prst="rect">
            <a:avLst/>
          </a:prstGeom>
        </p:spPr>
      </p:pic>
      <p:sp>
        <p:nvSpPr>
          <p:cNvPr id="8" name="文本框 7">
            <a:extLst>
              <a:ext uri="{FF2B5EF4-FFF2-40B4-BE49-F238E27FC236}">
                <a16:creationId xmlns:a16="http://schemas.microsoft.com/office/drawing/2014/main" id="{F8F57968-2868-4493-58D2-E32958562D57}"/>
              </a:ext>
            </a:extLst>
          </p:cNvPr>
          <p:cNvSpPr txBox="1"/>
          <p:nvPr/>
        </p:nvSpPr>
        <p:spPr>
          <a:xfrm>
            <a:off x="1308831" y="4442373"/>
            <a:ext cx="4462458" cy="523220"/>
          </a:xfrm>
          <a:prstGeom prst="rect">
            <a:avLst/>
          </a:prstGeom>
          <a:noFill/>
        </p:spPr>
        <p:txBody>
          <a:bodyPr wrap="square">
            <a:spAutoFit/>
          </a:bodyPr>
          <a:lstStyle/>
          <a:p>
            <a:r>
              <a:rPr lang="zh-CN" altLang="en-US" sz="1400" dirty="0">
                <a:solidFill>
                  <a:srgbClr val="FF0000"/>
                </a:solidFill>
                <a:hlinkClick r:id="rId6"/>
              </a:rPr>
              <a:t>https://www.ldeo.columbia.edu/users/menke/index.php</a:t>
            </a:r>
            <a:endParaRPr lang="en-US" altLang="zh-CN" sz="1400" dirty="0">
              <a:solidFill>
                <a:srgbClr val="FF0000"/>
              </a:solidFill>
            </a:endParaRPr>
          </a:p>
          <a:p>
            <a:endParaRPr lang="zh-CN" altLang="en-US" sz="1400" dirty="0">
              <a:solidFill>
                <a:srgbClr val="FF0000"/>
              </a:solidFill>
            </a:endParaRPr>
          </a:p>
        </p:txBody>
      </p:sp>
    </p:spTree>
    <p:extLst>
      <p:ext uri="{BB962C8B-B14F-4D97-AF65-F5344CB8AC3E}">
        <p14:creationId xmlns:p14="http://schemas.microsoft.com/office/powerpoint/2010/main" val="624982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632779AA-6EF8-16FD-77F7-65E8C181E20E}"/>
              </a:ext>
            </a:extLst>
          </p:cNvPr>
          <p:cNvPicPr>
            <a:picLocks noChangeAspect="1"/>
          </p:cNvPicPr>
          <p:nvPr/>
        </p:nvPicPr>
        <p:blipFill>
          <a:blip r:embed="rId2"/>
          <a:stretch>
            <a:fillRect/>
          </a:stretch>
        </p:blipFill>
        <p:spPr>
          <a:xfrm>
            <a:off x="632564" y="102360"/>
            <a:ext cx="10926871" cy="1718277"/>
          </a:xfrm>
          <a:prstGeom prst="rect">
            <a:avLst/>
          </a:prstGeom>
        </p:spPr>
      </p:pic>
      <p:pic>
        <p:nvPicPr>
          <p:cNvPr id="11" name="图片 10">
            <a:extLst>
              <a:ext uri="{FF2B5EF4-FFF2-40B4-BE49-F238E27FC236}">
                <a16:creationId xmlns:a16="http://schemas.microsoft.com/office/drawing/2014/main" id="{4D680DC4-A75F-09F6-97E6-F420417BA7E1}"/>
              </a:ext>
            </a:extLst>
          </p:cNvPr>
          <p:cNvPicPr>
            <a:picLocks noChangeAspect="1"/>
          </p:cNvPicPr>
          <p:nvPr/>
        </p:nvPicPr>
        <p:blipFill>
          <a:blip r:embed="rId3"/>
          <a:stretch>
            <a:fillRect/>
          </a:stretch>
        </p:blipFill>
        <p:spPr>
          <a:xfrm>
            <a:off x="632564" y="2015337"/>
            <a:ext cx="7113111" cy="4644795"/>
          </a:xfrm>
          <a:prstGeom prst="rect">
            <a:avLst/>
          </a:prstGeom>
        </p:spPr>
      </p:pic>
      <p:pic>
        <p:nvPicPr>
          <p:cNvPr id="13" name="图片 12">
            <a:extLst>
              <a:ext uri="{FF2B5EF4-FFF2-40B4-BE49-F238E27FC236}">
                <a16:creationId xmlns:a16="http://schemas.microsoft.com/office/drawing/2014/main" id="{F33D5C80-658F-5A40-47C9-4E32EBE8D935}"/>
              </a:ext>
            </a:extLst>
          </p:cNvPr>
          <p:cNvPicPr>
            <a:picLocks noChangeAspect="1"/>
          </p:cNvPicPr>
          <p:nvPr/>
        </p:nvPicPr>
        <p:blipFill>
          <a:blip r:embed="rId4"/>
          <a:stretch>
            <a:fillRect/>
          </a:stretch>
        </p:blipFill>
        <p:spPr>
          <a:xfrm>
            <a:off x="8562700" y="3960868"/>
            <a:ext cx="2996735" cy="2699264"/>
          </a:xfrm>
          <a:prstGeom prst="rect">
            <a:avLst/>
          </a:prstGeom>
        </p:spPr>
      </p:pic>
    </p:spTree>
    <p:extLst>
      <p:ext uri="{BB962C8B-B14F-4D97-AF65-F5344CB8AC3E}">
        <p14:creationId xmlns:p14="http://schemas.microsoft.com/office/powerpoint/2010/main" val="13705973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AC4D974-3006-0390-5109-96F7F402C9F1}"/>
              </a:ext>
            </a:extLst>
          </p:cNvPr>
          <p:cNvPicPr>
            <a:picLocks noChangeAspect="1"/>
          </p:cNvPicPr>
          <p:nvPr/>
        </p:nvPicPr>
        <p:blipFill>
          <a:blip r:embed="rId2"/>
          <a:stretch>
            <a:fillRect/>
          </a:stretch>
        </p:blipFill>
        <p:spPr>
          <a:xfrm>
            <a:off x="0" y="102630"/>
            <a:ext cx="12192000" cy="6652740"/>
          </a:xfrm>
          <a:prstGeom prst="rect">
            <a:avLst/>
          </a:prstGeom>
        </p:spPr>
      </p:pic>
    </p:spTree>
    <p:extLst>
      <p:ext uri="{BB962C8B-B14F-4D97-AF65-F5344CB8AC3E}">
        <p14:creationId xmlns:p14="http://schemas.microsoft.com/office/powerpoint/2010/main" val="1385865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F74BDA2-C3C2-FE5C-F5D8-70718068C4AC}"/>
              </a:ext>
            </a:extLst>
          </p:cNvPr>
          <p:cNvPicPr>
            <a:picLocks noChangeAspect="1"/>
          </p:cNvPicPr>
          <p:nvPr/>
        </p:nvPicPr>
        <p:blipFill>
          <a:blip r:embed="rId2"/>
          <a:stretch>
            <a:fillRect/>
          </a:stretch>
        </p:blipFill>
        <p:spPr>
          <a:xfrm>
            <a:off x="447783" y="91875"/>
            <a:ext cx="11296434" cy="2419304"/>
          </a:xfrm>
          <a:prstGeom prst="rect">
            <a:avLst/>
          </a:prstGeom>
        </p:spPr>
      </p:pic>
      <p:pic>
        <p:nvPicPr>
          <p:cNvPr id="5" name="图片 4">
            <a:extLst>
              <a:ext uri="{FF2B5EF4-FFF2-40B4-BE49-F238E27FC236}">
                <a16:creationId xmlns:a16="http://schemas.microsoft.com/office/drawing/2014/main" id="{BBD7C851-4B04-1840-3E93-39B9F198F60D}"/>
              </a:ext>
            </a:extLst>
          </p:cNvPr>
          <p:cNvPicPr>
            <a:picLocks noChangeAspect="1"/>
          </p:cNvPicPr>
          <p:nvPr/>
        </p:nvPicPr>
        <p:blipFill>
          <a:blip r:embed="rId3"/>
          <a:stretch>
            <a:fillRect/>
          </a:stretch>
        </p:blipFill>
        <p:spPr>
          <a:xfrm>
            <a:off x="447783" y="2601187"/>
            <a:ext cx="6583554" cy="4118531"/>
          </a:xfrm>
          <a:prstGeom prst="rect">
            <a:avLst/>
          </a:prstGeom>
        </p:spPr>
      </p:pic>
      <p:pic>
        <p:nvPicPr>
          <p:cNvPr id="7" name="图片 6">
            <a:extLst>
              <a:ext uri="{FF2B5EF4-FFF2-40B4-BE49-F238E27FC236}">
                <a16:creationId xmlns:a16="http://schemas.microsoft.com/office/drawing/2014/main" id="{ADA43080-DF24-DD43-4358-5DD371DE9345}"/>
              </a:ext>
            </a:extLst>
          </p:cNvPr>
          <p:cNvPicPr>
            <a:picLocks noChangeAspect="1"/>
          </p:cNvPicPr>
          <p:nvPr/>
        </p:nvPicPr>
        <p:blipFill>
          <a:blip r:embed="rId4"/>
          <a:stretch>
            <a:fillRect/>
          </a:stretch>
        </p:blipFill>
        <p:spPr>
          <a:xfrm>
            <a:off x="8223844" y="3313643"/>
            <a:ext cx="3520373" cy="2693618"/>
          </a:xfrm>
          <a:prstGeom prst="rect">
            <a:avLst/>
          </a:prstGeom>
        </p:spPr>
      </p:pic>
    </p:spTree>
    <p:extLst>
      <p:ext uri="{BB962C8B-B14F-4D97-AF65-F5344CB8AC3E}">
        <p14:creationId xmlns:p14="http://schemas.microsoft.com/office/powerpoint/2010/main" val="273143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75BDE809-81D6-B6EB-F072-C652E4E6E184}"/>
              </a:ext>
            </a:extLst>
          </p:cNvPr>
          <p:cNvPicPr>
            <a:picLocks noChangeAspect="1"/>
          </p:cNvPicPr>
          <p:nvPr/>
        </p:nvPicPr>
        <p:blipFill>
          <a:blip r:embed="rId2"/>
          <a:stretch>
            <a:fillRect/>
          </a:stretch>
        </p:blipFill>
        <p:spPr>
          <a:xfrm>
            <a:off x="434991" y="437714"/>
            <a:ext cx="11322018" cy="5982572"/>
          </a:xfrm>
          <a:prstGeom prst="rect">
            <a:avLst/>
          </a:prstGeom>
        </p:spPr>
      </p:pic>
    </p:spTree>
    <p:extLst>
      <p:ext uri="{BB962C8B-B14F-4D97-AF65-F5344CB8AC3E}">
        <p14:creationId xmlns:p14="http://schemas.microsoft.com/office/powerpoint/2010/main" val="7196027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E257096-6B5B-461A-C712-9E00903BE9AC}"/>
              </a:ext>
            </a:extLst>
          </p:cNvPr>
          <p:cNvPicPr>
            <a:picLocks noChangeAspect="1"/>
          </p:cNvPicPr>
          <p:nvPr/>
        </p:nvPicPr>
        <p:blipFill>
          <a:blip r:embed="rId2"/>
          <a:stretch>
            <a:fillRect/>
          </a:stretch>
        </p:blipFill>
        <p:spPr>
          <a:xfrm>
            <a:off x="444947" y="349661"/>
            <a:ext cx="11302106" cy="6158678"/>
          </a:xfrm>
          <a:prstGeom prst="rect">
            <a:avLst/>
          </a:prstGeom>
        </p:spPr>
      </p:pic>
    </p:spTree>
    <p:extLst>
      <p:ext uri="{BB962C8B-B14F-4D97-AF65-F5344CB8AC3E}">
        <p14:creationId xmlns:p14="http://schemas.microsoft.com/office/powerpoint/2010/main" val="35963665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A6B74F3-DFA7-8EBE-F75D-10AADFA3FDEB}"/>
              </a:ext>
            </a:extLst>
          </p:cNvPr>
          <p:cNvPicPr>
            <a:picLocks noChangeAspect="1"/>
          </p:cNvPicPr>
          <p:nvPr/>
        </p:nvPicPr>
        <p:blipFill>
          <a:blip r:embed="rId2"/>
          <a:stretch>
            <a:fillRect/>
          </a:stretch>
        </p:blipFill>
        <p:spPr>
          <a:xfrm>
            <a:off x="0" y="0"/>
            <a:ext cx="12192000" cy="4390384"/>
          </a:xfrm>
          <a:prstGeom prst="rect">
            <a:avLst/>
          </a:prstGeom>
        </p:spPr>
      </p:pic>
      <p:pic>
        <p:nvPicPr>
          <p:cNvPr id="5" name="图片 4">
            <a:extLst>
              <a:ext uri="{FF2B5EF4-FFF2-40B4-BE49-F238E27FC236}">
                <a16:creationId xmlns:a16="http://schemas.microsoft.com/office/drawing/2014/main" id="{43620706-C1D7-EBB2-C780-582CB85DAA39}"/>
              </a:ext>
            </a:extLst>
          </p:cNvPr>
          <p:cNvPicPr>
            <a:picLocks noChangeAspect="1"/>
          </p:cNvPicPr>
          <p:nvPr/>
        </p:nvPicPr>
        <p:blipFill>
          <a:blip r:embed="rId3"/>
          <a:stretch>
            <a:fillRect/>
          </a:stretch>
        </p:blipFill>
        <p:spPr>
          <a:xfrm>
            <a:off x="298673" y="2423666"/>
            <a:ext cx="8826755" cy="4362747"/>
          </a:xfrm>
          <a:prstGeom prst="rect">
            <a:avLst/>
          </a:prstGeom>
        </p:spPr>
      </p:pic>
    </p:spTree>
    <p:extLst>
      <p:ext uri="{BB962C8B-B14F-4D97-AF65-F5344CB8AC3E}">
        <p14:creationId xmlns:p14="http://schemas.microsoft.com/office/powerpoint/2010/main" val="237634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B2EFF5DC-DC0E-1585-5268-68E662C944C0}"/>
              </a:ext>
            </a:extLst>
          </p:cNvPr>
          <p:cNvPicPr>
            <a:picLocks noChangeAspect="1"/>
          </p:cNvPicPr>
          <p:nvPr/>
        </p:nvPicPr>
        <p:blipFill>
          <a:blip r:embed="rId2"/>
          <a:stretch>
            <a:fillRect/>
          </a:stretch>
        </p:blipFill>
        <p:spPr>
          <a:xfrm>
            <a:off x="0" y="1223808"/>
            <a:ext cx="6468562" cy="4410383"/>
          </a:xfrm>
          <a:prstGeom prst="rect">
            <a:avLst/>
          </a:prstGeom>
        </p:spPr>
      </p:pic>
      <p:pic>
        <p:nvPicPr>
          <p:cNvPr id="3" name="图片 2">
            <a:extLst>
              <a:ext uri="{FF2B5EF4-FFF2-40B4-BE49-F238E27FC236}">
                <a16:creationId xmlns:a16="http://schemas.microsoft.com/office/drawing/2014/main" id="{0369A8DD-96A4-0C04-733F-A0E21140DB72}"/>
              </a:ext>
            </a:extLst>
          </p:cNvPr>
          <p:cNvPicPr>
            <a:picLocks noChangeAspect="1"/>
          </p:cNvPicPr>
          <p:nvPr/>
        </p:nvPicPr>
        <p:blipFill>
          <a:blip r:embed="rId3"/>
          <a:stretch>
            <a:fillRect/>
          </a:stretch>
        </p:blipFill>
        <p:spPr>
          <a:xfrm>
            <a:off x="6490709" y="1223808"/>
            <a:ext cx="5701291" cy="4410384"/>
          </a:xfrm>
          <a:prstGeom prst="rect">
            <a:avLst/>
          </a:prstGeom>
        </p:spPr>
      </p:pic>
    </p:spTree>
    <p:extLst>
      <p:ext uri="{BB962C8B-B14F-4D97-AF65-F5344CB8AC3E}">
        <p14:creationId xmlns:p14="http://schemas.microsoft.com/office/powerpoint/2010/main" val="29612279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62FE722-B6DC-88F8-1F72-8C6E75665347}"/>
              </a:ext>
            </a:extLst>
          </p:cNvPr>
          <p:cNvPicPr>
            <a:picLocks noChangeAspect="1"/>
          </p:cNvPicPr>
          <p:nvPr/>
        </p:nvPicPr>
        <p:blipFill>
          <a:blip r:embed="rId2"/>
          <a:stretch>
            <a:fillRect/>
          </a:stretch>
        </p:blipFill>
        <p:spPr>
          <a:xfrm>
            <a:off x="2908582" y="232010"/>
            <a:ext cx="6374835" cy="6393979"/>
          </a:xfrm>
          <a:prstGeom prst="rect">
            <a:avLst/>
          </a:prstGeom>
        </p:spPr>
      </p:pic>
      <p:sp>
        <p:nvSpPr>
          <p:cNvPr id="4" name="文本框 3">
            <a:extLst>
              <a:ext uri="{FF2B5EF4-FFF2-40B4-BE49-F238E27FC236}">
                <a16:creationId xmlns:a16="http://schemas.microsoft.com/office/drawing/2014/main" id="{95A1916C-D1C0-6A5E-78AB-D718D96387FC}"/>
              </a:ext>
            </a:extLst>
          </p:cNvPr>
          <p:cNvSpPr txBox="1"/>
          <p:nvPr/>
        </p:nvSpPr>
        <p:spPr>
          <a:xfrm>
            <a:off x="906359" y="920425"/>
            <a:ext cx="1864411" cy="461665"/>
          </a:xfrm>
          <a:prstGeom prst="rect">
            <a:avLst/>
          </a:prstGeom>
          <a:noFill/>
        </p:spPr>
        <p:txBody>
          <a:bodyPr wrap="square">
            <a:spAutoFit/>
          </a:bodyPr>
          <a:lstStyle/>
          <a:p>
            <a:r>
              <a:rPr lang="en-US" altLang="zh-CN" sz="2400" b="1" i="0" dirty="0">
                <a:solidFill>
                  <a:srgbClr val="2E2D29"/>
                </a:solidFill>
                <a:effectLst/>
                <a:latin typeface="Arial" panose="020B0604020202020204" pitchFamily="34" charset="0"/>
                <a:cs typeface="Arial" panose="020B0604020202020204" pitchFamily="34" charset="0"/>
              </a:rPr>
              <a:t>Emeritus</a:t>
            </a:r>
            <a:endParaRPr lang="zh-CN" alt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14903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EAF24E6F-459D-5DCC-48FD-264FB8EE032B}"/>
              </a:ext>
            </a:extLst>
          </p:cNvPr>
          <p:cNvPicPr>
            <a:picLocks noChangeAspect="1"/>
          </p:cNvPicPr>
          <p:nvPr/>
        </p:nvPicPr>
        <p:blipFill>
          <a:blip r:embed="rId2"/>
          <a:stretch>
            <a:fillRect/>
          </a:stretch>
        </p:blipFill>
        <p:spPr>
          <a:xfrm>
            <a:off x="0" y="73182"/>
            <a:ext cx="12192000" cy="6711635"/>
          </a:xfrm>
          <a:prstGeom prst="rect">
            <a:avLst/>
          </a:prstGeom>
        </p:spPr>
      </p:pic>
    </p:spTree>
    <p:extLst>
      <p:ext uri="{BB962C8B-B14F-4D97-AF65-F5344CB8AC3E}">
        <p14:creationId xmlns:p14="http://schemas.microsoft.com/office/powerpoint/2010/main" val="1635307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B5C9009-7EFD-732D-DC28-D44E53CF24B5}"/>
              </a:ext>
            </a:extLst>
          </p:cNvPr>
          <p:cNvPicPr>
            <a:picLocks noChangeAspect="1"/>
          </p:cNvPicPr>
          <p:nvPr/>
        </p:nvPicPr>
        <p:blipFill>
          <a:blip r:embed="rId2"/>
          <a:stretch>
            <a:fillRect/>
          </a:stretch>
        </p:blipFill>
        <p:spPr>
          <a:xfrm>
            <a:off x="0" y="73182"/>
            <a:ext cx="12192000" cy="6711635"/>
          </a:xfrm>
          <a:prstGeom prst="rect">
            <a:avLst/>
          </a:prstGeom>
        </p:spPr>
      </p:pic>
    </p:spTree>
    <p:extLst>
      <p:ext uri="{BB962C8B-B14F-4D97-AF65-F5344CB8AC3E}">
        <p14:creationId xmlns:p14="http://schemas.microsoft.com/office/powerpoint/2010/main" val="39720344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C8C68E92-65BA-5411-606E-130306CDA2AA}"/>
              </a:ext>
            </a:extLst>
          </p:cNvPr>
          <p:cNvPicPr>
            <a:picLocks noChangeAspect="1"/>
          </p:cNvPicPr>
          <p:nvPr/>
        </p:nvPicPr>
        <p:blipFill>
          <a:blip r:embed="rId2"/>
          <a:stretch>
            <a:fillRect/>
          </a:stretch>
        </p:blipFill>
        <p:spPr>
          <a:xfrm>
            <a:off x="0" y="2766"/>
            <a:ext cx="12192000" cy="6852467"/>
          </a:xfrm>
          <a:prstGeom prst="rect">
            <a:avLst/>
          </a:prstGeom>
        </p:spPr>
      </p:pic>
    </p:spTree>
    <p:extLst>
      <p:ext uri="{BB962C8B-B14F-4D97-AF65-F5344CB8AC3E}">
        <p14:creationId xmlns:p14="http://schemas.microsoft.com/office/powerpoint/2010/main" val="18344602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339BB09-2865-767A-43FE-7DB022150D69}"/>
              </a:ext>
            </a:extLst>
          </p:cNvPr>
          <p:cNvPicPr>
            <a:picLocks noChangeAspect="1"/>
          </p:cNvPicPr>
          <p:nvPr/>
        </p:nvPicPr>
        <p:blipFill>
          <a:blip r:embed="rId2"/>
          <a:stretch>
            <a:fillRect/>
          </a:stretch>
        </p:blipFill>
        <p:spPr>
          <a:xfrm>
            <a:off x="483977" y="89832"/>
            <a:ext cx="11224045" cy="2064980"/>
          </a:xfrm>
          <a:prstGeom prst="rect">
            <a:avLst/>
          </a:prstGeom>
        </p:spPr>
      </p:pic>
      <p:pic>
        <p:nvPicPr>
          <p:cNvPr id="5" name="图片 4">
            <a:extLst>
              <a:ext uri="{FF2B5EF4-FFF2-40B4-BE49-F238E27FC236}">
                <a16:creationId xmlns:a16="http://schemas.microsoft.com/office/drawing/2014/main" id="{22B0C8CE-9635-EBAA-E5CE-CAEC7F3D7CA1}"/>
              </a:ext>
            </a:extLst>
          </p:cNvPr>
          <p:cNvPicPr>
            <a:picLocks noChangeAspect="1"/>
          </p:cNvPicPr>
          <p:nvPr/>
        </p:nvPicPr>
        <p:blipFill>
          <a:blip r:embed="rId3"/>
          <a:stretch>
            <a:fillRect/>
          </a:stretch>
        </p:blipFill>
        <p:spPr>
          <a:xfrm>
            <a:off x="1042615" y="2209952"/>
            <a:ext cx="1986581" cy="4613356"/>
          </a:xfrm>
          <a:prstGeom prst="rect">
            <a:avLst/>
          </a:prstGeom>
        </p:spPr>
      </p:pic>
      <p:pic>
        <p:nvPicPr>
          <p:cNvPr id="7" name="图片 6">
            <a:extLst>
              <a:ext uri="{FF2B5EF4-FFF2-40B4-BE49-F238E27FC236}">
                <a16:creationId xmlns:a16="http://schemas.microsoft.com/office/drawing/2014/main" id="{C3E3CBAC-84F5-6F54-9BAF-DBE2C3AAE2D5}"/>
              </a:ext>
            </a:extLst>
          </p:cNvPr>
          <p:cNvPicPr>
            <a:picLocks noChangeAspect="1"/>
          </p:cNvPicPr>
          <p:nvPr/>
        </p:nvPicPr>
        <p:blipFill>
          <a:blip r:embed="rId4"/>
          <a:stretch>
            <a:fillRect/>
          </a:stretch>
        </p:blipFill>
        <p:spPr>
          <a:xfrm>
            <a:off x="3659636" y="2209952"/>
            <a:ext cx="1719284" cy="3501267"/>
          </a:xfrm>
          <a:prstGeom prst="rect">
            <a:avLst/>
          </a:prstGeom>
        </p:spPr>
      </p:pic>
      <p:pic>
        <p:nvPicPr>
          <p:cNvPr id="9" name="图片 8">
            <a:extLst>
              <a:ext uri="{FF2B5EF4-FFF2-40B4-BE49-F238E27FC236}">
                <a16:creationId xmlns:a16="http://schemas.microsoft.com/office/drawing/2014/main" id="{D2154F2C-2302-EC77-FED9-AE6379ABA0FE}"/>
              </a:ext>
            </a:extLst>
          </p:cNvPr>
          <p:cNvPicPr>
            <a:picLocks noChangeAspect="1"/>
          </p:cNvPicPr>
          <p:nvPr/>
        </p:nvPicPr>
        <p:blipFill>
          <a:blip r:embed="rId5"/>
          <a:stretch>
            <a:fillRect/>
          </a:stretch>
        </p:blipFill>
        <p:spPr>
          <a:xfrm>
            <a:off x="6273398" y="2214901"/>
            <a:ext cx="1880982" cy="3877463"/>
          </a:xfrm>
          <a:prstGeom prst="rect">
            <a:avLst/>
          </a:prstGeom>
        </p:spPr>
      </p:pic>
      <p:pic>
        <p:nvPicPr>
          <p:cNvPr id="11" name="图片 10">
            <a:extLst>
              <a:ext uri="{FF2B5EF4-FFF2-40B4-BE49-F238E27FC236}">
                <a16:creationId xmlns:a16="http://schemas.microsoft.com/office/drawing/2014/main" id="{C9AA861D-993E-9D56-C7FE-FEEDC486E851}"/>
              </a:ext>
            </a:extLst>
          </p:cNvPr>
          <p:cNvPicPr>
            <a:picLocks noChangeAspect="1"/>
          </p:cNvPicPr>
          <p:nvPr/>
        </p:nvPicPr>
        <p:blipFill>
          <a:blip r:embed="rId6"/>
          <a:stretch>
            <a:fillRect/>
          </a:stretch>
        </p:blipFill>
        <p:spPr>
          <a:xfrm>
            <a:off x="8860467" y="2209952"/>
            <a:ext cx="2177979" cy="3887363"/>
          </a:xfrm>
          <a:prstGeom prst="rect">
            <a:avLst/>
          </a:prstGeom>
        </p:spPr>
      </p:pic>
    </p:spTree>
    <p:extLst>
      <p:ext uri="{BB962C8B-B14F-4D97-AF65-F5344CB8AC3E}">
        <p14:creationId xmlns:p14="http://schemas.microsoft.com/office/powerpoint/2010/main" val="19753568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83DC4B4-1ADE-2FD6-E07C-4FDA0CD5497E}"/>
              </a:ext>
            </a:extLst>
          </p:cNvPr>
          <p:cNvPicPr>
            <a:picLocks noChangeAspect="1"/>
          </p:cNvPicPr>
          <p:nvPr/>
        </p:nvPicPr>
        <p:blipFill>
          <a:blip r:embed="rId2"/>
          <a:stretch>
            <a:fillRect/>
          </a:stretch>
        </p:blipFill>
        <p:spPr>
          <a:xfrm>
            <a:off x="182784" y="0"/>
            <a:ext cx="11826431" cy="6858000"/>
          </a:xfrm>
          <a:prstGeom prst="rect">
            <a:avLst/>
          </a:prstGeom>
        </p:spPr>
      </p:pic>
    </p:spTree>
    <p:extLst>
      <p:ext uri="{BB962C8B-B14F-4D97-AF65-F5344CB8AC3E}">
        <p14:creationId xmlns:p14="http://schemas.microsoft.com/office/powerpoint/2010/main" val="40760631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EE749F0-9FA3-D0DA-3D9A-1F485D5ACC33}"/>
              </a:ext>
            </a:extLst>
          </p:cNvPr>
          <p:cNvPicPr>
            <a:picLocks noChangeAspect="1"/>
          </p:cNvPicPr>
          <p:nvPr/>
        </p:nvPicPr>
        <p:blipFill>
          <a:blip r:embed="rId2"/>
          <a:stretch>
            <a:fillRect/>
          </a:stretch>
        </p:blipFill>
        <p:spPr>
          <a:xfrm>
            <a:off x="55377" y="0"/>
            <a:ext cx="12081245" cy="6858000"/>
          </a:xfrm>
          <a:prstGeom prst="rect">
            <a:avLst/>
          </a:prstGeom>
        </p:spPr>
      </p:pic>
    </p:spTree>
    <p:extLst>
      <p:ext uri="{BB962C8B-B14F-4D97-AF65-F5344CB8AC3E}">
        <p14:creationId xmlns:p14="http://schemas.microsoft.com/office/powerpoint/2010/main" val="22092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DA490E0-0F00-7715-2F15-FE04192CA19D}"/>
              </a:ext>
            </a:extLst>
          </p:cNvPr>
          <p:cNvPicPr>
            <a:picLocks noChangeAspect="1"/>
          </p:cNvPicPr>
          <p:nvPr/>
        </p:nvPicPr>
        <p:blipFill>
          <a:blip r:embed="rId2"/>
          <a:stretch>
            <a:fillRect/>
          </a:stretch>
        </p:blipFill>
        <p:spPr>
          <a:xfrm>
            <a:off x="0" y="99336"/>
            <a:ext cx="12192000" cy="6659327"/>
          </a:xfrm>
          <a:prstGeom prst="rect">
            <a:avLst/>
          </a:prstGeom>
        </p:spPr>
      </p:pic>
    </p:spTree>
    <p:extLst>
      <p:ext uri="{BB962C8B-B14F-4D97-AF65-F5344CB8AC3E}">
        <p14:creationId xmlns:p14="http://schemas.microsoft.com/office/powerpoint/2010/main" val="28268509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572961A-3D25-C866-8B56-44935BAF47C3}"/>
              </a:ext>
            </a:extLst>
          </p:cNvPr>
          <p:cNvPicPr>
            <a:picLocks noChangeAspect="1"/>
          </p:cNvPicPr>
          <p:nvPr/>
        </p:nvPicPr>
        <p:blipFill rotWithShape="1">
          <a:blip r:embed="rId2"/>
          <a:srcRect b="34746"/>
          <a:stretch/>
        </p:blipFill>
        <p:spPr>
          <a:xfrm>
            <a:off x="1602191" y="101091"/>
            <a:ext cx="8987618" cy="1180908"/>
          </a:xfrm>
          <a:prstGeom prst="rect">
            <a:avLst/>
          </a:prstGeom>
        </p:spPr>
      </p:pic>
      <p:pic>
        <p:nvPicPr>
          <p:cNvPr id="5" name="图片 4">
            <a:extLst>
              <a:ext uri="{FF2B5EF4-FFF2-40B4-BE49-F238E27FC236}">
                <a16:creationId xmlns:a16="http://schemas.microsoft.com/office/drawing/2014/main" id="{F0FB3676-97B2-BC17-4863-19E6A7159826}"/>
              </a:ext>
            </a:extLst>
          </p:cNvPr>
          <p:cNvPicPr>
            <a:picLocks noChangeAspect="1"/>
          </p:cNvPicPr>
          <p:nvPr/>
        </p:nvPicPr>
        <p:blipFill>
          <a:blip r:embed="rId3"/>
          <a:stretch>
            <a:fillRect/>
          </a:stretch>
        </p:blipFill>
        <p:spPr>
          <a:xfrm>
            <a:off x="98448" y="1341238"/>
            <a:ext cx="6564266" cy="5469187"/>
          </a:xfrm>
          <a:prstGeom prst="rect">
            <a:avLst/>
          </a:prstGeom>
        </p:spPr>
      </p:pic>
      <p:pic>
        <p:nvPicPr>
          <p:cNvPr id="9" name="图片 8">
            <a:extLst>
              <a:ext uri="{FF2B5EF4-FFF2-40B4-BE49-F238E27FC236}">
                <a16:creationId xmlns:a16="http://schemas.microsoft.com/office/drawing/2014/main" id="{DCEBB605-5D53-3ADF-1A6A-ADFF4731AF75}"/>
              </a:ext>
            </a:extLst>
          </p:cNvPr>
          <p:cNvPicPr>
            <a:picLocks noChangeAspect="1"/>
          </p:cNvPicPr>
          <p:nvPr/>
        </p:nvPicPr>
        <p:blipFill>
          <a:blip r:embed="rId4"/>
          <a:stretch>
            <a:fillRect/>
          </a:stretch>
        </p:blipFill>
        <p:spPr>
          <a:xfrm>
            <a:off x="6734898" y="1356718"/>
            <a:ext cx="5356012" cy="4384683"/>
          </a:xfrm>
          <a:prstGeom prst="rect">
            <a:avLst/>
          </a:prstGeom>
        </p:spPr>
      </p:pic>
    </p:spTree>
    <p:extLst>
      <p:ext uri="{BB962C8B-B14F-4D97-AF65-F5344CB8AC3E}">
        <p14:creationId xmlns:p14="http://schemas.microsoft.com/office/powerpoint/2010/main" val="42247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8116B77-C020-D759-456C-7324633ACE96}"/>
              </a:ext>
            </a:extLst>
          </p:cNvPr>
          <p:cNvPicPr>
            <a:picLocks noChangeAspect="1"/>
          </p:cNvPicPr>
          <p:nvPr/>
        </p:nvPicPr>
        <p:blipFill>
          <a:blip r:embed="rId2"/>
          <a:stretch>
            <a:fillRect/>
          </a:stretch>
        </p:blipFill>
        <p:spPr>
          <a:xfrm>
            <a:off x="0" y="66939"/>
            <a:ext cx="12192000" cy="6724122"/>
          </a:xfrm>
          <a:prstGeom prst="rect">
            <a:avLst/>
          </a:prstGeom>
        </p:spPr>
      </p:pic>
    </p:spTree>
    <p:extLst>
      <p:ext uri="{BB962C8B-B14F-4D97-AF65-F5344CB8AC3E}">
        <p14:creationId xmlns:p14="http://schemas.microsoft.com/office/powerpoint/2010/main" val="35483789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E5A633D-2BFE-8564-3D1B-054B65259233}"/>
              </a:ext>
            </a:extLst>
          </p:cNvPr>
          <p:cNvPicPr>
            <a:picLocks noChangeAspect="1"/>
          </p:cNvPicPr>
          <p:nvPr/>
        </p:nvPicPr>
        <p:blipFill>
          <a:blip r:embed="rId2"/>
          <a:stretch>
            <a:fillRect/>
          </a:stretch>
        </p:blipFill>
        <p:spPr>
          <a:xfrm>
            <a:off x="31768" y="0"/>
            <a:ext cx="12128463" cy="6858000"/>
          </a:xfrm>
          <a:prstGeom prst="rect">
            <a:avLst/>
          </a:prstGeom>
        </p:spPr>
      </p:pic>
    </p:spTree>
    <p:extLst>
      <p:ext uri="{BB962C8B-B14F-4D97-AF65-F5344CB8AC3E}">
        <p14:creationId xmlns:p14="http://schemas.microsoft.com/office/powerpoint/2010/main" val="35758473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7344C27-6165-47A5-410A-46013EBD6278}"/>
              </a:ext>
            </a:extLst>
          </p:cNvPr>
          <p:cNvPicPr>
            <a:picLocks noChangeAspect="1"/>
          </p:cNvPicPr>
          <p:nvPr/>
        </p:nvPicPr>
        <p:blipFill>
          <a:blip r:embed="rId2"/>
          <a:stretch>
            <a:fillRect/>
          </a:stretch>
        </p:blipFill>
        <p:spPr>
          <a:xfrm>
            <a:off x="0" y="215293"/>
            <a:ext cx="12192000" cy="6427413"/>
          </a:xfrm>
          <a:prstGeom prst="rect">
            <a:avLst/>
          </a:prstGeom>
        </p:spPr>
      </p:pic>
    </p:spTree>
    <p:extLst>
      <p:ext uri="{BB962C8B-B14F-4D97-AF65-F5344CB8AC3E}">
        <p14:creationId xmlns:p14="http://schemas.microsoft.com/office/powerpoint/2010/main" val="7322166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5C4CEA7-875F-C437-59F3-756307FF7535}"/>
              </a:ext>
            </a:extLst>
          </p:cNvPr>
          <p:cNvPicPr>
            <a:picLocks noChangeAspect="1"/>
          </p:cNvPicPr>
          <p:nvPr/>
        </p:nvPicPr>
        <p:blipFill>
          <a:blip r:embed="rId2"/>
          <a:stretch>
            <a:fillRect/>
          </a:stretch>
        </p:blipFill>
        <p:spPr>
          <a:xfrm>
            <a:off x="0" y="214014"/>
            <a:ext cx="12192000" cy="6429972"/>
          </a:xfrm>
          <a:prstGeom prst="rect">
            <a:avLst/>
          </a:prstGeom>
        </p:spPr>
      </p:pic>
    </p:spTree>
    <p:extLst>
      <p:ext uri="{BB962C8B-B14F-4D97-AF65-F5344CB8AC3E}">
        <p14:creationId xmlns:p14="http://schemas.microsoft.com/office/powerpoint/2010/main" val="797047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0134AE3-026C-9FA2-7D5A-CBFE82F2384B}"/>
              </a:ext>
            </a:extLst>
          </p:cNvPr>
          <p:cNvPicPr>
            <a:picLocks noChangeAspect="1"/>
          </p:cNvPicPr>
          <p:nvPr/>
        </p:nvPicPr>
        <p:blipFill>
          <a:blip r:embed="rId2"/>
          <a:stretch>
            <a:fillRect/>
          </a:stretch>
        </p:blipFill>
        <p:spPr>
          <a:xfrm>
            <a:off x="653519" y="93954"/>
            <a:ext cx="10884962" cy="1725897"/>
          </a:xfrm>
          <a:prstGeom prst="rect">
            <a:avLst/>
          </a:prstGeom>
        </p:spPr>
      </p:pic>
      <p:pic>
        <p:nvPicPr>
          <p:cNvPr id="5" name="图片 4">
            <a:extLst>
              <a:ext uri="{FF2B5EF4-FFF2-40B4-BE49-F238E27FC236}">
                <a16:creationId xmlns:a16="http://schemas.microsoft.com/office/drawing/2014/main" id="{CEF9F410-2232-962D-8230-80785D4CC8D1}"/>
              </a:ext>
            </a:extLst>
          </p:cNvPr>
          <p:cNvPicPr>
            <a:picLocks noChangeAspect="1"/>
          </p:cNvPicPr>
          <p:nvPr/>
        </p:nvPicPr>
        <p:blipFill>
          <a:blip r:embed="rId3"/>
          <a:stretch>
            <a:fillRect/>
          </a:stretch>
        </p:blipFill>
        <p:spPr>
          <a:xfrm>
            <a:off x="5472661" y="564354"/>
            <a:ext cx="4876707" cy="582919"/>
          </a:xfrm>
          <a:prstGeom prst="rect">
            <a:avLst/>
          </a:prstGeom>
        </p:spPr>
      </p:pic>
      <p:pic>
        <p:nvPicPr>
          <p:cNvPr id="9" name="图片 8">
            <a:extLst>
              <a:ext uri="{FF2B5EF4-FFF2-40B4-BE49-F238E27FC236}">
                <a16:creationId xmlns:a16="http://schemas.microsoft.com/office/drawing/2014/main" id="{967F7732-ACC0-D6A2-D734-35C4FF7689F9}"/>
              </a:ext>
            </a:extLst>
          </p:cNvPr>
          <p:cNvPicPr>
            <a:picLocks noChangeAspect="1"/>
          </p:cNvPicPr>
          <p:nvPr/>
        </p:nvPicPr>
        <p:blipFill>
          <a:blip r:embed="rId4"/>
          <a:stretch>
            <a:fillRect/>
          </a:stretch>
        </p:blipFill>
        <p:spPr>
          <a:xfrm>
            <a:off x="147208" y="2290251"/>
            <a:ext cx="1824955" cy="3882316"/>
          </a:xfrm>
          <a:prstGeom prst="rect">
            <a:avLst/>
          </a:prstGeom>
        </p:spPr>
      </p:pic>
      <p:pic>
        <p:nvPicPr>
          <p:cNvPr id="11" name="图片 10">
            <a:extLst>
              <a:ext uri="{FF2B5EF4-FFF2-40B4-BE49-F238E27FC236}">
                <a16:creationId xmlns:a16="http://schemas.microsoft.com/office/drawing/2014/main" id="{816323B9-736D-20CA-5766-A2A998C04B96}"/>
              </a:ext>
            </a:extLst>
          </p:cNvPr>
          <p:cNvPicPr>
            <a:picLocks noChangeAspect="1"/>
          </p:cNvPicPr>
          <p:nvPr/>
        </p:nvPicPr>
        <p:blipFill>
          <a:blip r:embed="rId5"/>
          <a:stretch>
            <a:fillRect/>
          </a:stretch>
        </p:blipFill>
        <p:spPr>
          <a:xfrm>
            <a:off x="2210381" y="2290251"/>
            <a:ext cx="2583131" cy="4133771"/>
          </a:xfrm>
          <a:prstGeom prst="rect">
            <a:avLst/>
          </a:prstGeom>
        </p:spPr>
      </p:pic>
      <p:pic>
        <p:nvPicPr>
          <p:cNvPr id="13" name="图片 12">
            <a:extLst>
              <a:ext uri="{FF2B5EF4-FFF2-40B4-BE49-F238E27FC236}">
                <a16:creationId xmlns:a16="http://schemas.microsoft.com/office/drawing/2014/main" id="{EA714969-95A8-C9A0-7BFF-1A4008049691}"/>
              </a:ext>
            </a:extLst>
          </p:cNvPr>
          <p:cNvPicPr>
            <a:picLocks noChangeAspect="1"/>
          </p:cNvPicPr>
          <p:nvPr/>
        </p:nvPicPr>
        <p:blipFill>
          <a:blip r:embed="rId6"/>
          <a:stretch>
            <a:fillRect/>
          </a:stretch>
        </p:blipFill>
        <p:spPr>
          <a:xfrm>
            <a:off x="5031730" y="2290251"/>
            <a:ext cx="2305006" cy="2910784"/>
          </a:xfrm>
          <a:prstGeom prst="rect">
            <a:avLst/>
          </a:prstGeom>
        </p:spPr>
      </p:pic>
      <p:pic>
        <p:nvPicPr>
          <p:cNvPr id="17" name="图片 16">
            <a:extLst>
              <a:ext uri="{FF2B5EF4-FFF2-40B4-BE49-F238E27FC236}">
                <a16:creationId xmlns:a16="http://schemas.microsoft.com/office/drawing/2014/main" id="{BB06947D-EB33-559C-4223-983C8DEA609E}"/>
              </a:ext>
            </a:extLst>
          </p:cNvPr>
          <p:cNvPicPr>
            <a:picLocks noChangeAspect="1"/>
          </p:cNvPicPr>
          <p:nvPr/>
        </p:nvPicPr>
        <p:blipFill>
          <a:blip r:embed="rId7"/>
          <a:stretch>
            <a:fillRect/>
          </a:stretch>
        </p:blipFill>
        <p:spPr>
          <a:xfrm>
            <a:off x="7574954" y="2290251"/>
            <a:ext cx="1992592" cy="3131760"/>
          </a:xfrm>
          <a:prstGeom prst="rect">
            <a:avLst/>
          </a:prstGeom>
        </p:spPr>
      </p:pic>
      <p:pic>
        <p:nvPicPr>
          <p:cNvPr id="19" name="图片 18">
            <a:extLst>
              <a:ext uri="{FF2B5EF4-FFF2-40B4-BE49-F238E27FC236}">
                <a16:creationId xmlns:a16="http://schemas.microsoft.com/office/drawing/2014/main" id="{3A47DA4C-1675-A0B3-99AA-F8327011E257}"/>
              </a:ext>
            </a:extLst>
          </p:cNvPr>
          <p:cNvPicPr>
            <a:picLocks noChangeAspect="1"/>
          </p:cNvPicPr>
          <p:nvPr/>
        </p:nvPicPr>
        <p:blipFill>
          <a:blip r:embed="rId8"/>
          <a:stretch>
            <a:fillRect/>
          </a:stretch>
        </p:blipFill>
        <p:spPr>
          <a:xfrm>
            <a:off x="9805764" y="2290251"/>
            <a:ext cx="2228807" cy="3642290"/>
          </a:xfrm>
          <a:prstGeom prst="rect">
            <a:avLst/>
          </a:prstGeom>
        </p:spPr>
      </p:pic>
    </p:spTree>
    <p:extLst>
      <p:ext uri="{BB962C8B-B14F-4D97-AF65-F5344CB8AC3E}">
        <p14:creationId xmlns:p14="http://schemas.microsoft.com/office/powerpoint/2010/main" val="36559238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C3E507D7-3715-11B9-3FB7-FF5D4FFA5622}"/>
              </a:ext>
            </a:extLst>
          </p:cNvPr>
          <p:cNvPicPr>
            <a:picLocks noChangeAspect="1"/>
          </p:cNvPicPr>
          <p:nvPr/>
        </p:nvPicPr>
        <p:blipFill>
          <a:blip r:embed="rId2"/>
          <a:stretch>
            <a:fillRect/>
          </a:stretch>
        </p:blipFill>
        <p:spPr>
          <a:xfrm>
            <a:off x="0" y="69158"/>
            <a:ext cx="12192000" cy="6719683"/>
          </a:xfrm>
          <a:prstGeom prst="rect">
            <a:avLst/>
          </a:prstGeom>
        </p:spPr>
      </p:pic>
      <p:pic>
        <p:nvPicPr>
          <p:cNvPr id="4" name="图片 3">
            <a:extLst>
              <a:ext uri="{FF2B5EF4-FFF2-40B4-BE49-F238E27FC236}">
                <a16:creationId xmlns:a16="http://schemas.microsoft.com/office/drawing/2014/main" id="{0EC8A08E-28BE-526D-FEBB-8D6547DBB573}"/>
              </a:ext>
            </a:extLst>
          </p:cNvPr>
          <p:cNvPicPr>
            <a:picLocks noChangeAspect="1"/>
          </p:cNvPicPr>
          <p:nvPr/>
        </p:nvPicPr>
        <p:blipFill>
          <a:blip r:embed="rId3"/>
          <a:stretch>
            <a:fillRect/>
          </a:stretch>
        </p:blipFill>
        <p:spPr>
          <a:xfrm>
            <a:off x="4967169" y="69157"/>
            <a:ext cx="2044764" cy="2971847"/>
          </a:xfrm>
          <a:prstGeom prst="rect">
            <a:avLst/>
          </a:prstGeom>
        </p:spPr>
      </p:pic>
    </p:spTree>
    <p:extLst>
      <p:ext uri="{BB962C8B-B14F-4D97-AF65-F5344CB8AC3E}">
        <p14:creationId xmlns:p14="http://schemas.microsoft.com/office/powerpoint/2010/main" val="140274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E86833B-5BFD-E217-285D-D99CBC6036FD}"/>
              </a:ext>
            </a:extLst>
          </p:cNvPr>
          <p:cNvPicPr>
            <a:picLocks noChangeAspect="1"/>
          </p:cNvPicPr>
          <p:nvPr/>
        </p:nvPicPr>
        <p:blipFill>
          <a:blip r:embed="rId2"/>
          <a:stretch>
            <a:fillRect/>
          </a:stretch>
        </p:blipFill>
        <p:spPr>
          <a:xfrm>
            <a:off x="0" y="193075"/>
            <a:ext cx="12192000" cy="6471850"/>
          </a:xfrm>
          <a:prstGeom prst="rect">
            <a:avLst/>
          </a:prstGeom>
        </p:spPr>
      </p:pic>
    </p:spTree>
    <p:extLst>
      <p:ext uri="{BB962C8B-B14F-4D97-AF65-F5344CB8AC3E}">
        <p14:creationId xmlns:p14="http://schemas.microsoft.com/office/powerpoint/2010/main" val="14629599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7E6F4BD-743E-3EB8-3001-B6CE341202AB}"/>
              </a:ext>
            </a:extLst>
          </p:cNvPr>
          <p:cNvPicPr>
            <a:picLocks noChangeAspect="1"/>
          </p:cNvPicPr>
          <p:nvPr/>
        </p:nvPicPr>
        <p:blipFill>
          <a:blip r:embed="rId2"/>
          <a:stretch>
            <a:fillRect/>
          </a:stretch>
        </p:blipFill>
        <p:spPr>
          <a:xfrm>
            <a:off x="1604096" y="84732"/>
            <a:ext cx="8983808" cy="1257276"/>
          </a:xfrm>
          <a:prstGeom prst="rect">
            <a:avLst/>
          </a:prstGeom>
        </p:spPr>
      </p:pic>
      <p:pic>
        <p:nvPicPr>
          <p:cNvPr id="2" name="图片 1">
            <a:extLst>
              <a:ext uri="{FF2B5EF4-FFF2-40B4-BE49-F238E27FC236}">
                <a16:creationId xmlns:a16="http://schemas.microsoft.com/office/drawing/2014/main" id="{AD496285-3427-F128-BDE3-B7C6F6DDEE8A}"/>
              </a:ext>
            </a:extLst>
          </p:cNvPr>
          <p:cNvPicPr>
            <a:picLocks noChangeAspect="1"/>
          </p:cNvPicPr>
          <p:nvPr/>
        </p:nvPicPr>
        <p:blipFill>
          <a:blip r:embed="rId3"/>
          <a:stretch>
            <a:fillRect/>
          </a:stretch>
        </p:blipFill>
        <p:spPr>
          <a:xfrm>
            <a:off x="1030039" y="1412243"/>
            <a:ext cx="10131921" cy="5383627"/>
          </a:xfrm>
          <a:prstGeom prst="rect">
            <a:avLst/>
          </a:prstGeom>
        </p:spPr>
      </p:pic>
    </p:spTree>
    <p:extLst>
      <p:ext uri="{BB962C8B-B14F-4D97-AF65-F5344CB8AC3E}">
        <p14:creationId xmlns:p14="http://schemas.microsoft.com/office/powerpoint/2010/main" val="26499634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4CD7CDC-AAF3-9990-19E4-4683328C5B13}"/>
              </a:ext>
            </a:extLst>
          </p:cNvPr>
          <p:cNvPicPr>
            <a:picLocks noChangeAspect="1"/>
          </p:cNvPicPr>
          <p:nvPr/>
        </p:nvPicPr>
        <p:blipFill>
          <a:blip r:embed="rId2"/>
          <a:stretch>
            <a:fillRect/>
          </a:stretch>
        </p:blipFill>
        <p:spPr>
          <a:xfrm>
            <a:off x="2389134" y="61999"/>
            <a:ext cx="7413732" cy="1369062"/>
          </a:xfrm>
          <a:prstGeom prst="rect">
            <a:avLst/>
          </a:prstGeom>
        </p:spPr>
      </p:pic>
      <p:pic>
        <p:nvPicPr>
          <p:cNvPr id="2" name="图片 1">
            <a:extLst>
              <a:ext uri="{FF2B5EF4-FFF2-40B4-BE49-F238E27FC236}">
                <a16:creationId xmlns:a16="http://schemas.microsoft.com/office/drawing/2014/main" id="{9A9F8751-3B5F-60E5-492F-2BB7137356D2}"/>
              </a:ext>
            </a:extLst>
          </p:cNvPr>
          <p:cNvPicPr>
            <a:picLocks noChangeAspect="1"/>
          </p:cNvPicPr>
          <p:nvPr/>
        </p:nvPicPr>
        <p:blipFill>
          <a:blip r:embed="rId3"/>
          <a:stretch>
            <a:fillRect/>
          </a:stretch>
        </p:blipFill>
        <p:spPr>
          <a:xfrm>
            <a:off x="1319944" y="1428875"/>
            <a:ext cx="9552112" cy="5429125"/>
          </a:xfrm>
          <a:prstGeom prst="rect">
            <a:avLst/>
          </a:prstGeom>
        </p:spPr>
      </p:pic>
    </p:spTree>
    <p:extLst>
      <p:ext uri="{BB962C8B-B14F-4D97-AF65-F5344CB8AC3E}">
        <p14:creationId xmlns:p14="http://schemas.microsoft.com/office/powerpoint/2010/main" val="22039211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69F9381-6D29-8095-33BB-6E22CB1DD26D}"/>
              </a:ext>
            </a:extLst>
          </p:cNvPr>
          <p:cNvPicPr>
            <a:picLocks noChangeAspect="1"/>
          </p:cNvPicPr>
          <p:nvPr/>
        </p:nvPicPr>
        <p:blipFill>
          <a:blip r:embed="rId2"/>
          <a:stretch>
            <a:fillRect/>
          </a:stretch>
        </p:blipFill>
        <p:spPr>
          <a:xfrm>
            <a:off x="1943179" y="89903"/>
            <a:ext cx="8305641" cy="1485872"/>
          </a:xfrm>
          <a:prstGeom prst="rect">
            <a:avLst/>
          </a:prstGeom>
        </p:spPr>
      </p:pic>
      <p:pic>
        <p:nvPicPr>
          <p:cNvPr id="5" name="图片 4">
            <a:extLst>
              <a:ext uri="{FF2B5EF4-FFF2-40B4-BE49-F238E27FC236}">
                <a16:creationId xmlns:a16="http://schemas.microsoft.com/office/drawing/2014/main" id="{446B604A-2299-B26A-202B-9A33FA6D77EE}"/>
              </a:ext>
            </a:extLst>
          </p:cNvPr>
          <p:cNvPicPr>
            <a:picLocks noChangeAspect="1"/>
          </p:cNvPicPr>
          <p:nvPr/>
        </p:nvPicPr>
        <p:blipFill>
          <a:blip r:embed="rId3"/>
          <a:stretch>
            <a:fillRect/>
          </a:stretch>
        </p:blipFill>
        <p:spPr>
          <a:xfrm>
            <a:off x="84546" y="1670391"/>
            <a:ext cx="8188541" cy="2809899"/>
          </a:xfrm>
          <a:prstGeom prst="rect">
            <a:avLst/>
          </a:prstGeom>
        </p:spPr>
      </p:pic>
      <p:pic>
        <p:nvPicPr>
          <p:cNvPr id="7" name="图片 6">
            <a:extLst>
              <a:ext uri="{FF2B5EF4-FFF2-40B4-BE49-F238E27FC236}">
                <a16:creationId xmlns:a16="http://schemas.microsoft.com/office/drawing/2014/main" id="{FC06F8FD-2360-A151-8617-40DE44184ECB}"/>
              </a:ext>
            </a:extLst>
          </p:cNvPr>
          <p:cNvPicPr>
            <a:picLocks noChangeAspect="1"/>
          </p:cNvPicPr>
          <p:nvPr/>
        </p:nvPicPr>
        <p:blipFill>
          <a:blip r:embed="rId4"/>
          <a:stretch>
            <a:fillRect/>
          </a:stretch>
        </p:blipFill>
        <p:spPr>
          <a:xfrm>
            <a:off x="3911847" y="3819419"/>
            <a:ext cx="8204797" cy="2967058"/>
          </a:xfrm>
          <a:prstGeom prst="rect">
            <a:avLst/>
          </a:prstGeom>
        </p:spPr>
      </p:pic>
    </p:spTree>
    <p:extLst>
      <p:ext uri="{BB962C8B-B14F-4D97-AF65-F5344CB8AC3E}">
        <p14:creationId xmlns:p14="http://schemas.microsoft.com/office/powerpoint/2010/main" val="42464282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4AF14333-B97B-E6AC-D2DD-2A036A891A70}"/>
              </a:ext>
            </a:extLst>
          </p:cNvPr>
          <p:cNvPicPr>
            <a:picLocks noChangeAspect="1"/>
          </p:cNvPicPr>
          <p:nvPr/>
        </p:nvPicPr>
        <p:blipFill>
          <a:blip r:embed="rId2"/>
          <a:stretch>
            <a:fillRect/>
          </a:stretch>
        </p:blipFill>
        <p:spPr>
          <a:xfrm>
            <a:off x="0" y="64422"/>
            <a:ext cx="12192000" cy="911885"/>
          </a:xfrm>
          <a:prstGeom prst="rect">
            <a:avLst/>
          </a:prstGeom>
        </p:spPr>
      </p:pic>
      <p:pic>
        <p:nvPicPr>
          <p:cNvPr id="5" name="图片 4">
            <a:extLst>
              <a:ext uri="{FF2B5EF4-FFF2-40B4-BE49-F238E27FC236}">
                <a16:creationId xmlns:a16="http://schemas.microsoft.com/office/drawing/2014/main" id="{7E0A565F-ABE2-9EA3-2C37-EAB43B602998}"/>
              </a:ext>
            </a:extLst>
          </p:cNvPr>
          <p:cNvPicPr>
            <a:picLocks noChangeAspect="1"/>
          </p:cNvPicPr>
          <p:nvPr/>
        </p:nvPicPr>
        <p:blipFill>
          <a:blip r:embed="rId3"/>
          <a:stretch>
            <a:fillRect/>
          </a:stretch>
        </p:blipFill>
        <p:spPr>
          <a:xfrm>
            <a:off x="76502" y="1040637"/>
            <a:ext cx="6677499" cy="2288481"/>
          </a:xfrm>
          <a:prstGeom prst="rect">
            <a:avLst/>
          </a:prstGeom>
        </p:spPr>
      </p:pic>
      <p:pic>
        <p:nvPicPr>
          <p:cNvPr id="7" name="图片 6">
            <a:extLst>
              <a:ext uri="{FF2B5EF4-FFF2-40B4-BE49-F238E27FC236}">
                <a16:creationId xmlns:a16="http://schemas.microsoft.com/office/drawing/2014/main" id="{B8EE57F7-E364-D05B-915E-2C58EACC23E7}"/>
              </a:ext>
            </a:extLst>
          </p:cNvPr>
          <p:cNvPicPr>
            <a:picLocks noChangeAspect="1"/>
          </p:cNvPicPr>
          <p:nvPr/>
        </p:nvPicPr>
        <p:blipFill>
          <a:blip r:embed="rId4"/>
          <a:stretch>
            <a:fillRect/>
          </a:stretch>
        </p:blipFill>
        <p:spPr>
          <a:xfrm>
            <a:off x="2753934" y="2780506"/>
            <a:ext cx="6684132" cy="2416724"/>
          </a:xfrm>
          <a:prstGeom prst="rect">
            <a:avLst/>
          </a:prstGeom>
        </p:spPr>
      </p:pic>
      <p:pic>
        <p:nvPicPr>
          <p:cNvPr id="9" name="图片 8">
            <a:extLst>
              <a:ext uri="{FF2B5EF4-FFF2-40B4-BE49-F238E27FC236}">
                <a16:creationId xmlns:a16="http://schemas.microsoft.com/office/drawing/2014/main" id="{44B5D0AB-E445-6D35-870E-0328EC476299}"/>
              </a:ext>
            </a:extLst>
          </p:cNvPr>
          <p:cNvPicPr>
            <a:picLocks noChangeAspect="1"/>
          </p:cNvPicPr>
          <p:nvPr/>
        </p:nvPicPr>
        <p:blipFill>
          <a:blip r:embed="rId5"/>
          <a:stretch>
            <a:fillRect/>
          </a:stretch>
        </p:blipFill>
        <p:spPr>
          <a:xfrm>
            <a:off x="5458003" y="4520306"/>
            <a:ext cx="6681921" cy="2290691"/>
          </a:xfrm>
          <a:prstGeom prst="rect">
            <a:avLst/>
          </a:prstGeom>
        </p:spPr>
      </p:pic>
      <p:pic>
        <p:nvPicPr>
          <p:cNvPr id="2" name="图片 1">
            <a:extLst>
              <a:ext uri="{FF2B5EF4-FFF2-40B4-BE49-F238E27FC236}">
                <a16:creationId xmlns:a16="http://schemas.microsoft.com/office/drawing/2014/main" id="{FF13ED5F-D518-FE57-A6E0-B52355E6BA8A}"/>
              </a:ext>
            </a:extLst>
          </p:cNvPr>
          <p:cNvPicPr>
            <a:picLocks noChangeAspect="1"/>
          </p:cNvPicPr>
          <p:nvPr/>
        </p:nvPicPr>
        <p:blipFill>
          <a:blip r:embed="rId6"/>
          <a:stretch>
            <a:fillRect/>
          </a:stretch>
        </p:blipFill>
        <p:spPr>
          <a:xfrm>
            <a:off x="5462425" y="1037468"/>
            <a:ext cx="6677499" cy="3345361"/>
          </a:xfrm>
          <a:prstGeom prst="rect">
            <a:avLst/>
          </a:prstGeom>
        </p:spPr>
      </p:pic>
    </p:spTree>
    <p:extLst>
      <p:ext uri="{BB962C8B-B14F-4D97-AF65-F5344CB8AC3E}">
        <p14:creationId xmlns:p14="http://schemas.microsoft.com/office/powerpoint/2010/main" val="568567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E288832-5804-AADC-57DF-CB3CD56BD54F}"/>
              </a:ext>
            </a:extLst>
          </p:cNvPr>
          <p:cNvPicPr>
            <a:picLocks noChangeAspect="1"/>
          </p:cNvPicPr>
          <p:nvPr/>
        </p:nvPicPr>
        <p:blipFill>
          <a:blip r:embed="rId2"/>
          <a:stretch>
            <a:fillRect/>
          </a:stretch>
        </p:blipFill>
        <p:spPr>
          <a:xfrm>
            <a:off x="434448" y="88150"/>
            <a:ext cx="11323103" cy="487671"/>
          </a:xfrm>
          <a:prstGeom prst="rect">
            <a:avLst/>
          </a:prstGeom>
        </p:spPr>
      </p:pic>
      <p:pic>
        <p:nvPicPr>
          <p:cNvPr id="5" name="图片 4">
            <a:extLst>
              <a:ext uri="{FF2B5EF4-FFF2-40B4-BE49-F238E27FC236}">
                <a16:creationId xmlns:a16="http://schemas.microsoft.com/office/drawing/2014/main" id="{E8F571B3-668F-4545-4E93-D4A0770EC9CB}"/>
              </a:ext>
            </a:extLst>
          </p:cNvPr>
          <p:cNvPicPr>
            <a:picLocks noChangeAspect="1"/>
          </p:cNvPicPr>
          <p:nvPr/>
        </p:nvPicPr>
        <p:blipFill>
          <a:blip r:embed="rId3"/>
          <a:stretch>
            <a:fillRect/>
          </a:stretch>
        </p:blipFill>
        <p:spPr>
          <a:xfrm>
            <a:off x="75383" y="638266"/>
            <a:ext cx="7124336" cy="2443100"/>
          </a:xfrm>
          <a:prstGeom prst="rect">
            <a:avLst/>
          </a:prstGeom>
        </p:spPr>
      </p:pic>
      <p:pic>
        <p:nvPicPr>
          <p:cNvPr id="9" name="图片 8">
            <a:extLst>
              <a:ext uri="{FF2B5EF4-FFF2-40B4-BE49-F238E27FC236}">
                <a16:creationId xmlns:a16="http://schemas.microsoft.com/office/drawing/2014/main" id="{218C20CF-5A20-E1B1-C9F7-B4E5829095DA}"/>
              </a:ext>
            </a:extLst>
          </p:cNvPr>
          <p:cNvPicPr>
            <a:picLocks noChangeAspect="1"/>
          </p:cNvPicPr>
          <p:nvPr/>
        </p:nvPicPr>
        <p:blipFill>
          <a:blip r:embed="rId4"/>
          <a:stretch>
            <a:fillRect/>
          </a:stretch>
        </p:blipFill>
        <p:spPr>
          <a:xfrm>
            <a:off x="2543255" y="2490433"/>
            <a:ext cx="7105488" cy="2447812"/>
          </a:xfrm>
          <a:prstGeom prst="rect">
            <a:avLst/>
          </a:prstGeom>
        </p:spPr>
      </p:pic>
      <p:pic>
        <p:nvPicPr>
          <p:cNvPr id="7" name="图片 6">
            <a:extLst>
              <a:ext uri="{FF2B5EF4-FFF2-40B4-BE49-F238E27FC236}">
                <a16:creationId xmlns:a16="http://schemas.microsoft.com/office/drawing/2014/main" id="{8F6C0371-1664-3D7F-F72E-1DCA29D9B1B7}"/>
              </a:ext>
            </a:extLst>
          </p:cNvPr>
          <p:cNvPicPr>
            <a:picLocks noChangeAspect="1"/>
          </p:cNvPicPr>
          <p:nvPr/>
        </p:nvPicPr>
        <p:blipFill>
          <a:blip r:embed="rId5"/>
          <a:stretch>
            <a:fillRect/>
          </a:stretch>
        </p:blipFill>
        <p:spPr>
          <a:xfrm>
            <a:off x="4976358" y="4335824"/>
            <a:ext cx="7131403" cy="2447812"/>
          </a:xfrm>
          <a:prstGeom prst="rect">
            <a:avLst/>
          </a:prstGeom>
        </p:spPr>
      </p:pic>
    </p:spTree>
    <p:extLst>
      <p:ext uri="{BB962C8B-B14F-4D97-AF65-F5344CB8AC3E}">
        <p14:creationId xmlns:p14="http://schemas.microsoft.com/office/powerpoint/2010/main" val="39997915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175B600-9DE1-CDDB-8957-1C8E17A342CB}"/>
              </a:ext>
            </a:extLst>
          </p:cNvPr>
          <p:cNvPicPr>
            <a:picLocks noChangeAspect="1"/>
          </p:cNvPicPr>
          <p:nvPr/>
        </p:nvPicPr>
        <p:blipFill>
          <a:blip r:embed="rId2"/>
          <a:stretch>
            <a:fillRect/>
          </a:stretch>
        </p:blipFill>
        <p:spPr>
          <a:xfrm>
            <a:off x="2099386" y="64804"/>
            <a:ext cx="7993227" cy="1304498"/>
          </a:xfrm>
          <a:prstGeom prst="rect">
            <a:avLst/>
          </a:prstGeom>
        </p:spPr>
      </p:pic>
      <p:pic>
        <p:nvPicPr>
          <p:cNvPr id="5" name="图片 4">
            <a:extLst>
              <a:ext uri="{FF2B5EF4-FFF2-40B4-BE49-F238E27FC236}">
                <a16:creationId xmlns:a16="http://schemas.microsoft.com/office/drawing/2014/main" id="{C46B4B6E-7EDA-091A-07D2-E01258940F50}"/>
              </a:ext>
            </a:extLst>
          </p:cNvPr>
          <p:cNvPicPr>
            <a:picLocks noChangeAspect="1"/>
          </p:cNvPicPr>
          <p:nvPr/>
        </p:nvPicPr>
        <p:blipFill>
          <a:blip r:embed="rId3"/>
          <a:stretch>
            <a:fillRect/>
          </a:stretch>
        </p:blipFill>
        <p:spPr>
          <a:xfrm>
            <a:off x="84237" y="1401467"/>
            <a:ext cx="8181181" cy="3239510"/>
          </a:xfrm>
          <a:prstGeom prst="rect">
            <a:avLst/>
          </a:prstGeom>
        </p:spPr>
      </p:pic>
      <p:pic>
        <p:nvPicPr>
          <p:cNvPr id="7" name="图片 6">
            <a:extLst>
              <a:ext uri="{FF2B5EF4-FFF2-40B4-BE49-F238E27FC236}">
                <a16:creationId xmlns:a16="http://schemas.microsoft.com/office/drawing/2014/main" id="{A91BB317-D1BD-0896-5221-220C20D20927}"/>
              </a:ext>
            </a:extLst>
          </p:cNvPr>
          <p:cNvPicPr>
            <a:picLocks noChangeAspect="1"/>
          </p:cNvPicPr>
          <p:nvPr/>
        </p:nvPicPr>
        <p:blipFill>
          <a:blip r:embed="rId4"/>
          <a:stretch>
            <a:fillRect/>
          </a:stretch>
        </p:blipFill>
        <p:spPr>
          <a:xfrm>
            <a:off x="3956297" y="3988407"/>
            <a:ext cx="8151461" cy="2791004"/>
          </a:xfrm>
          <a:prstGeom prst="rect">
            <a:avLst/>
          </a:prstGeom>
        </p:spPr>
      </p:pic>
    </p:spTree>
    <p:extLst>
      <p:ext uri="{BB962C8B-B14F-4D97-AF65-F5344CB8AC3E}">
        <p14:creationId xmlns:p14="http://schemas.microsoft.com/office/powerpoint/2010/main" val="31010867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0BF88B37-EA6E-47F5-76EF-E72E408E8156}"/>
              </a:ext>
            </a:extLst>
          </p:cNvPr>
          <p:cNvPicPr>
            <a:picLocks noChangeAspect="1"/>
          </p:cNvPicPr>
          <p:nvPr/>
        </p:nvPicPr>
        <p:blipFill>
          <a:blip r:embed="rId2"/>
          <a:stretch>
            <a:fillRect/>
          </a:stretch>
        </p:blipFill>
        <p:spPr>
          <a:xfrm>
            <a:off x="2092870" y="45578"/>
            <a:ext cx="8006259" cy="943770"/>
          </a:xfrm>
          <a:prstGeom prst="rect">
            <a:avLst/>
          </a:prstGeom>
        </p:spPr>
      </p:pic>
      <p:pic>
        <p:nvPicPr>
          <p:cNvPr id="2" name="图片 1">
            <a:extLst>
              <a:ext uri="{FF2B5EF4-FFF2-40B4-BE49-F238E27FC236}">
                <a16:creationId xmlns:a16="http://schemas.microsoft.com/office/drawing/2014/main" id="{CB4BFAFC-50DD-9D83-FE31-06DD27D8DB20}"/>
              </a:ext>
            </a:extLst>
          </p:cNvPr>
          <p:cNvPicPr>
            <a:picLocks noChangeAspect="1"/>
          </p:cNvPicPr>
          <p:nvPr/>
        </p:nvPicPr>
        <p:blipFill>
          <a:blip r:embed="rId3"/>
          <a:stretch>
            <a:fillRect/>
          </a:stretch>
        </p:blipFill>
        <p:spPr>
          <a:xfrm>
            <a:off x="915666" y="975563"/>
            <a:ext cx="10360665" cy="5868652"/>
          </a:xfrm>
          <a:prstGeom prst="rect">
            <a:avLst/>
          </a:prstGeom>
        </p:spPr>
      </p:pic>
    </p:spTree>
    <p:extLst>
      <p:ext uri="{BB962C8B-B14F-4D97-AF65-F5344CB8AC3E}">
        <p14:creationId xmlns:p14="http://schemas.microsoft.com/office/powerpoint/2010/main" val="34758948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B8604EE-16F4-D6DE-2188-12F9D6BCD9E7}"/>
              </a:ext>
            </a:extLst>
          </p:cNvPr>
          <p:cNvSpPr txBox="1"/>
          <p:nvPr/>
        </p:nvSpPr>
        <p:spPr>
          <a:xfrm>
            <a:off x="837194" y="875170"/>
            <a:ext cx="10517611" cy="3600986"/>
          </a:xfrm>
          <a:prstGeom prst="rect">
            <a:avLst/>
          </a:prstGeom>
          <a:noFill/>
        </p:spPr>
        <p:txBody>
          <a:bodyPr wrap="square">
            <a:spAutoFit/>
          </a:bodyPr>
          <a:lstStyle/>
          <a:p>
            <a:r>
              <a:rPr lang="zh-CN" altLang="en-US" sz="3200" b="1" dirty="0"/>
              <a:t>更多欧洲高校</a:t>
            </a:r>
            <a:endParaRPr lang="en-US" altLang="zh-CN" sz="3200" b="1" dirty="0"/>
          </a:p>
          <a:p>
            <a:endParaRPr lang="en-US" altLang="zh-CN" sz="2800" b="1" dirty="0"/>
          </a:p>
          <a:p>
            <a:endParaRPr lang="en-US" altLang="zh-CN" sz="2800" b="1" dirty="0"/>
          </a:p>
          <a:p>
            <a:pPr marL="457200" indent="-457200">
              <a:buFont typeface="Wingdings" panose="05000000000000000000" pitchFamily="2" charset="2"/>
              <a:buChar char="Ø"/>
            </a:pPr>
            <a:r>
              <a:rPr lang="en-US" altLang="zh-CN" sz="2800" b="1" dirty="0"/>
              <a:t>From </a:t>
            </a:r>
            <a:r>
              <a:rPr lang="zh-CN" altLang="en-US" sz="2800" b="1" dirty="0"/>
              <a:t>潘雨迪老师（德国卡尔斯鲁厄理工学院</a:t>
            </a:r>
            <a:r>
              <a:rPr lang="en-US" altLang="zh-CN" sz="2800" b="1" dirty="0"/>
              <a:t>(16-21)</a:t>
            </a:r>
            <a:r>
              <a:rPr lang="zh-CN" altLang="en-US" sz="2800" b="1" dirty="0"/>
              <a:t>，</a:t>
            </a:r>
            <a:r>
              <a:rPr lang="en-US" altLang="zh-CN" sz="2800" b="1" dirty="0"/>
              <a:t>KIT</a:t>
            </a:r>
            <a:r>
              <a:rPr lang="zh-CN" altLang="en-US" sz="2800" b="1" dirty="0"/>
              <a:t>）：</a:t>
            </a:r>
            <a:endParaRPr lang="en-US" altLang="zh-CN" sz="2800" b="1" dirty="0"/>
          </a:p>
          <a:p>
            <a:pPr marL="457200" indent="-457200">
              <a:buFont typeface="Wingdings" panose="05000000000000000000" pitchFamily="2" charset="2"/>
              <a:buChar char="Ø"/>
            </a:pPr>
            <a:endParaRPr lang="en-US" altLang="zh-CN" sz="2800" b="1" dirty="0"/>
          </a:p>
          <a:p>
            <a:pPr marL="457200" indent="-457200">
              <a:buFont typeface="Wingdings" panose="05000000000000000000" pitchFamily="2" charset="2"/>
              <a:buChar char="Ø"/>
            </a:pPr>
            <a:r>
              <a:rPr lang="en-US" altLang="zh-CN" sz="2800" dirty="0"/>
              <a:t>ETH</a:t>
            </a:r>
            <a:r>
              <a:rPr lang="zh-CN" altLang="en-US" sz="2800" dirty="0"/>
              <a:t>，剑桥，牛津，</a:t>
            </a:r>
            <a:r>
              <a:rPr lang="en-US" altLang="zh-CN" sz="2800" dirty="0"/>
              <a:t>TU Delft</a:t>
            </a:r>
            <a:r>
              <a:rPr lang="zh-CN" altLang="en-US" sz="2800" dirty="0"/>
              <a:t>，慕尼黑大学，慕尼黑工大，</a:t>
            </a:r>
            <a:r>
              <a:rPr lang="en-US" altLang="zh-CN" sz="2800" dirty="0"/>
              <a:t>KIT</a:t>
            </a:r>
            <a:r>
              <a:rPr lang="zh-CN" altLang="en-US" sz="2800" dirty="0"/>
              <a:t>，</a:t>
            </a:r>
            <a:r>
              <a:rPr lang="en-US" altLang="zh-CN" sz="2800" dirty="0"/>
              <a:t>GFZ</a:t>
            </a:r>
            <a:r>
              <a:rPr lang="zh-CN" altLang="en-US" sz="2800" dirty="0"/>
              <a:t>，</a:t>
            </a:r>
            <a:r>
              <a:rPr lang="en-US" altLang="zh-CN" sz="2800" dirty="0"/>
              <a:t>IPGP</a:t>
            </a:r>
            <a:r>
              <a:rPr lang="zh-CN" altLang="en-US" sz="2800" dirty="0"/>
              <a:t>，</a:t>
            </a:r>
            <a:r>
              <a:rPr lang="en-US" altLang="zh-CN" sz="2800" dirty="0"/>
              <a:t>Utrecht University, University of Edinburgh, Grenoble Alpes University</a:t>
            </a:r>
            <a:r>
              <a:rPr lang="zh-CN" altLang="en-US" sz="2800" dirty="0"/>
              <a:t>，利兹大学</a:t>
            </a:r>
            <a:endParaRPr lang="en-US" altLang="zh-CN" sz="2800" dirty="0"/>
          </a:p>
        </p:txBody>
      </p:sp>
      <p:sp>
        <p:nvSpPr>
          <p:cNvPr id="3" name="文本框 2">
            <a:extLst>
              <a:ext uri="{FF2B5EF4-FFF2-40B4-BE49-F238E27FC236}">
                <a16:creationId xmlns:a16="http://schemas.microsoft.com/office/drawing/2014/main" id="{19B44D61-E864-6DD9-DC68-F07E9CB4567D}"/>
              </a:ext>
            </a:extLst>
          </p:cNvPr>
          <p:cNvSpPr txBox="1"/>
          <p:nvPr/>
        </p:nvSpPr>
        <p:spPr>
          <a:xfrm>
            <a:off x="3538895" y="4967167"/>
            <a:ext cx="5114207" cy="1015663"/>
          </a:xfrm>
          <a:prstGeom prst="rect">
            <a:avLst/>
          </a:prstGeom>
          <a:noFill/>
        </p:spPr>
        <p:txBody>
          <a:bodyPr wrap="square" rtlCol="0">
            <a:spAutoFit/>
          </a:bodyPr>
          <a:lstStyle/>
          <a:p>
            <a:pPr algn="ctr"/>
            <a:r>
              <a:rPr lang="en-GB" altLang="zh-CN" sz="6000" b="1" dirty="0">
                <a:latin typeface="Arial" panose="020B0604020202020204" pitchFamily="34" charset="0"/>
                <a:cs typeface="Arial" panose="020B0604020202020204" pitchFamily="34" charset="0"/>
              </a:rPr>
              <a:t>Questions?</a:t>
            </a:r>
            <a:endParaRPr lang="zh-CN" altLang="en-US" sz="6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3132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1263</TotalTime>
  <Words>584</Words>
  <Application>Microsoft Office PowerPoint</Application>
  <PresentationFormat>宽屏</PresentationFormat>
  <Paragraphs>42</Paragraphs>
  <Slides>90</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90</vt:i4>
      </vt:variant>
    </vt:vector>
  </HeadingPairs>
  <TitlesOfParts>
    <vt:vector size="97" baseType="lpstr">
      <vt:lpstr>等线</vt:lpstr>
      <vt:lpstr>等线 Light</vt:lpstr>
      <vt:lpstr>微软雅黑</vt:lpstr>
      <vt:lpstr>Arial</vt:lpstr>
      <vt:lpstr>Arial</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Jiangtao Li</dc:creator>
  <cp:lastModifiedBy>Jiangtao Li</cp:lastModifiedBy>
  <cp:revision>141</cp:revision>
  <dcterms:created xsi:type="dcterms:W3CDTF">2022-09-01T14:27:09Z</dcterms:created>
  <dcterms:modified xsi:type="dcterms:W3CDTF">2026-03-10T16:05:08Z</dcterms:modified>
</cp:coreProperties>
</file>