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70" r:id="rId3"/>
    <p:sldId id="271" r:id="rId4"/>
    <p:sldId id="272" r:id="rId5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F5DC1-198F-4F2C-900D-733132F96C59}" v="3" dt="2018-11-13T12:35:19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3" y="233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422C7-6469-47BB-A4CD-0DF58226A2A9}" type="datetimeFigureOut">
              <a:rPr lang="zh-CN" altLang="en-US" smtClean="0"/>
              <a:t>2023/3/12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4EFAE-6667-4C69-AD45-E78C792ECC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85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3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76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433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占位符 25">
            <a:extLst>
              <a:ext uri="{FF2B5EF4-FFF2-40B4-BE49-F238E27FC236}">
                <a16:creationId xmlns:a16="http://schemas.microsoft.com/office/drawing/2014/main" id="{14776B52-187C-4162-B5D7-D69B3A9513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C949B4-03CD-4689-B188-A6956850FF4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1" u="none" strike="noStrike" kern="1200" cap="none" spc="300" normalizeH="0" baseline="0" noProof="0">
                <a:ln>
                  <a:noFill/>
                </a:ln>
                <a:solidFill>
                  <a:srgbClr val="445437"/>
                </a:solidFill>
                <a:effectLst/>
                <a:uLnTx/>
                <a:uFillTx/>
                <a:latin typeface="Microsoft YaHei"/>
                <a:ea typeface="Microsoft YaHei"/>
                <a:cs typeface="+mn-cs"/>
              </a:rPr>
              <a:t>止于至善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614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 hidden="1">
            <a:extLst>
              <a:ext uri="{FF2B5EF4-FFF2-40B4-BE49-F238E27FC236}">
                <a16:creationId xmlns:a16="http://schemas.microsoft.com/office/drawing/2014/main" id="{6F4E6FFE-FA52-4384-AB7A-2ABB92F750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tile tx="0" ty="0" sx="100000" sy="100000" flip="none" algn="tl"/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占位符 25">
            <a:extLst>
              <a:ext uri="{FF2B5EF4-FFF2-40B4-BE49-F238E27FC236}">
                <a16:creationId xmlns:a16="http://schemas.microsoft.com/office/drawing/2014/main" id="{E4ADA582-EA35-453A-8567-F7C56CF34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2749690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1" spc="100" baseline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请输入你的大标题</a:t>
            </a:r>
            <a:endParaRPr lang="en-US" altLang="zh-CN" dirty="0"/>
          </a:p>
        </p:txBody>
      </p:sp>
      <p:sp>
        <p:nvSpPr>
          <p:cNvPr id="38" name="文本占位符 25">
            <a:extLst>
              <a:ext uri="{FF2B5EF4-FFF2-40B4-BE49-F238E27FC236}">
                <a16:creationId xmlns:a16="http://schemas.microsoft.com/office/drawing/2014/main" id="{1DECE027-5C01-4F9B-917C-A6FAC8BBFF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88C0ED-B2E1-4EF9-8FBF-B45A781741D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文本占位符 28">
            <a:extLst>
              <a:ext uri="{FF2B5EF4-FFF2-40B4-BE49-F238E27FC236}">
                <a16:creationId xmlns:a16="http://schemas.microsoft.com/office/drawing/2014/main" id="{9B94D9EF-4196-4442-9996-7F3789BF2D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503" y="3641672"/>
            <a:ext cx="5798382" cy="2862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200" spc="5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Supporting Your Text Here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9BA3EFB-BD18-45B4-8778-74044C6C6E66}"/>
              </a:ext>
            </a:extLst>
          </p:cNvPr>
          <p:cNvCxnSpPr>
            <a:cxnSpLocks/>
          </p:cNvCxnSpPr>
          <p:nvPr userDrawn="1"/>
        </p:nvCxnSpPr>
        <p:spPr>
          <a:xfrm>
            <a:off x="667503" y="4839800"/>
            <a:ext cx="493268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712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664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3">
            <a:extLst>
              <a:ext uri="{FF2B5EF4-FFF2-40B4-BE49-F238E27FC236}">
                <a16:creationId xmlns:a16="http://schemas.microsoft.com/office/drawing/2014/main" id="{41072DDE-095D-478E-BB83-ABA1BDC3F8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0400" y="6235702"/>
            <a:ext cx="334264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A9702F99-3075-4691-89D2-91C1B0879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22800" y="6235702"/>
            <a:ext cx="294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i="0" spc="300" baseline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made by K</a:t>
            </a:r>
            <a:endParaRPr lang="zh-CN" altLang="en-US" dirty="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3013BABA-E6FA-44CB-98BD-4DC4C4748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5700" y="6235702"/>
            <a:ext cx="2743200" cy="365125"/>
          </a:xfrm>
          <a:prstGeom prst="rect">
            <a:avLst/>
          </a:prstGeom>
        </p:spPr>
        <p:txBody>
          <a:bodyPr vert="horz" lIns="90000" tIns="45720" rIns="0" bIns="45720" rtlCol="0" anchor="ctr"/>
          <a:lstStyle>
            <a:lvl1pPr algn="r"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2" name="标题占位符 1">
            <a:extLst>
              <a:ext uri="{FF2B5EF4-FFF2-40B4-BE49-F238E27FC236}">
                <a16:creationId xmlns:a16="http://schemas.microsoft.com/office/drawing/2014/main" id="{75E6161D-B0D4-4DDC-97C8-D01DE23BD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69" y="1"/>
            <a:ext cx="10849030" cy="10287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3" name="文本占位符 2">
            <a:extLst>
              <a:ext uri="{FF2B5EF4-FFF2-40B4-BE49-F238E27FC236}">
                <a16:creationId xmlns:a16="http://schemas.microsoft.com/office/drawing/2014/main" id="{4A578588-4DBB-4F48-B2D3-98C389951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869" y="1130301"/>
            <a:ext cx="10849031" cy="5003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5" r:id="rId2"/>
    <p:sldLayoutId id="2147483668" r:id="rId3"/>
    <p:sldLayoutId id="2147483669" r:id="rId4"/>
  </p:sldLayoutIdLst>
  <p:hf sldNum="0"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ea"/>
          <a:ea typeface="+mj-ea"/>
          <a:cs typeface="+mn-cs"/>
        </a:defRPr>
      </a:lvl1pPr>
      <a:lvl2pPr marL="685766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2pPr>
      <a:lvl3pPr marL="1142942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ea"/>
          <a:ea typeface="+mj-ea"/>
          <a:cs typeface="+mn-cs"/>
        </a:defRPr>
      </a:lvl3pPr>
      <a:lvl4pPr marL="1600120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298" indent="-228589" algn="l" defTabSz="914354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0061" y="2702434"/>
            <a:ext cx="4000562" cy="878840"/>
          </a:xfrm>
        </p:spPr>
        <p:txBody>
          <a:bodyPr/>
          <a:lstStyle/>
          <a:p>
            <a:r>
              <a: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（论文题目）</a:t>
            </a:r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A66F9B4-BC39-4346-B5E8-8F49EB67EAB7}"/>
              </a:ext>
            </a:extLst>
          </p:cNvPr>
          <p:cNvSpPr/>
          <p:nvPr/>
        </p:nvSpPr>
        <p:spPr>
          <a:xfrm>
            <a:off x="2356398" y="3741241"/>
            <a:ext cx="1747887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人：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XXXX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Italic" panose="020B0502040204090203" pitchFamily="34" charset="0"/>
              <a:ea typeface="楷体" panose="02010609060101010101" pitchFamily="49" charset="-122"/>
              <a:cs typeface="+mn-ea"/>
              <a:sym typeface="Segoe UI Italic" panose="020B0502040204090203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A7F56AF-D8D3-4A62-847E-AAA7156A83BD}"/>
              </a:ext>
            </a:extLst>
          </p:cNvPr>
          <p:cNvSpPr/>
          <p:nvPr/>
        </p:nvSpPr>
        <p:spPr>
          <a:xfrm>
            <a:off x="1831884" y="4363807"/>
            <a:ext cx="2796913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日期：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XXXX/XX/XX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Italic" panose="020B0502040204090203" pitchFamily="34" charset="0"/>
              <a:ea typeface="楷体" panose="02010609060101010101" pitchFamily="49" charset="-122"/>
              <a:cs typeface="+mn-ea"/>
              <a:sym typeface="Segoe UI Italic" panose="020B0502040204090203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070BBE0-2D9B-4607-A631-5DE95D785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B8A505B5-6435-4AD1-B7F3-F1BCEEF48CAA}"/>
              </a:ext>
            </a:extLst>
          </p:cNvPr>
          <p:cNvGrpSpPr/>
          <p:nvPr/>
        </p:nvGrpSpPr>
        <p:grpSpPr>
          <a:xfrm>
            <a:off x="6591820" y="1609772"/>
            <a:ext cx="4831092" cy="3638455"/>
            <a:chOff x="2879180" y="1312131"/>
            <a:chExt cx="6433640" cy="4887852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5BF859C7-6444-461C-8A7A-F91FEC4B2043}"/>
                </a:ext>
              </a:extLst>
            </p:cNvPr>
            <p:cNvSpPr/>
            <p:nvPr/>
          </p:nvSpPr>
          <p:spPr>
            <a:xfrm>
              <a:off x="2879180" y="5993602"/>
              <a:ext cx="6433640" cy="206381"/>
            </a:xfrm>
            <a:prstGeom prst="ellipse">
              <a:avLst/>
            </a:prstGeom>
            <a:solidFill>
              <a:srgbClr val="444444">
                <a:alpha val="29804"/>
              </a:srgb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3" name="圆角矩形 21">
              <a:extLst>
                <a:ext uri="{FF2B5EF4-FFF2-40B4-BE49-F238E27FC236}">
                  <a16:creationId xmlns:a16="http://schemas.microsoft.com/office/drawing/2014/main" id="{519C9463-D099-47EE-AC48-6C420B950F30}"/>
                </a:ext>
              </a:extLst>
            </p:cNvPr>
            <p:cNvSpPr/>
            <p:nvPr/>
          </p:nvSpPr>
          <p:spPr>
            <a:xfrm>
              <a:off x="5292734" y="6040630"/>
              <a:ext cx="1606430" cy="58316"/>
            </a:xfrm>
            <a:prstGeom prst="roundRect">
              <a:avLst/>
            </a:prstGeom>
            <a:solidFill>
              <a:srgbClr val="2F2F2F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4" name="任意多边形 22">
              <a:extLst>
                <a:ext uri="{FF2B5EF4-FFF2-40B4-BE49-F238E27FC236}">
                  <a16:creationId xmlns:a16="http://schemas.microsoft.com/office/drawing/2014/main" id="{B8396309-29C7-473F-A5F5-E389E96C2864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/>
                </a:gs>
                <a:gs pos="46000">
                  <a:srgbClr val="D1D1D3">
                    <a:alpha val="94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5" name="任意多边形 23">
              <a:extLst>
                <a:ext uri="{FF2B5EF4-FFF2-40B4-BE49-F238E27FC236}">
                  <a16:creationId xmlns:a16="http://schemas.microsoft.com/office/drawing/2014/main" id="{8A24B7F7-A2EC-4600-898C-3F6AD647883B}"/>
                </a:ext>
              </a:extLst>
            </p:cNvPr>
            <p:cNvSpPr/>
            <p:nvPr/>
          </p:nvSpPr>
          <p:spPr>
            <a:xfrm>
              <a:off x="5292837" y="4927927"/>
              <a:ext cx="1606326" cy="1119844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>
              <a:gsLst>
                <a:gs pos="0">
                  <a:srgbClr val="F2F2F2">
                    <a:alpha val="0"/>
                  </a:srgbClr>
                </a:gs>
                <a:gs pos="99000">
                  <a:schemeClr val="tx1">
                    <a:lumMod val="75000"/>
                    <a:lumOff val="25000"/>
                  </a:schemeClr>
                </a:gs>
                <a:gs pos="91000">
                  <a:schemeClr val="bg1">
                    <a:lumMod val="85000"/>
                  </a:schemeClr>
                </a:gs>
                <a:gs pos="91000">
                  <a:srgbClr val="F2F2F2">
                    <a:alpha val="3922"/>
                  </a:srgbClr>
                </a:gs>
                <a:gs pos="98000">
                  <a:schemeClr val="bg2">
                    <a:lumMod val="25000"/>
                  </a:schemeClr>
                </a:gs>
                <a:gs pos="100000">
                  <a:srgbClr val="636363"/>
                </a:gs>
              </a:gsLst>
              <a:lin ang="5400000" scaled="1"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6" name="任意多边形 24">
              <a:extLst>
                <a:ext uri="{FF2B5EF4-FFF2-40B4-BE49-F238E27FC236}">
                  <a16:creationId xmlns:a16="http://schemas.microsoft.com/office/drawing/2014/main" id="{17CD64E0-23A3-4B23-9835-8EF8F6480A5E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CD72F75A-43C1-4475-A0E8-401061F26E81}"/>
                </a:ext>
              </a:extLst>
            </p:cNvPr>
            <p:cNvGrpSpPr/>
            <p:nvPr/>
          </p:nvGrpSpPr>
          <p:grpSpPr>
            <a:xfrm>
              <a:off x="5315755" y="6074856"/>
              <a:ext cx="207301" cy="8333"/>
              <a:chOff x="4985374" y="6779411"/>
              <a:chExt cx="295079" cy="11862"/>
            </a:xfrm>
          </p:grpSpPr>
          <p:sp>
            <p:nvSpPr>
              <p:cNvPr id="37" name="任意多边形 35">
                <a:extLst>
                  <a:ext uri="{FF2B5EF4-FFF2-40B4-BE49-F238E27FC236}">
                    <a16:creationId xmlns:a16="http://schemas.microsoft.com/office/drawing/2014/main" id="{75098D17-2C16-422E-9D32-48497DFADA8C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00000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  <p:sp>
            <p:nvSpPr>
              <p:cNvPr id="38" name="任意多边形 36">
                <a:extLst>
                  <a:ext uri="{FF2B5EF4-FFF2-40B4-BE49-F238E27FC236}">
                    <a16:creationId xmlns:a16="http://schemas.microsoft.com/office/drawing/2014/main" id="{F2D263A8-80F4-4E0F-B79A-D26294C1E987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191A1B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  <p:sp>
          <p:nvSpPr>
            <p:cNvPr id="28" name="任意多边形 26">
              <a:extLst>
                <a:ext uri="{FF2B5EF4-FFF2-40B4-BE49-F238E27FC236}">
                  <a16:creationId xmlns:a16="http://schemas.microsoft.com/office/drawing/2014/main" id="{378E2CB4-B787-42F3-871F-D3AC6BA833B5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gradFill>
              <a:gsLst>
                <a:gs pos="97000">
                  <a:schemeClr val="bg1">
                    <a:lumMod val="95000"/>
                  </a:schemeClr>
                </a:gs>
                <a:gs pos="2000">
                  <a:srgbClr val="D9D9D9"/>
                </a:gs>
                <a:gs pos="5000">
                  <a:srgbClr val="979797"/>
                </a:gs>
                <a:gs pos="19000">
                  <a:srgbClr val="D9D9D9"/>
                </a:gs>
                <a:gs pos="70000">
                  <a:srgbClr val="D9D9D9"/>
                </a:gs>
                <a:gs pos="100000">
                  <a:srgbClr val="BFBFBF"/>
                </a:gs>
                <a:gs pos="94000">
                  <a:srgbClr val="979797"/>
                </a:gs>
                <a:gs pos="87000">
                  <a:srgbClr val="BFBFBF"/>
                </a:gs>
              </a:gsLst>
              <a:lin ang="0" scaled="0"/>
            </a:gradFill>
            <a:ln w="48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9" name="任意多边形 27">
              <a:extLst>
                <a:ext uri="{FF2B5EF4-FFF2-40B4-BE49-F238E27FC236}">
                  <a16:creationId xmlns:a16="http://schemas.microsoft.com/office/drawing/2014/main" id="{A2F08ECF-5404-492A-B846-0DDA3243A3D7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1746AC73-1252-475F-B6EC-F479F35B336B}"/>
                </a:ext>
              </a:extLst>
            </p:cNvPr>
            <p:cNvGrpSpPr/>
            <p:nvPr/>
          </p:nvGrpSpPr>
          <p:grpSpPr>
            <a:xfrm>
              <a:off x="2879181" y="1312131"/>
              <a:ext cx="6433639" cy="3691841"/>
              <a:chOff x="1517080" y="0"/>
              <a:chExt cx="9157840" cy="5255081"/>
            </a:xfrm>
          </p:grpSpPr>
          <p:sp>
            <p:nvSpPr>
              <p:cNvPr id="35" name="任意多边形 33">
                <a:extLst>
                  <a:ext uri="{FF2B5EF4-FFF2-40B4-BE49-F238E27FC236}">
                    <a16:creationId xmlns:a16="http://schemas.microsoft.com/office/drawing/2014/main" id="{BCDF5809-4F1B-4137-962B-6CCD7F3BD069}"/>
                  </a:ext>
                </a:extLst>
              </p:cNvPr>
              <p:cNvSpPr/>
              <p:nvPr/>
            </p:nvSpPr>
            <p:spPr>
              <a:xfrm>
                <a:off x="1517080" y="0"/>
                <a:ext cx="9157840" cy="5255081"/>
              </a:xfrm>
              <a:custGeom>
                <a:avLst/>
                <a:gdLst>
                  <a:gd name="connsiteX0" fmla="*/ 83658 w 9157840"/>
                  <a:gd name="connsiteY0" fmla="*/ 0 h 5255081"/>
                  <a:gd name="connsiteX1" fmla="*/ 9074237 w 9157840"/>
                  <a:gd name="connsiteY1" fmla="*/ 0 h 5255081"/>
                  <a:gd name="connsiteX2" fmla="*/ 9124504 w 9157840"/>
                  <a:gd name="connsiteY2" fmla="*/ 8749 h 5255081"/>
                  <a:gd name="connsiteX3" fmla="*/ 9149119 w 9157840"/>
                  <a:gd name="connsiteY3" fmla="*/ 33363 h 5255081"/>
                  <a:gd name="connsiteX4" fmla="*/ 9157867 w 9157840"/>
                  <a:gd name="connsiteY4" fmla="*/ 83631 h 5255081"/>
                  <a:gd name="connsiteX5" fmla="*/ 9157867 w 9157840"/>
                  <a:gd name="connsiteY5" fmla="*/ 5171451 h 5255081"/>
                  <a:gd name="connsiteX6" fmla="*/ 9149119 w 9157840"/>
                  <a:gd name="connsiteY6" fmla="*/ 5221719 h 5255081"/>
                  <a:gd name="connsiteX7" fmla="*/ 9124504 w 9157840"/>
                  <a:gd name="connsiteY7" fmla="*/ 5246333 h 5255081"/>
                  <a:gd name="connsiteX8" fmla="*/ 9074237 w 9157840"/>
                  <a:gd name="connsiteY8" fmla="*/ 5255082 h 5255081"/>
                  <a:gd name="connsiteX9" fmla="*/ 83658 w 9157840"/>
                  <a:gd name="connsiteY9" fmla="*/ 5255082 h 5255081"/>
                  <a:gd name="connsiteX10" fmla="*/ 33390 w 9157840"/>
                  <a:gd name="connsiteY10" fmla="*/ 5246333 h 5255081"/>
                  <a:gd name="connsiteX11" fmla="*/ 8776 w 9157840"/>
                  <a:gd name="connsiteY11" fmla="*/ 5221719 h 5255081"/>
                  <a:gd name="connsiteX12" fmla="*/ 27 w 9157840"/>
                  <a:gd name="connsiteY12" fmla="*/ 5171451 h 5255081"/>
                  <a:gd name="connsiteX13" fmla="*/ 27 w 9157840"/>
                  <a:gd name="connsiteY13" fmla="*/ 83631 h 5255081"/>
                  <a:gd name="connsiteX14" fmla="*/ 8776 w 9157840"/>
                  <a:gd name="connsiteY14" fmla="*/ 33363 h 5255081"/>
                  <a:gd name="connsiteX15" fmla="*/ 33390 w 9157840"/>
                  <a:gd name="connsiteY15" fmla="*/ 8749 h 5255081"/>
                  <a:gd name="connsiteX16" fmla="*/ 83658 w 9157840"/>
                  <a:gd name="connsiteY16" fmla="*/ 0 h 525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157840" h="5255081">
                    <a:moveTo>
                      <a:pt x="83658" y="0"/>
                    </a:moveTo>
                    <a:lnTo>
                      <a:pt x="9074237" y="0"/>
                    </a:lnTo>
                    <a:cubicBezTo>
                      <a:pt x="9103300" y="0"/>
                      <a:pt x="9113827" y="2966"/>
                      <a:pt x="9124504" y="8749"/>
                    </a:cubicBezTo>
                    <a:cubicBezTo>
                      <a:pt x="9135180" y="14532"/>
                      <a:pt x="9143483" y="22835"/>
                      <a:pt x="9149119" y="33363"/>
                    </a:cubicBezTo>
                    <a:cubicBezTo>
                      <a:pt x="9154753" y="43891"/>
                      <a:pt x="9157867" y="54567"/>
                      <a:pt x="9157867" y="83631"/>
                    </a:cubicBezTo>
                    <a:lnTo>
                      <a:pt x="9157867" y="5171451"/>
                    </a:lnTo>
                    <a:cubicBezTo>
                      <a:pt x="9157867" y="5200514"/>
                      <a:pt x="9154901" y="5211042"/>
                      <a:pt x="9149119" y="5221719"/>
                    </a:cubicBezTo>
                    <a:cubicBezTo>
                      <a:pt x="9143483" y="5232395"/>
                      <a:pt x="9135032" y="5240699"/>
                      <a:pt x="9124504" y="5246333"/>
                    </a:cubicBezTo>
                    <a:cubicBezTo>
                      <a:pt x="9113976" y="5251968"/>
                      <a:pt x="9103300" y="5255082"/>
                      <a:pt x="9074237" y="5255082"/>
                    </a:cubicBezTo>
                    <a:lnTo>
                      <a:pt x="83658" y="5255082"/>
                    </a:lnTo>
                    <a:cubicBezTo>
                      <a:pt x="54594" y="5255082"/>
                      <a:pt x="44066" y="5252116"/>
                      <a:pt x="33390" y="5246333"/>
                    </a:cubicBezTo>
                    <a:cubicBezTo>
                      <a:pt x="22714" y="5240550"/>
                      <a:pt x="14410" y="5232247"/>
                      <a:pt x="8776" y="5221719"/>
                    </a:cubicBezTo>
                    <a:cubicBezTo>
                      <a:pt x="3141" y="5211042"/>
                      <a:pt x="27" y="5200514"/>
                      <a:pt x="27" y="5171451"/>
                    </a:cubicBezTo>
                    <a:lnTo>
                      <a:pt x="27" y="83631"/>
                    </a:lnTo>
                    <a:cubicBezTo>
                      <a:pt x="27" y="54567"/>
                      <a:pt x="2993" y="44039"/>
                      <a:pt x="8776" y="33363"/>
                    </a:cubicBezTo>
                    <a:cubicBezTo>
                      <a:pt x="14559" y="22687"/>
                      <a:pt x="22714" y="14383"/>
                      <a:pt x="33390" y="8749"/>
                    </a:cubicBezTo>
                    <a:cubicBezTo>
                      <a:pt x="44066" y="3114"/>
                      <a:pt x="54594" y="0"/>
                      <a:pt x="83658" y="0"/>
                    </a:cubicBezTo>
                    <a:close/>
                  </a:path>
                </a:pathLst>
              </a:custGeom>
              <a:solidFill>
                <a:srgbClr val="030303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  <p:sp>
            <p:nvSpPr>
              <p:cNvPr id="36" name="任意多边形 34">
                <a:extLst>
                  <a:ext uri="{FF2B5EF4-FFF2-40B4-BE49-F238E27FC236}">
                    <a16:creationId xmlns:a16="http://schemas.microsoft.com/office/drawing/2014/main" id="{B2567DC9-EEDC-4669-9D5F-ABB023164B6A}"/>
                  </a:ext>
                </a:extLst>
              </p:cNvPr>
              <p:cNvSpPr/>
              <p:nvPr/>
            </p:nvSpPr>
            <p:spPr>
              <a:xfrm>
                <a:off x="1632739" y="115659"/>
                <a:ext cx="8926521" cy="5023763"/>
              </a:xfrm>
              <a:custGeom>
                <a:avLst/>
                <a:gdLst>
                  <a:gd name="connsiteX0" fmla="*/ 27 w 8926521"/>
                  <a:gd name="connsiteY0" fmla="*/ 0 h 5023763"/>
                  <a:gd name="connsiteX1" fmla="*/ 8926549 w 8926521"/>
                  <a:gd name="connsiteY1" fmla="*/ 0 h 5023763"/>
                  <a:gd name="connsiteX2" fmla="*/ 8926549 w 8926521"/>
                  <a:gd name="connsiteY2" fmla="*/ 5023763 h 5023763"/>
                  <a:gd name="connsiteX3" fmla="*/ 27 w 8926521"/>
                  <a:gd name="connsiteY3" fmla="*/ 5023763 h 502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6521" h="5023763">
                    <a:moveTo>
                      <a:pt x="27" y="0"/>
                    </a:moveTo>
                    <a:lnTo>
                      <a:pt x="8926549" y="0"/>
                    </a:lnTo>
                    <a:lnTo>
                      <a:pt x="8926549" y="5023763"/>
                    </a:lnTo>
                    <a:lnTo>
                      <a:pt x="27" y="5023763"/>
                    </a:lnTo>
                    <a:close/>
                  </a:path>
                </a:pathLst>
              </a:custGeom>
              <a:solidFill>
                <a:srgbClr val="20202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  <p:sp>
          <p:nvSpPr>
            <p:cNvPr id="31" name="任意多边形 29">
              <a:extLst>
                <a:ext uri="{FF2B5EF4-FFF2-40B4-BE49-F238E27FC236}">
                  <a16:creationId xmlns:a16="http://schemas.microsoft.com/office/drawing/2014/main" id="{0CD4040D-8B42-4610-96CF-7B10EBAC4F3E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000000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32" name="任意多边形 30">
              <a:extLst>
                <a:ext uri="{FF2B5EF4-FFF2-40B4-BE49-F238E27FC236}">
                  <a16:creationId xmlns:a16="http://schemas.microsoft.com/office/drawing/2014/main" id="{0ADE2D2D-E8A0-4B20-A195-ADC727B8D9C3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191A1B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33" name="任意多边形 31">
              <a:extLst>
                <a:ext uri="{FF2B5EF4-FFF2-40B4-BE49-F238E27FC236}">
                  <a16:creationId xmlns:a16="http://schemas.microsoft.com/office/drawing/2014/main" id="{6333395F-1F03-4F02-8A5F-EFB40735E0CF}"/>
                </a:ext>
              </a:extLst>
            </p:cNvPr>
            <p:cNvSpPr/>
            <p:nvPr/>
          </p:nvSpPr>
          <p:spPr>
            <a:xfrm>
              <a:off x="2962518" y="1395468"/>
              <a:ext cx="6266964" cy="3525167"/>
            </a:xfrm>
            <a:custGeom>
              <a:avLst/>
              <a:gdLst>
                <a:gd name="connsiteX0" fmla="*/ 107 w 8920590"/>
                <a:gd name="connsiteY0" fmla="*/ 80 h 5017831"/>
                <a:gd name="connsiteX1" fmla="*/ 8920697 w 8920590"/>
                <a:gd name="connsiteY1" fmla="*/ 80 h 5017831"/>
                <a:gd name="connsiteX2" fmla="*/ 8920697 w 8920590"/>
                <a:gd name="connsiteY2" fmla="*/ 5017912 h 5017831"/>
                <a:gd name="connsiteX3" fmla="*/ 107 w 8920590"/>
                <a:gd name="connsiteY3" fmla="*/ 5017912 h 501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0590" h="5017831">
                  <a:moveTo>
                    <a:pt x="107" y="80"/>
                  </a:moveTo>
                  <a:lnTo>
                    <a:pt x="8920697" y="80"/>
                  </a:lnTo>
                  <a:lnTo>
                    <a:pt x="8920697" y="5017912"/>
                  </a:lnTo>
                  <a:lnTo>
                    <a:pt x="107" y="5017912"/>
                  </a:lnTo>
                  <a:close/>
                </a:path>
              </a:pathLst>
            </a:custGeom>
            <a:pattFill prst="pct5">
              <a:fgClr>
                <a:srgbClr val="E4E6EA"/>
              </a:fgClr>
              <a:bgClr>
                <a:srgbClr val="ADB5BF"/>
              </a:bgClr>
            </a:patt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34" name="任意多边形 32">
              <a:extLst>
                <a:ext uri="{FF2B5EF4-FFF2-40B4-BE49-F238E27FC236}">
                  <a16:creationId xmlns:a16="http://schemas.microsoft.com/office/drawing/2014/main" id="{D3B1FE73-869D-4AD6-A29A-B834D429EF2B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>
                    <a:alpha val="20000"/>
                  </a:srgbClr>
                </a:gs>
                <a:gs pos="46000">
                  <a:srgbClr val="D1D1D3">
                    <a:alpha val="20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52269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íṣḷîďé">
            <a:extLst>
              <a:ext uri="{FF2B5EF4-FFF2-40B4-BE49-F238E27FC236}">
                <a16:creationId xmlns:a16="http://schemas.microsoft.com/office/drawing/2014/main" id="{69F92053-6A04-4B25-BB27-CF1E2D6FC598}"/>
              </a:ext>
            </a:extLst>
          </p:cNvPr>
          <p:cNvSpPr/>
          <p:nvPr/>
        </p:nvSpPr>
        <p:spPr>
          <a:xfrm flipH="1">
            <a:off x="4363196" y="825713"/>
            <a:ext cx="6550215" cy="525337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defTabSz="913765">
              <a:lnSpc>
                <a:spcPct val="150000"/>
              </a:lnSpc>
              <a:buSzPct val="25000"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5F804ED-9239-4016-A00A-2A89ACDA6235}"/>
              </a:ext>
            </a:extLst>
          </p:cNvPr>
          <p:cNvGrpSpPr/>
          <p:nvPr/>
        </p:nvGrpSpPr>
        <p:grpSpPr>
          <a:xfrm>
            <a:off x="4276403" y="3429000"/>
            <a:ext cx="6916239" cy="2563595"/>
            <a:chOff x="4252957" y="3485300"/>
            <a:chExt cx="6916239" cy="2563595"/>
          </a:xfrm>
        </p:grpSpPr>
        <p:sp>
          <p:nvSpPr>
            <p:cNvPr id="71" name="iṣḷiďé">
              <a:extLst>
                <a:ext uri="{FF2B5EF4-FFF2-40B4-BE49-F238E27FC236}">
                  <a16:creationId xmlns:a16="http://schemas.microsoft.com/office/drawing/2014/main" id="{8BA23796-9A78-4525-8C4E-0397D98CFE61}"/>
                </a:ext>
              </a:extLst>
            </p:cNvPr>
            <p:cNvSpPr txBox="1"/>
            <p:nvPr/>
          </p:nvSpPr>
          <p:spPr>
            <a:xfrm>
              <a:off x="6866270" y="3485300"/>
              <a:ext cx="1344777" cy="7790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>
                <a:buSzPct val="25000"/>
              </a:pPr>
              <a:r>
                <a:rPr lang="zh-CN" altLang="en-US" sz="4400" b="1" dirty="0"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rPr>
                <a:t>大纲</a:t>
              </a:r>
              <a:endParaRPr lang="en-US" altLang="zh-CN" sz="4400" b="1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grpSp>
          <p:nvGrpSpPr>
            <p:cNvPr id="73" name="ïsliḑê">
              <a:extLst>
                <a:ext uri="{FF2B5EF4-FFF2-40B4-BE49-F238E27FC236}">
                  <a16:creationId xmlns:a16="http://schemas.microsoft.com/office/drawing/2014/main" id="{C6282DFE-6C1C-436D-9BCA-14C430D99DEC}"/>
                </a:ext>
              </a:extLst>
            </p:cNvPr>
            <p:cNvGrpSpPr/>
            <p:nvPr/>
          </p:nvGrpSpPr>
          <p:grpSpPr>
            <a:xfrm>
              <a:off x="8211047" y="4427067"/>
              <a:ext cx="2958149" cy="646331"/>
              <a:chOff x="4816763" y="3749205"/>
              <a:chExt cx="2932388" cy="638375"/>
            </a:xfrm>
          </p:grpSpPr>
          <p:sp>
            <p:nvSpPr>
              <p:cNvPr id="84" name="îŝḷîḓe">
                <a:extLst>
                  <a:ext uri="{FF2B5EF4-FFF2-40B4-BE49-F238E27FC236}">
                    <a16:creationId xmlns:a16="http://schemas.microsoft.com/office/drawing/2014/main" id="{A4042AC8-23AB-43E9-9A2F-CA88D2D04842}"/>
                  </a:ext>
                </a:extLst>
              </p:cNvPr>
              <p:cNvSpPr txBox="1"/>
              <p:nvPr/>
            </p:nvSpPr>
            <p:spPr>
              <a:xfrm>
                <a:off x="5735953" y="3828966"/>
                <a:ext cx="2013198" cy="476071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4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>
                  <a:defRPr sz="1600" b="1">
                    <a:solidFill>
                      <a:schemeClr val="tx1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800" dirty="0">
                    <a:solidFill>
                      <a:srgbClr val="000000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Text here</a:t>
                </a:r>
              </a:p>
            </p:txBody>
          </p:sp>
          <p:sp>
            <p:nvSpPr>
              <p:cNvPr id="85" name="íṣ1iḍé">
                <a:extLst>
                  <a:ext uri="{FF2B5EF4-FFF2-40B4-BE49-F238E27FC236}">
                    <a16:creationId xmlns:a16="http://schemas.microsoft.com/office/drawing/2014/main" id="{76780F24-5A02-4A2E-9178-72CAE50B299E}"/>
                  </a:ext>
                </a:extLst>
              </p:cNvPr>
              <p:cNvSpPr txBox="1"/>
              <p:nvPr/>
            </p:nvSpPr>
            <p:spPr>
              <a:xfrm>
                <a:off x="4816763" y="3749205"/>
                <a:ext cx="775772" cy="638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i="1" dirty="0">
                    <a:solidFill>
                      <a:schemeClr val="accent4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02.</a:t>
                </a:r>
                <a:endParaRPr lang="zh-CN" altLang="en-US" sz="3600" b="1" i="1" dirty="0">
                  <a:solidFill>
                    <a:schemeClr val="accent4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  <p:grpSp>
          <p:nvGrpSpPr>
            <p:cNvPr id="74" name="ïś1íḋé">
              <a:extLst>
                <a:ext uri="{FF2B5EF4-FFF2-40B4-BE49-F238E27FC236}">
                  <a16:creationId xmlns:a16="http://schemas.microsoft.com/office/drawing/2014/main" id="{FE451930-DEE8-46CD-8672-6A37892E8CA4}"/>
                </a:ext>
              </a:extLst>
            </p:cNvPr>
            <p:cNvGrpSpPr/>
            <p:nvPr/>
          </p:nvGrpSpPr>
          <p:grpSpPr>
            <a:xfrm>
              <a:off x="8211047" y="5402564"/>
              <a:ext cx="2958149" cy="646331"/>
              <a:chOff x="4800721" y="4557551"/>
              <a:chExt cx="2932388" cy="638375"/>
            </a:xfrm>
          </p:grpSpPr>
          <p:sp>
            <p:nvSpPr>
              <p:cNvPr id="82" name="iṧ1îḑê">
                <a:extLst>
                  <a:ext uri="{FF2B5EF4-FFF2-40B4-BE49-F238E27FC236}">
                    <a16:creationId xmlns:a16="http://schemas.microsoft.com/office/drawing/2014/main" id="{DB49B3C2-1028-4E04-AE42-41A21C25CB8C}"/>
                  </a:ext>
                </a:extLst>
              </p:cNvPr>
              <p:cNvSpPr txBox="1"/>
              <p:nvPr/>
            </p:nvSpPr>
            <p:spPr>
              <a:xfrm>
                <a:off x="5719911" y="4637312"/>
                <a:ext cx="2013198" cy="476071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5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>
                  <a:defRPr sz="1600" b="1">
                    <a:solidFill>
                      <a:schemeClr val="tx1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800" dirty="0">
                    <a:solidFill>
                      <a:srgbClr val="000000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Text here</a:t>
                </a:r>
              </a:p>
            </p:txBody>
          </p:sp>
          <p:sp>
            <p:nvSpPr>
              <p:cNvPr id="83" name="ïṧļîḑê">
                <a:extLst>
                  <a:ext uri="{FF2B5EF4-FFF2-40B4-BE49-F238E27FC236}">
                    <a16:creationId xmlns:a16="http://schemas.microsoft.com/office/drawing/2014/main" id="{18D59EEF-FF7E-4741-9E7E-84329ED90A7A}"/>
                  </a:ext>
                </a:extLst>
              </p:cNvPr>
              <p:cNvSpPr txBox="1"/>
              <p:nvPr/>
            </p:nvSpPr>
            <p:spPr>
              <a:xfrm>
                <a:off x="4800721" y="4557551"/>
                <a:ext cx="775772" cy="638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i="1" dirty="0">
                    <a:solidFill>
                      <a:schemeClr val="accent5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04.</a:t>
                </a:r>
                <a:endParaRPr lang="zh-CN" altLang="en-US" sz="3600" b="1" i="1" dirty="0">
                  <a:solidFill>
                    <a:schemeClr val="accent5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  <p:grpSp>
          <p:nvGrpSpPr>
            <p:cNvPr id="75" name="ïṥḷídê">
              <a:extLst>
                <a:ext uri="{FF2B5EF4-FFF2-40B4-BE49-F238E27FC236}">
                  <a16:creationId xmlns:a16="http://schemas.microsoft.com/office/drawing/2014/main" id="{A81A24D6-E7D6-4D9F-8BA7-59A94D78D116}"/>
                </a:ext>
              </a:extLst>
            </p:cNvPr>
            <p:cNvGrpSpPr>
              <a:grpSpLocks/>
            </p:cNvGrpSpPr>
            <p:nvPr/>
          </p:nvGrpSpPr>
          <p:grpSpPr>
            <a:xfrm>
              <a:off x="4252957" y="4427067"/>
              <a:ext cx="2958149" cy="646331"/>
              <a:chOff x="4707399" y="5415579"/>
              <a:chExt cx="2932387" cy="638375"/>
            </a:xfrm>
          </p:grpSpPr>
          <p:sp>
            <p:nvSpPr>
              <p:cNvPr id="80" name="íśḻîḓè">
                <a:extLst>
                  <a:ext uri="{FF2B5EF4-FFF2-40B4-BE49-F238E27FC236}">
                    <a16:creationId xmlns:a16="http://schemas.microsoft.com/office/drawing/2014/main" id="{B19D49E5-4A97-4B6D-8133-FBB4868060E8}"/>
                  </a:ext>
                </a:extLst>
              </p:cNvPr>
              <p:cNvSpPr txBox="1"/>
              <p:nvPr/>
            </p:nvSpPr>
            <p:spPr>
              <a:xfrm>
                <a:off x="5626588" y="5495340"/>
                <a:ext cx="2013198" cy="476071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6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>
                  <a:defRPr sz="1600" b="1">
                    <a:solidFill>
                      <a:schemeClr val="tx1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800" dirty="0">
                    <a:solidFill>
                      <a:srgbClr val="000000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Text here</a:t>
                </a:r>
              </a:p>
            </p:txBody>
          </p:sp>
          <p:sp>
            <p:nvSpPr>
              <p:cNvPr id="81" name="í$liḓé">
                <a:extLst>
                  <a:ext uri="{FF2B5EF4-FFF2-40B4-BE49-F238E27FC236}">
                    <a16:creationId xmlns:a16="http://schemas.microsoft.com/office/drawing/2014/main" id="{49A3719C-DEFF-4979-970A-34D194DB5AD9}"/>
                  </a:ext>
                </a:extLst>
              </p:cNvPr>
              <p:cNvSpPr txBox="1"/>
              <p:nvPr/>
            </p:nvSpPr>
            <p:spPr>
              <a:xfrm>
                <a:off x="4707399" y="5415579"/>
                <a:ext cx="775772" cy="638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3600" b="1" i="1">
                    <a:solidFill>
                      <a:schemeClr val="accent4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accent6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01.</a:t>
                </a:r>
                <a:endParaRPr lang="zh-CN" altLang="en-US" dirty="0">
                  <a:solidFill>
                    <a:schemeClr val="accent6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  <p:grpSp>
          <p:nvGrpSpPr>
            <p:cNvPr id="76" name="îṩḻïdê">
              <a:extLst>
                <a:ext uri="{FF2B5EF4-FFF2-40B4-BE49-F238E27FC236}">
                  <a16:creationId xmlns:a16="http://schemas.microsoft.com/office/drawing/2014/main" id="{412E697D-F70C-4A29-9073-CDFBC3D70123}"/>
                </a:ext>
              </a:extLst>
            </p:cNvPr>
            <p:cNvGrpSpPr/>
            <p:nvPr/>
          </p:nvGrpSpPr>
          <p:grpSpPr>
            <a:xfrm>
              <a:off x="4252957" y="5402564"/>
              <a:ext cx="2958149" cy="646331"/>
              <a:chOff x="927755" y="4557551"/>
              <a:chExt cx="2932388" cy="638375"/>
            </a:xfrm>
          </p:grpSpPr>
          <p:sp>
            <p:nvSpPr>
              <p:cNvPr id="78" name="îş1îďê">
                <a:extLst>
                  <a:ext uri="{FF2B5EF4-FFF2-40B4-BE49-F238E27FC236}">
                    <a16:creationId xmlns:a16="http://schemas.microsoft.com/office/drawing/2014/main" id="{5D03F334-80D2-4B9A-87A2-EF6FED60D5FB}"/>
                  </a:ext>
                </a:extLst>
              </p:cNvPr>
              <p:cNvSpPr txBox="1"/>
              <p:nvPr/>
            </p:nvSpPr>
            <p:spPr>
              <a:xfrm>
                <a:off x="1846945" y="4637312"/>
                <a:ext cx="2013198" cy="476071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2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>
                  <a:defRPr sz="1600" b="1">
                    <a:solidFill>
                      <a:schemeClr val="tx1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800" dirty="0">
                    <a:solidFill>
                      <a:srgbClr val="000000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Text here</a:t>
                </a:r>
              </a:p>
            </p:txBody>
          </p:sp>
          <p:sp>
            <p:nvSpPr>
              <p:cNvPr id="79" name="îṣ1íḋê">
                <a:extLst>
                  <a:ext uri="{FF2B5EF4-FFF2-40B4-BE49-F238E27FC236}">
                    <a16:creationId xmlns:a16="http://schemas.microsoft.com/office/drawing/2014/main" id="{0906B439-401A-4A40-BB0F-C3C67CCAB679}"/>
                  </a:ext>
                </a:extLst>
              </p:cNvPr>
              <p:cNvSpPr txBox="1"/>
              <p:nvPr/>
            </p:nvSpPr>
            <p:spPr>
              <a:xfrm>
                <a:off x="927755" y="4557551"/>
                <a:ext cx="775772" cy="638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i="1" dirty="0">
                    <a:solidFill>
                      <a:schemeClr val="accent2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03.</a:t>
                </a:r>
                <a:endParaRPr lang="zh-CN" altLang="en-US" sz="3600" b="1" i="1" dirty="0">
                  <a:solidFill>
                    <a:schemeClr val="accent2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</p:grpSp>
      <p:pic>
        <p:nvPicPr>
          <p:cNvPr id="86" name="图片 85">
            <a:extLst>
              <a:ext uri="{FF2B5EF4-FFF2-40B4-BE49-F238E27FC236}">
                <a16:creationId xmlns:a16="http://schemas.microsoft.com/office/drawing/2014/main" id="{165B10C0-997B-4295-B046-D7E536844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D324B3EC-297B-42C2-B1FB-DB0B0BAAF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60887"/>
            <a:ext cx="4109357" cy="5417290"/>
          </a:xfrm>
          <a:prstGeom prst="rect">
            <a:avLst/>
          </a:prstGeom>
        </p:spPr>
      </p:pic>
      <p:sp>
        <p:nvSpPr>
          <p:cNvPr id="87" name="iṣḷiďé">
            <a:extLst>
              <a:ext uri="{FF2B5EF4-FFF2-40B4-BE49-F238E27FC236}">
                <a16:creationId xmlns:a16="http://schemas.microsoft.com/office/drawing/2014/main" id="{8A1CCD18-8B6C-411E-A5A9-5F6AAA598573}"/>
              </a:ext>
            </a:extLst>
          </p:cNvPr>
          <p:cNvSpPr txBox="1"/>
          <p:nvPr/>
        </p:nvSpPr>
        <p:spPr>
          <a:xfrm>
            <a:off x="6965916" y="146615"/>
            <a:ext cx="1344777" cy="7790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>
              <a:buSzPct val="25000"/>
            </a:pPr>
            <a:r>
              <a:rPr lang="zh-CN" altLang="en-US" sz="4400" b="1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摘要</a:t>
            </a:r>
            <a:endParaRPr lang="en-US" altLang="zh-CN" sz="4400" b="1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0571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917819" y="61718"/>
            <a:ext cx="2030885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Text here</a:t>
            </a:r>
          </a:p>
        </p:txBody>
      </p:sp>
      <p:sp>
        <p:nvSpPr>
          <p:cNvPr id="42" name="îŝḷîḓe">
            <a:extLst>
              <a:ext uri="{FF2B5EF4-FFF2-40B4-BE49-F238E27FC236}">
                <a16:creationId xmlns:a16="http://schemas.microsoft.com/office/drawing/2014/main" id="{C4A088F0-1779-40D0-9F35-3CB11457385A}"/>
              </a:ext>
            </a:extLst>
          </p:cNvPr>
          <p:cNvSpPr txBox="1"/>
          <p:nvPr/>
        </p:nvSpPr>
        <p:spPr>
          <a:xfrm>
            <a:off x="3692979" y="61718"/>
            <a:ext cx="2030884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4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Text here</a:t>
            </a:r>
          </a:p>
        </p:txBody>
      </p:sp>
      <p:sp>
        <p:nvSpPr>
          <p:cNvPr id="43" name="îş1îďê">
            <a:extLst>
              <a:ext uri="{FF2B5EF4-FFF2-40B4-BE49-F238E27FC236}">
                <a16:creationId xmlns:a16="http://schemas.microsoft.com/office/drawing/2014/main" id="{3CEC55C7-C63D-4C11-B026-8FA5DCA83859}"/>
              </a:ext>
            </a:extLst>
          </p:cNvPr>
          <p:cNvSpPr txBox="1"/>
          <p:nvPr/>
        </p:nvSpPr>
        <p:spPr>
          <a:xfrm>
            <a:off x="6468138" y="61718"/>
            <a:ext cx="2030884" cy="48200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2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Text here</a:t>
            </a:r>
          </a:p>
        </p:txBody>
      </p:sp>
      <p:sp>
        <p:nvSpPr>
          <p:cNvPr id="44" name="iṧ1îḑê">
            <a:extLst>
              <a:ext uri="{FF2B5EF4-FFF2-40B4-BE49-F238E27FC236}">
                <a16:creationId xmlns:a16="http://schemas.microsoft.com/office/drawing/2014/main" id="{FEBD32B8-7127-4383-A327-3296FA13659C}"/>
              </a:ext>
            </a:extLst>
          </p:cNvPr>
          <p:cNvSpPr txBox="1"/>
          <p:nvPr/>
        </p:nvSpPr>
        <p:spPr>
          <a:xfrm>
            <a:off x="9243297" y="61718"/>
            <a:ext cx="2030884" cy="482004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5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Text here</a:t>
            </a:r>
          </a:p>
        </p:txBody>
      </p:sp>
      <p:sp>
        <p:nvSpPr>
          <p:cNvPr id="11" name="îṣ1idé">
            <a:extLst>
              <a:ext uri="{FF2B5EF4-FFF2-40B4-BE49-F238E27FC236}">
                <a16:creationId xmlns:a16="http://schemas.microsoft.com/office/drawing/2014/main" id="{9DF96075-A679-425D-8879-A7C6558C2100}"/>
              </a:ext>
            </a:extLst>
          </p:cNvPr>
          <p:cNvSpPr/>
          <p:nvPr/>
        </p:nvSpPr>
        <p:spPr>
          <a:xfrm>
            <a:off x="6468138" y="1130300"/>
            <a:ext cx="3941955" cy="50037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2" name="î$ḷîḑe">
            <a:extLst>
              <a:ext uri="{FF2B5EF4-FFF2-40B4-BE49-F238E27FC236}">
                <a16:creationId xmlns:a16="http://schemas.microsoft.com/office/drawing/2014/main" id="{5F42093F-1CE5-4257-BE1B-298B5F85981B}"/>
              </a:ext>
            </a:extLst>
          </p:cNvPr>
          <p:cNvGrpSpPr/>
          <p:nvPr/>
        </p:nvGrpSpPr>
        <p:grpSpPr>
          <a:xfrm>
            <a:off x="6538473" y="1257476"/>
            <a:ext cx="3871619" cy="2064368"/>
            <a:chOff x="7334737" y="2979730"/>
            <a:chExt cx="3454401" cy="2362673"/>
          </a:xfrm>
        </p:grpSpPr>
        <p:sp>
          <p:nvSpPr>
            <p:cNvPr id="14" name="íṥlîdé">
              <a:extLst>
                <a:ext uri="{FF2B5EF4-FFF2-40B4-BE49-F238E27FC236}">
                  <a16:creationId xmlns:a16="http://schemas.microsoft.com/office/drawing/2014/main" id="{9505CDF3-F191-4FDF-A86F-4E5EA7645ACC}"/>
                </a:ext>
              </a:extLst>
            </p:cNvPr>
            <p:cNvSpPr txBox="1"/>
            <p:nvPr/>
          </p:nvSpPr>
          <p:spPr>
            <a:xfrm>
              <a:off x="7334738" y="3778558"/>
              <a:ext cx="3454400" cy="15638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>
                  <a:cs typeface="+mn-ea"/>
                  <a:sym typeface="+mn-lt"/>
                </a:rPr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>
                  <a:cs typeface="+mn-ea"/>
                  <a:sym typeface="+mn-lt"/>
                </a:rPr>
                <a:t>Adjust the spacing to adapt to Chinese typesetting, use the reference line in PPT.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>
                  <a:cs typeface="+mn-ea"/>
                  <a:sym typeface="+mn-lt"/>
                </a:rPr>
                <a:t>……</a:t>
              </a:r>
            </a:p>
          </p:txBody>
        </p:sp>
        <p:sp>
          <p:nvSpPr>
            <p:cNvPr id="16" name="îšlidè">
              <a:extLst>
                <a:ext uri="{FF2B5EF4-FFF2-40B4-BE49-F238E27FC236}">
                  <a16:creationId xmlns:a16="http://schemas.microsoft.com/office/drawing/2014/main" id="{91C7ACD9-9242-44DB-B0E8-CDE373CFFCD4}"/>
                </a:ext>
              </a:extLst>
            </p:cNvPr>
            <p:cNvSpPr txBox="1"/>
            <p:nvPr/>
          </p:nvSpPr>
          <p:spPr>
            <a:xfrm>
              <a:off x="7334737" y="2979730"/>
              <a:ext cx="3454400" cy="5438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zh-CN" altLang="en-US" sz="3200" b="1" dirty="0">
                  <a:cs typeface="+mn-ea"/>
                  <a:sym typeface="+mn-lt"/>
                </a:rPr>
                <a:t>内容总结</a:t>
              </a:r>
              <a:endParaRPr lang="en-US" sz="3200" b="1" dirty="0">
                <a:cs typeface="+mn-ea"/>
                <a:sym typeface="+mn-lt"/>
              </a:endParaRPr>
            </a:p>
          </p:txBody>
        </p:sp>
        <p:cxnSp>
          <p:nvCxnSpPr>
            <p:cNvPr id="17" name="ïsľíḑè">
              <a:extLst>
                <a:ext uri="{FF2B5EF4-FFF2-40B4-BE49-F238E27FC236}">
                  <a16:creationId xmlns:a16="http://schemas.microsoft.com/office/drawing/2014/main" id="{B2BFEBB6-18C9-4CBC-ABDD-D0327F9DA1DB}"/>
                </a:ext>
              </a:extLst>
            </p:cNvPr>
            <p:cNvCxnSpPr/>
            <p:nvPr/>
          </p:nvCxnSpPr>
          <p:spPr>
            <a:xfrm>
              <a:off x="7459296" y="3651070"/>
              <a:ext cx="36000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ïŝḻiḍe">
              <a:extLst>
                <a:ext uri="{FF2B5EF4-FFF2-40B4-BE49-F238E27FC236}">
                  <a16:creationId xmlns:a16="http://schemas.microsoft.com/office/drawing/2014/main" id="{B3D34ADA-8FF8-4F7C-ACDD-42A91519F56B}"/>
                </a:ext>
              </a:extLst>
            </p:cNvPr>
            <p:cNvCxnSpPr/>
            <p:nvPr/>
          </p:nvCxnSpPr>
          <p:spPr>
            <a:xfrm>
              <a:off x="7916494" y="3651070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iSḻïḑè">
              <a:extLst>
                <a:ext uri="{FF2B5EF4-FFF2-40B4-BE49-F238E27FC236}">
                  <a16:creationId xmlns:a16="http://schemas.microsoft.com/office/drawing/2014/main" id="{32012AE2-C863-47B7-B0C8-5C81505CD612}"/>
                </a:ext>
              </a:extLst>
            </p:cNvPr>
            <p:cNvCxnSpPr/>
            <p:nvPr/>
          </p:nvCxnSpPr>
          <p:spPr>
            <a:xfrm>
              <a:off x="7987926" y="3651070"/>
              <a:ext cx="0" cy="0"/>
            </a:xfrm>
            <a:prstGeom prst="line">
              <a:avLst/>
            </a:prstGeom>
            <a:ln w="5715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íṣlide">
            <a:extLst>
              <a:ext uri="{FF2B5EF4-FFF2-40B4-BE49-F238E27FC236}">
                <a16:creationId xmlns:a16="http://schemas.microsoft.com/office/drawing/2014/main" id="{97541B46-A9D7-4925-B154-94173A1801A9}"/>
              </a:ext>
            </a:extLst>
          </p:cNvPr>
          <p:cNvSpPr/>
          <p:nvPr/>
        </p:nvSpPr>
        <p:spPr>
          <a:xfrm>
            <a:off x="680271" y="2227137"/>
            <a:ext cx="5787867" cy="3098871"/>
          </a:xfrm>
          <a:prstGeom prst="rect">
            <a:avLst/>
          </a:prstGeom>
          <a:pattFill prst="pct5">
            <a:fgClr>
              <a:srgbClr val="E4E6EA"/>
            </a:fgClr>
            <a:bgClr>
              <a:srgbClr val="ADB5BF"/>
            </a:bgClr>
          </a:pattFill>
          <a:ln w="38100">
            <a:noFill/>
            <a:round/>
            <a:headEnd/>
            <a:tailEnd/>
          </a:ln>
          <a:effectLst>
            <a:outerShdw dist="38100" dir="2700000" sx="101000" sy="101000" algn="tl" rotWithShape="0">
              <a:prstClr val="black">
                <a:alpha val="1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6111AC2-707C-497C-8AA7-7FFF64FE2F51}"/>
              </a:ext>
            </a:extLst>
          </p:cNvPr>
          <p:cNvSpPr txBox="1"/>
          <p:nvPr/>
        </p:nvSpPr>
        <p:spPr>
          <a:xfrm>
            <a:off x="1289538" y="1732664"/>
            <a:ext cx="1659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可放内容截图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151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31884" y="2751173"/>
            <a:ext cx="3055648" cy="878840"/>
          </a:xfrm>
        </p:spPr>
        <p:txBody>
          <a:bodyPr/>
          <a:lstStyle/>
          <a:p>
            <a:r>
              <a:rPr lang="en-US" altLang="zh-CN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THANKS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A66F9B4-BC39-4346-B5E8-8F49EB67EAB7}"/>
              </a:ext>
            </a:extLst>
          </p:cNvPr>
          <p:cNvSpPr/>
          <p:nvPr/>
        </p:nvSpPr>
        <p:spPr>
          <a:xfrm>
            <a:off x="2356398" y="3741241"/>
            <a:ext cx="1747887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人：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XXXX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Italic" panose="020B0502040204090203" pitchFamily="34" charset="0"/>
              <a:ea typeface="楷体" panose="02010609060101010101" pitchFamily="49" charset="-122"/>
              <a:cs typeface="+mn-ea"/>
              <a:sym typeface="Segoe UI Italic" panose="020B0502040204090203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A7F56AF-D8D3-4A62-847E-AAA7156A83BD}"/>
              </a:ext>
            </a:extLst>
          </p:cNvPr>
          <p:cNvSpPr/>
          <p:nvPr/>
        </p:nvSpPr>
        <p:spPr>
          <a:xfrm>
            <a:off x="1831884" y="4363807"/>
            <a:ext cx="2796913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日期：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XXXX/XX/XX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Italic" panose="020B0502040204090203" pitchFamily="34" charset="0"/>
              <a:ea typeface="楷体" panose="02010609060101010101" pitchFamily="49" charset="-122"/>
              <a:cs typeface="+mn-ea"/>
              <a:sym typeface="Segoe UI Italic" panose="020B0502040204090203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070BBE0-2D9B-4607-A631-5DE95D785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B8A505B5-6435-4AD1-B7F3-F1BCEEF48CAA}"/>
              </a:ext>
            </a:extLst>
          </p:cNvPr>
          <p:cNvGrpSpPr/>
          <p:nvPr/>
        </p:nvGrpSpPr>
        <p:grpSpPr>
          <a:xfrm>
            <a:off x="6591820" y="1609772"/>
            <a:ext cx="4831092" cy="3638455"/>
            <a:chOff x="2879180" y="1312131"/>
            <a:chExt cx="6433640" cy="4887852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5BF859C7-6444-461C-8A7A-F91FEC4B2043}"/>
                </a:ext>
              </a:extLst>
            </p:cNvPr>
            <p:cNvSpPr/>
            <p:nvPr/>
          </p:nvSpPr>
          <p:spPr>
            <a:xfrm>
              <a:off x="2879180" y="5993602"/>
              <a:ext cx="6433640" cy="206381"/>
            </a:xfrm>
            <a:prstGeom prst="ellipse">
              <a:avLst/>
            </a:prstGeom>
            <a:solidFill>
              <a:srgbClr val="444444">
                <a:alpha val="29804"/>
              </a:srgb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3" name="圆角矩形 21">
              <a:extLst>
                <a:ext uri="{FF2B5EF4-FFF2-40B4-BE49-F238E27FC236}">
                  <a16:creationId xmlns:a16="http://schemas.microsoft.com/office/drawing/2014/main" id="{519C9463-D099-47EE-AC48-6C420B950F30}"/>
                </a:ext>
              </a:extLst>
            </p:cNvPr>
            <p:cNvSpPr/>
            <p:nvPr/>
          </p:nvSpPr>
          <p:spPr>
            <a:xfrm>
              <a:off x="5292734" y="6040630"/>
              <a:ext cx="1606430" cy="58316"/>
            </a:xfrm>
            <a:prstGeom prst="roundRect">
              <a:avLst/>
            </a:prstGeom>
            <a:solidFill>
              <a:srgbClr val="2F2F2F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4" name="任意多边形 22">
              <a:extLst>
                <a:ext uri="{FF2B5EF4-FFF2-40B4-BE49-F238E27FC236}">
                  <a16:creationId xmlns:a16="http://schemas.microsoft.com/office/drawing/2014/main" id="{B8396309-29C7-473F-A5F5-E389E96C2864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/>
                </a:gs>
                <a:gs pos="46000">
                  <a:srgbClr val="D1D1D3">
                    <a:alpha val="94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5" name="任意多边形 23">
              <a:extLst>
                <a:ext uri="{FF2B5EF4-FFF2-40B4-BE49-F238E27FC236}">
                  <a16:creationId xmlns:a16="http://schemas.microsoft.com/office/drawing/2014/main" id="{8A24B7F7-A2EC-4600-898C-3F6AD647883B}"/>
                </a:ext>
              </a:extLst>
            </p:cNvPr>
            <p:cNvSpPr/>
            <p:nvPr/>
          </p:nvSpPr>
          <p:spPr>
            <a:xfrm>
              <a:off x="5292837" y="4927927"/>
              <a:ext cx="1606326" cy="1119844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>
              <a:gsLst>
                <a:gs pos="0">
                  <a:srgbClr val="F2F2F2">
                    <a:alpha val="0"/>
                  </a:srgbClr>
                </a:gs>
                <a:gs pos="99000">
                  <a:schemeClr val="tx1">
                    <a:lumMod val="75000"/>
                    <a:lumOff val="25000"/>
                  </a:schemeClr>
                </a:gs>
                <a:gs pos="91000">
                  <a:schemeClr val="bg1">
                    <a:lumMod val="85000"/>
                  </a:schemeClr>
                </a:gs>
                <a:gs pos="91000">
                  <a:srgbClr val="F2F2F2">
                    <a:alpha val="3922"/>
                  </a:srgbClr>
                </a:gs>
                <a:gs pos="98000">
                  <a:schemeClr val="bg2">
                    <a:lumMod val="25000"/>
                  </a:schemeClr>
                </a:gs>
                <a:gs pos="100000">
                  <a:srgbClr val="636363"/>
                </a:gs>
              </a:gsLst>
              <a:lin ang="5400000" scaled="1"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6" name="任意多边形 24">
              <a:extLst>
                <a:ext uri="{FF2B5EF4-FFF2-40B4-BE49-F238E27FC236}">
                  <a16:creationId xmlns:a16="http://schemas.microsoft.com/office/drawing/2014/main" id="{17CD64E0-23A3-4B23-9835-8EF8F6480A5E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CD72F75A-43C1-4475-A0E8-401061F26E81}"/>
                </a:ext>
              </a:extLst>
            </p:cNvPr>
            <p:cNvGrpSpPr/>
            <p:nvPr/>
          </p:nvGrpSpPr>
          <p:grpSpPr>
            <a:xfrm>
              <a:off x="5315755" y="6074856"/>
              <a:ext cx="207301" cy="8333"/>
              <a:chOff x="4985374" y="6779411"/>
              <a:chExt cx="295079" cy="11862"/>
            </a:xfrm>
          </p:grpSpPr>
          <p:sp>
            <p:nvSpPr>
              <p:cNvPr id="37" name="任意多边形 35">
                <a:extLst>
                  <a:ext uri="{FF2B5EF4-FFF2-40B4-BE49-F238E27FC236}">
                    <a16:creationId xmlns:a16="http://schemas.microsoft.com/office/drawing/2014/main" id="{75098D17-2C16-422E-9D32-48497DFADA8C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00000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  <p:sp>
            <p:nvSpPr>
              <p:cNvPr id="38" name="任意多边形 36">
                <a:extLst>
                  <a:ext uri="{FF2B5EF4-FFF2-40B4-BE49-F238E27FC236}">
                    <a16:creationId xmlns:a16="http://schemas.microsoft.com/office/drawing/2014/main" id="{F2D263A8-80F4-4E0F-B79A-D26294C1E987}"/>
                  </a:ext>
                </a:extLst>
              </p:cNvPr>
              <p:cNvSpPr/>
              <p:nvPr/>
            </p:nvSpPr>
            <p:spPr>
              <a:xfrm>
                <a:off x="4985374" y="6779411"/>
                <a:ext cx="295079" cy="11862"/>
              </a:xfrm>
              <a:custGeom>
                <a:avLst/>
                <a:gdLst>
                  <a:gd name="connsiteX0" fmla="*/ 2344 w 295079"/>
                  <a:gd name="connsiteY0" fmla="*/ 4494 h 11862"/>
                  <a:gd name="connsiteX1" fmla="*/ 297423 w 295079"/>
                  <a:gd name="connsiteY1" fmla="*/ 4494 h 11862"/>
                  <a:gd name="connsiteX2" fmla="*/ 297423 w 295079"/>
                  <a:gd name="connsiteY2" fmla="*/ 8794 h 11862"/>
                  <a:gd name="connsiteX3" fmla="*/ 296682 w 295079"/>
                  <a:gd name="connsiteY3" fmla="*/ 13391 h 11862"/>
                  <a:gd name="connsiteX4" fmla="*/ 294458 w 295079"/>
                  <a:gd name="connsiteY4" fmla="*/ 15615 h 11862"/>
                  <a:gd name="connsiteX5" fmla="*/ 289861 w 295079"/>
                  <a:gd name="connsiteY5" fmla="*/ 16356 h 11862"/>
                  <a:gd name="connsiteX6" fmla="*/ 9906 w 295079"/>
                  <a:gd name="connsiteY6" fmla="*/ 16356 h 11862"/>
                  <a:gd name="connsiteX7" fmla="*/ 5310 w 295079"/>
                  <a:gd name="connsiteY7" fmla="*/ 15615 h 11862"/>
                  <a:gd name="connsiteX8" fmla="*/ 3085 w 295079"/>
                  <a:gd name="connsiteY8" fmla="*/ 13391 h 11862"/>
                  <a:gd name="connsiteX9" fmla="*/ 2344 w 295079"/>
                  <a:gd name="connsiteY9" fmla="*/ 8794 h 11862"/>
                  <a:gd name="connsiteX10" fmla="*/ 2344 w 295079"/>
                  <a:gd name="connsiteY10" fmla="*/ 4494 h 11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079" h="11862">
                    <a:moveTo>
                      <a:pt x="2344" y="4494"/>
                    </a:moveTo>
                    <a:lnTo>
                      <a:pt x="297423" y="4494"/>
                    </a:lnTo>
                    <a:lnTo>
                      <a:pt x="297423" y="8794"/>
                    </a:lnTo>
                    <a:cubicBezTo>
                      <a:pt x="297423" y="11463"/>
                      <a:pt x="297127" y="12353"/>
                      <a:pt x="296682" y="13391"/>
                    </a:cubicBezTo>
                    <a:cubicBezTo>
                      <a:pt x="296237" y="14429"/>
                      <a:pt x="295347" y="15170"/>
                      <a:pt x="294458" y="15615"/>
                    </a:cubicBezTo>
                    <a:cubicBezTo>
                      <a:pt x="293420" y="16060"/>
                      <a:pt x="292530" y="16356"/>
                      <a:pt x="289861" y="16356"/>
                    </a:cubicBezTo>
                    <a:lnTo>
                      <a:pt x="9906" y="16356"/>
                    </a:lnTo>
                    <a:cubicBezTo>
                      <a:pt x="7237" y="16356"/>
                      <a:pt x="6348" y="16060"/>
                      <a:pt x="5310" y="15615"/>
                    </a:cubicBezTo>
                    <a:cubicBezTo>
                      <a:pt x="4272" y="15170"/>
                      <a:pt x="3530" y="14281"/>
                      <a:pt x="3085" y="13391"/>
                    </a:cubicBezTo>
                    <a:cubicBezTo>
                      <a:pt x="2641" y="12353"/>
                      <a:pt x="2344" y="11463"/>
                      <a:pt x="2344" y="8794"/>
                    </a:cubicBezTo>
                    <a:lnTo>
                      <a:pt x="2344" y="4494"/>
                    </a:lnTo>
                    <a:close/>
                  </a:path>
                </a:pathLst>
              </a:custGeom>
              <a:solidFill>
                <a:srgbClr val="191A1B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  <p:sp>
          <p:nvSpPr>
            <p:cNvPr id="28" name="任意多边形 26">
              <a:extLst>
                <a:ext uri="{FF2B5EF4-FFF2-40B4-BE49-F238E27FC236}">
                  <a16:creationId xmlns:a16="http://schemas.microsoft.com/office/drawing/2014/main" id="{378E2CB4-B787-42F3-871F-D3AC6BA833B5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gradFill>
              <a:gsLst>
                <a:gs pos="97000">
                  <a:schemeClr val="bg1">
                    <a:lumMod val="95000"/>
                  </a:schemeClr>
                </a:gs>
                <a:gs pos="2000">
                  <a:srgbClr val="D9D9D9"/>
                </a:gs>
                <a:gs pos="5000">
                  <a:srgbClr val="979797"/>
                </a:gs>
                <a:gs pos="19000">
                  <a:srgbClr val="D9D9D9"/>
                </a:gs>
                <a:gs pos="70000">
                  <a:srgbClr val="D9D9D9"/>
                </a:gs>
                <a:gs pos="100000">
                  <a:srgbClr val="BFBFBF"/>
                </a:gs>
                <a:gs pos="94000">
                  <a:srgbClr val="979797"/>
                </a:gs>
                <a:gs pos="87000">
                  <a:srgbClr val="BFBFBF"/>
                </a:gs>
              </a:gsLst>
              <a:lin ang="0" scaled="0"/>
            </a:gradFill>
            <a:ln w="48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29" name="任意多边形 27">
              <a:extLst>
                <a:ext uri="{FF2B5EF4-FFF2-40B4-BE49-F238E27FC236}">
                  <a16:creationId xmlns:a16="http://schemas.microsoft.com/office/drawing/2014/main" id="{A2F08ECF-5404-492A-B846-0DDA3243A3D7}"/>
                </a:ext>
              </a:extLst>
            </p:cNvPr>
            <p:cNvSpPr/>
            <p:nvPr/>
          </p:nvSpPr>
          <p:spPr>
            <a:xfrm>
              <a:off x="5292837" y="5993602"/>
              <a:ext cx="1606430" cy="81358"/>
            </a:xfrm>
            <a:custGeom>
              <a:avLst/>
              <a:gdLst>
                <a:gd name="connsiteX0" fmla="*/ 6199 w 2286642"/>
                <a:gd name="connsiteY0" fmla="*/ 4494 h 115807"/>
                <a:gd name="connsiteX1" fmla="*/ 2285131 w 2286642"/>
                <a:gd name="connsiteY1" fmla="*/ 4494 h 115807"/>
                <a:gd name="connsiteX2" fmla="*/ 2287356 w 2286642"/>
                <a:gd name="connsiteY2" fmla="*/ 4939 h 115807"/>
                <a:gd name="connsiteX3" fmla="*/ 2288542 w 2286642"/>
                <a:gd name="connsiteY3" fmla="*/ 6125 h 115807"/>
                <a:gd name="connsiteX4" fmla="*/ 2288987 w 2286642"/>
                <a:gd name="connsiteY4" fmla="*/ 8349 h 115807"/>
                <a:gd name="connsiteX5" fmla="*/ 2288987 w 2286642"/>
                <a:gd name="connsiteY5" fmla="*/ 116446 h 115807"/>
                <a:gd name="connsiteX6" fmla="*/ 2288542 w 2286642"/>
                <a:gd name="connsiteY6" fmla="*/ 118670 h 115807"/>
                <a:gd name="connsiteX7" fmla="*/ 2287356 w 2286642"/>
                <a:gd name="connsiteY7" fmla="*/ 119857 h 115807"/>
                <a:gd name="connsiteX8" fmla="*/ 2285131 w 2286642"/>
                <a:gd name="connsiteY8" fmla="*/ 120302 h 115807"/>
                <a:gd name="connsiteX9" fmla="*/ 6199 w 2286642"/>
                <a:gd name="connsiteY9" fmla="*/ 120302 h 115807"/>
                <a:gd name="connsiteX10" fmla="*/ 3975 w 2286642"/>
                <a:gd name="connsiteY10" fmla="*/ 119857 h 115807"/>
                <a:gd name="connsiteX11" fmla="*/ 2789 w 2286642"/>
                <a:gd name="connsiteY11" fmla="*/ 118670 h 115807"/>
                <a:gd name="connsiteX12" fmla="*/ 2344 w 2286642"/>
                <a:gd name="connsiteY12" fmla="*/ 116446 h 115807"/>
                <a:gd name="connsiteX13" fmla="*/ 2344 w 2286642"/>
                <a:gd name="connsiteY13" fmla="*/ 8349 h 115807"/>
                <a:gd name="connsiteX14" fmla="*/ 2789 w 2286642"/>
                <a:gd name="connsiteY14" fmla="*/ 6125 h 115807"/>
                <a:gd name="connsiteX15" fmla="*/ 3975 w 2286642"/>
                <a:gd name="connsiteY15" fmla="*/ 4939 h 115807"/>
                <a:gd name="connsiteX16" fmla="*/ 6199 w 2286642"/>
                <a:gd name="connsiteY16" fmla="*/ 4494 h 11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6642" h="115807">
                  <a:moveTo>
                    <a:pt x="6199" y="4494"/>
                  </a:moveTo>
                  <a:lnTo>
                    <a:pt x="2285131" y="4494"/>
                  </a:lnTo>
                  <a:cubicBezTo>
                    <a:pt x="2286466" y="4494"/>
                    <a:pt x="2286911" y="4642"/>
                    <a:pt x="2287356" y="4939"/>
                  </a:cubicBezTo>
                  <a:cubicBezTo>
                    <a:pt x="2287801" y="5235"/>
                    <a:pt x="2288245" y="5532"/>
                    <a:pt x="2288542" y="6125"/>
                  </a:cubicBezTo>
                  <a:cubicBezTo>
                    <a:pt x="2288839" y="6718"/>
                    <a:pt x="2288987" y="7015"/>
                    <a:pt x="2288987" y="8349"/>
                  </a:cubicBezTo>
                  <a:lnTo>
                    <a:pt x="2288987" y="116446"/>
                  </a:lnTo>
                  <a:cubicBezTo>
                    <a:pt x="2288987" y="117781"/>
                    <a:pt x="2288839" y="118226"/>
                    <a:pt x="2288542" y="118670"/>
                  </a:cubicBezTo>
                  <a:cubicBezTo>
                    <a:pt x="2288245" y="119115"/>
                    <a:pt x="2287949" y="119560"/>
                    <a:pt x="2287356" y="119857"/>
                  </a:cubicBezTo>
                  <a:cubicBezTo>
                    <a:pt x="2286911" y="120153"/>
                    <a:pt x="2286466" y="120302"/>
                    <a:pt x="2285131" y="120302"/>
                  </a:cubicBezTo>
                  <a:lnTo>
                    <a:pt x="6199" y="120302"/>
                  </a:lnTo>
                  <a:cubicBezTo>
                    <a:pt x="4865" y="120302"/>
                    <a:pt x="4420" y="120153"/>
                    <a:pt x="3975" y="119857"/>
                  </a:cubicBezTo>
                  <a:cubicBezTo>
                    <a:pt x="3530" y="119560"/>
                    <a:pt x="3085" y="119264"/>
                    <a:pt x="2789" y="118670"/>
                  </a:cubicBezTo>
                  <a:cubicBezTo>
                    <a:pt x="2492" y="118226"/>
                    <a:pt x="2344" y="117781"/>
                    <a:pt x="2344" y="116446"/>
                  </a:cubicBezTo>
                  <a:lnTo>
                    <a:pt x="2344" y="8349"/>
                  </a:lnTo>
                  <a:cubicBezTo>
                    <a:pt x="2344" y="7015"/>
                    <a:pt x="2492" y="6570"/>
                    <a:pt x="2789" y="6125"/>
                  </a:cubicBezTo>
                  <a:cubicBezTo>
                    <a:pt x="3085" y="5680"/>
                    <a:pt x="3382" y="5235"/>
                    <a:pt x="3975" y="4939"/>
                  </a:cubicBezTo>
                  <a:cubicBezTo>
                    <a:pt x="4272" y="4642"/>
                    <a:pt x="4865" y="4494"/>
                    <a:pt x="6199" y="4494"/>
                  </a:cubicBezTo>
                  <a:close/>
                </a:path>
              </a:pathLst>
            </a:custGeom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1746AC73-1252-475F-B6EC-F479F35B336B}"/>
                </a:ext>
              </a:extLst>
            </p:cNvPr>
            <p:cNvGrpSpPr/>
            <p:nvPr/>
          </p:nvGrpSpPr>
          <p:grpSpPr>
            <a:xfrm>
              <a:off x="2879181" y="1312131"/>
              <a:ext cx="6433639" cy="3691841"/>
              <a:chOff x="1517080" y="0"/>
              <a:chExt cx="9157840" cy="5255081"/>
            </a:xfrm>
          </p:grpSpPr>
          <p:sp>
            <p:nvSpPr>
              <p:cNvPr id="35" name="任意多边形 33">
                <a:extLst>
                  <a:ext uri="{FF2B5EF4-FFF2-40B4-BE49-F238E27FC236}">
                    <a16:creationId xmlns:a16="http://schemas.microsoft.com/office/drawing/2014/main" id="{BCDF5809-4F1B-4137-962B-6CCD7F3BD069}"/>
                  </a:ext>
                </a:extLst>
              </p:cNvPr>
              <p:cNvSpPr/>
              <p:nvPr/>
            </p:nvSpPr>
            <p:spPr>
              <a:xfrm>
                <a:off x="1517080" y="0"/>
                <a:ext cx="9157840" cy="5255081"/>
              </a:xfrm>
              <a:custGeom>
                <a:avLst/>
                <a:gdLst>
                  <a:gd name="connsiteX0" fmla="*/ 83658 w 9157840"/>
                  <a:gd name="connsiteY0" fmla="*/ 0 h 5255081"/>
                  <a:gd name="connsiteX1" fmla="*/ 9074237 w 9157840"/>
                  <a:gd name="connsiteY1" fmla="*/ 0 h 5255081"/>
                  <a:gd name="connsiteX2" fmla="*/ 9124504 w 9157840"/>
                  <a:gd name="connsiteY2" fmla="*/ 8749 h 5255081"/>
                  <a:gd name="connsiteX3" fmla="*/ 9149119 w 9157840"/>
                  <a:gd name="connsiteY3" fmla="*/ 33363 h 5255081"/>
                  <a:gd name="connsiteX4" fmla="*/ 9157867 w 9157840"/>
                  <a:gd name="connsiteY4" fmla="*/ 83631 h 5255081"/>
                  <a:gd name="connsiteX5" fmla="*/ 9157867 w 9157840"/>
                  <a:gd name="connsiteY5" fmla="*/ 5171451 h 5255081"/>
                  <a:gd name="connsiteX6" fmla="*/ 9149119 w 9157840"/>
                  <a:gd name="connsiteY6" fmla="*/ 5221719 h 5255081"/>
                  <a:gd name="connsiteX7" fmla="*/ 9124504 w 9157840"/>
                  <a:gd name="connsiteY7" fmla="*/ 5246333 h 5255081"/>
                  <a:gd name="connsiteX8" fmla="*/ 9074237 w 9157840"/>
                  <a:gd name="connsiteY8" fmla="*/ 5255082 h 5255081"/>
                  <a:gd name="connsiteX9" fmla="*/ 83658 w 9157840"/>
                  <a:gd name="connsiteY9" fmla="*/ 5255082 h 5255081"/>
                  <a:gd name="connsiteX10" fmla="*/ 33390 w 9157840"/>
                  <a:gd name="connsiteY10" fmla="*/ 5246333 h 5255081"/>
                  <a:gd name="connsiteX11" fmla="*/ 8776 w 9157840"/>
                  <a:gd name="connsiteY11" fmla="*/ 5221719 h 5255081"/>
                  <a:gd name="connsiteX12" fmla="*/ 27 w 9157840"/>
                  <a:gd name="connsiteY12" fmla="*/ 5171451 h 5255081"/>
                  <a:gd name="connsiteX13" fmla="*/ 27 w 9157840"/>
                  <a:gd name="connsiteY13" fmla="*/ 83631 h 5255081"/>
                  <a:gd name="connsiteX14" fmla="*/ 8776 w 9157840"/>
                  <a:gd name="connsiteY14" fmla="*/ 33363 h 5255081"/>
                  <a:gd name="connsiteX15" fmla="*/ 33390 w 9157840"/>
                  <a:gd name="connsiteY15" fmla="*/ 8749 h 5255081"/>
                  <a:gd name="connsiteX16" fmla="*/ 83658 w 9157840"/>
                  <a:gd name="connsiteY16" fmla="*/ 0 h 5255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157840" h="5255081">
                    <a:moveTo>
                      <a:pt x="83658" y="0"/>
                    </a:moveTo>
                    <a:lnTo>
                      <a:pt x="9074237" y="0"/>
                    </a:lnTo>
                    <a:cubicBezTo>
                      <a:pt x="9103300" y="0"/>
                      <a:pt x="9113827" y="2966"/>
                      <a:pt x="9124504" y="8749"/>
                    </a:cubicBezTo>
                    <a:cubicBezTo>
                      <a:pt x="9135180" y="14532"/>
                      <a:pt x="9143483" y="22835"/>
                      <a:pt x="9149119" y="33363"/>
                    </a:cubicBezTo>
                    <a:cubicBezTo>
                      <a:pt x="9154753" y="43891"/>
                      <a:pt x="9157867" y="54567"/>
                      <a:pt x="9157867" y="83631"/>
                    </a:cubicBezTo>
                    <a:lnTo>
                      <a:pt x="9157867" y="5171451"/>
                    </a:lnTo>
                    <a:cubicBezTo>
                      <a:pt x="9157867" y="5200514"/>
                      <a:pt x="9154901" y="5211042"/>
                      <a:pt x="9149119" y="5221719"/>
                    </a:cubicBezTo>
                    <a:cubicBezTo>
                      <a:pt x="9143483" y="5232395"/>
                      <a:pt x="9135032" y="5240699"/>
                      <a:pt x="9124504" y="5246333"/>
                    </a:cubicBezTo>
                    <a:cubicBezTo>
                      <a:pt x="9113976" y="5251968"/>
                      <a:pt x="9103300" y="5255082"/>
                      <a:pt x="9074237" y="5255082"/>
                    </a:cubicBezTo>
                    <a:lnTo>
                      <a:pt x="83658" y="5255082"/>
                    </a:lnTo>
                    <a:cubicBezTo>
                      <a:pt x="54594" y="5255082"/>
                      <a:pt x="44066" y="5252116"/>
                      <a:pt x="33390" y="5246333"/>
                    </a:cubicBezTo>
                    <a:cubicBezTo>
                      <a:pt x="22714" y="5240550"/>
                      <a:pt x="14410" y="5232247"/>
                      <a:pt x="8776" y="5221719"/>
                    </a:cubicBezTo>
                    <a:cubicBezTo>
                      <a:pt x="3141" y="5211042"/>
                      <a:pt x="27" y="5200514"/>
                      <a:pt x="27" y="5171451"/>
                    </a:cubicBezTo>
                    <a:lnTo>
                      <a:pt x="27" y="83631"/>
                    </a:lnTo>
                    <a:cubicBezTo>
                      <a:pt x="27" y="54567"/>
                      <a:pt x="2993" y="44039"/>
                      <a:pt x="8776" y="33363"/>
                    </a:cubicBezTo>
                    <a:cubicBezTo>
                      <a:pt x="14559" y="22687"/>
                      <a:pt x="22714" y="14383"/>
                      <a:pt x="33390" y="8749"/>
                    </a:cubicBezTo>
                    <a:cubicBezTo>
                      <a:pt x="44066" y="3114"/>
                      <a:pt x="54594" y="0"/>
                      <a:pt x="83658" y="0"/>
                    </a:cubicBezTo>
                    <a:close/>
                  </a:path>
                </a:pathLst>
              </a:custGeom>
              <a:solidFill>
                <a:srgbClr val="030303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  <p:sp>
            <p:nvSpPr>
              <p:cNvPr id="36" name="任意多边形 34">
                <a:extLst>
                  <a:ext uri="{FF2B5EF4-FFF2-40B4-BE49-F238E27FC236}">
                    <a16:creationId xmlns:a16="http://schemas.microsoft.com/office/drawing/2014/main" id="{B2567DC9-EEDC-4669-9D5F-ABB023164B6A}"/>
                  </a:ext>
                </a:extLst>
              </p:cNvPr>
              <p:cNvSpPr/>
              <p:nvPr/>
            </p:nvSpPr>
            <p:spPr>
              <a:xfrm>
                <a:off x="1632739" y="115659"/>
                <a:ext cx="8926521" cy="5023763"/>
              </a:xfrm>
              <a:custGeom>
                <a:avLst/>
                <a:gdLst>
                  <a:gd name="connsiteX0" fmla="*/ 27 w 8926521"/>
                  <a:gd name="connsiteY0" fmla="*/ 0 h 5023763"/>
                  <a:gd name="connsiteX1" fmla="*/ 8926549 w 8926521"/>
                  <a:gd name="connsiteY1" fmla="*/ 0 h 5023763"/>
                  <a:gd name="connsiteX2" fmla="*/ 8926549 w 8926521"/>
                  <a:gd name="connsiteY2" fmla="*/ 5023763 h 5023763"/>
                  <a:gd name="connsiteX3" fmla="*/ 27 w 8926521"/>
                  <a:gd name="connsiteY3" fmla="*/ 5023763 h 502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6521" h="5023763">
                    <a:moveTo>
                      <a:pt x="27" y="0"/>
                    </a:moveTo>
                    <a:lnTo>
                      <a:pt x="8926549" y="0"/>
                    </a:lnTo>
                    <a:lnTo>
                      <a:pt x="8926549" y="5023763"/>
                    </a:lnTo>
                    <a:lnTo>
                      <a:pt x="27" y="5023763"/>
                    </a:lnTo>
                    <a:close/>
                  </a:path>
                </a:pathLst>
              </a:custGeom>
              <a:solidFill>
                <a:srgbClr val="202020"/>
              </a:solidFill>
              <a:ln w="1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  <p:sp>
          <p:nvSpPr>
            <p:cNvPr id="31" name="任意多边形 29">
              <a:extLst>
                <a:ext uri="{FF2B5EF4-FFF2-40B4-BE49-F238E27FC236}">
                  <a16:creationId xmlns:a16="http://schemas.microsoft.com/office/drawing/2014/main" id="{0CD4040D-8B42-4610-96CF-7B10EBAC4F3E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000000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32" name="任意多边形 30">
              <a:extLst>
                <a:ext uri="{FF2B5EF4-FFF2-40B4-BE49-F238E27FC236}">
                  <a16:creationId xmlns:a16="http://schemas.microsoft.com/office/drawing/2014/main" id="{0ADE2D2D-E8A0-4B20-A195-ADC727B8D9C3}"/>
                </a:ext>
              </a:extLst>
            </p:cNvPr>
            <p:cNvSpPr/>
            <p:nvPr/>
          </p:nvSpPr>
          <p:spPr>
            <a:xfrm>
              <a:off x="6674153" y="6074856"/>
              <a:ext cx="207301" cy="8333"/>
            </a:xfrm>
            <a:custGeom>
              <a:avLst/>
              <a:gdLst>
                <a:gd name="connsiteX0" fmla="*/ 2344 w 295079"/>
                <a:gd name="connsiteY0" fmla="*/ 4494 h 11862"/>
                <a:gd name="connsiteX1" fmla="*/ 297423 w 295079"/>
                <a:gd name="connsiteY1" fmla="*/ 4494 h 11862"/>
                <a:gd name="connsiteX2" fmla="*/ 297423 w 295079"/>
                <a:gd name="connsiteY2" fmla="*/ 8794 h 11862"/>
                <a:gd name="connsiteX3" fmla="*/ 296682 w 295079"/>
                <a:gd name="connsiteY3" fmla="*/ 13391 h 11862"/>
                <a:gd name="connsiteX4" fmla="*/ 294458 w 295079"/>
                <a:gd name="connsiteY4" fmla="*/ 15615 h 11862"/>
                <a:gd name="connsiteX5" fmla="*/ 289861 w 295079"/>
                <a:gd name="connsiteY5" fmla="*/ 16356 h 11862"/>
                <a:gd name="connsiteX6" fmla="*/ 9906 w 295079"/>
                <a:gd name="connsiteY6" fmla="*/ 16356 h 11862"/>
                <a:gd name="connsiteX7" fmla="*/ 5310 w 295079"/>
                <a:gd name="connsiteY7" fmla="*/ 15615 h 11862"/>
                <a:gd name="connsiteX8" fmla="*/ 3085 w 295079"/>
                <a:gd name="connsiteY8" fmla="*/ 13391 h 11862"/>
                <a:gd name="connsiteX9" fmla="*/ 2344 w 295079"/>
                <a:gd name="connsiteY9" fmla="*/ 8794 h 11862"/>
                <a:gd name="connsiteX10" fmla="*/ 2344 w 295079"/>
                <a:gd name="connsiteY10" fmla="*/ 4494 h 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079" h="11862">
                  <a:moveTo>
                    <a:pt x="2344" y="4494"/>
                  </a:moveTo>
                  <a:lnTo>
                    <a:pt x="297423" y="4494"/>
                  </a:lnTo>
                  <a:lnTo>
                    <a:pt x="297423" y="8794"/>
                  </a:lnTo>
                  <a:cubicBezTo>
                    <a:pt x="297423" y="11463"/>
                    <a:pt x="297127" y="12353"/>
                    <a:pt x="296682" y="13391"/>
                  </a:cubicBezTo>
                  <a:cubicBezTo>
                    <a:pt x="296237" y="14429"/>
                    <a:pt x="295347" y="15170"/>
                    <a:pt x="294458" y="15615"/>
                  </a:cubicBezTo>
                  <a:cubicBezTo>
                    <a:pt x="293420" y="16060"/>
                    <a:pt x="292530" y="16356"/>
                    <a:pt x="289861" y="16356"/>
                  </a:cubicBezTo>
                  <a:lnTo>
                    <a:pt x="9906" y="16356"/>
                  </a:lnTo>
                  <a:cubicBezTo>
                    <a:pt x="7237" y="16356"/>
                    <a:pt x="6348" y="16060"/>
                    <a:pt x="5310" y="15615"/>
                  </a:cubicBezTo>
                  <a:cubicBezTo>
                    <a:pt x="4272" y="15170"/>
                    <a:pt x="3530" y="14281"/>
                    <a:pt x="3085" y="13391"/>
                  </a:cubicBezTo>
                  <a:cubicBezTo>
                    <a:pt x="2641" y="12353"/>
                    <a:pt x="2344" y="11463"/>
                    <a:pt x="2344" y="8794"/>
                  </a:cubicBezTo>
                  <a:lnTo>
                    <a:pt x="2344" y="4494"/>
                  </a:lnTo>
                  <a:close/>
                </a:path>
              </a:pathLst>
            </a:custGeom>
            <a:solidFill>
              <a:srgbClr val="191A1B"/>
            </a:soli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33" name="任意多边形 31">
              <a:extLst>
                <a:ext uri="{FF2B5EF4-FFF2-40B4-BE49-F238E27FC236}">
                  <a16:creationId xmlns:a16="http://schemas.microsoft.com/office/drawing/2014/main" id="{6333395F-1F03-4F02-8A5F-EFB40735E0CF}"/>
                </a:ext>
              </a:extLst>
            </p:cNvPr>
            <p:cNvSpPr/>
            <p:nvPr/>
          </p:nvSpPr>
          <p:spPr>
            <a:xfrm>
              <a:off x="2962518" y="1395468"/>
              <a:ext cx="6266964" cy="3525167"/>
            </a:xfrm>
            <a:custGeom>
              <a:avLst/>
              <a:gdLst>
                <a:gd name="connsiteX0" fmla="*/ 107 w 8920590"/>
                <a:gd name="connsiteY0" fmla="*/ 80 h 5017831"/>
                <a:gd name="connsiteX1" fmla="*/ 8920697 w 8920590"/>
                <a:gd name="connsiteY1" fmla="*/ 80 h 5017831"/>
                <a:gd name="connsiteX2" fmla="*/ 8920697 w 8920590"/>
                <a:gd name="connsiteY2" fmla="*/ 5017912 h 5017831"/>
                <a:gd name="connsiteX3" fmla="*/ 107 w 8920590"/>
                <a:gd name="connsiteY3" fmla="*/ 5017912 h 5017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20590" h="5017831">
                  <a:moveTo>
                    <a:pt x="107" y="80"/>
                  </a:moveTo>
                  <a:lnTo>
                    <a:pt x="8920697" y="80"/>
                  </a:lnTo>
                  <a:lnTo>
                    <a:pt x="8920697" y="5017912"/>
                  </a:lnTo>
                  <a:lnTo>
                    <a:pt x="107" y="5017912"/>
                  </a:lnTo>
                  <a:close/>
                </a:path>
              </a:pathLst>
            </a:custGeom>
            <a:pattFill prst="pct5">
              <a:fgClr>
                <a:srgbClr val="E4E6EA"/>
              </a:fgClr>
              <a:bgClr>
                <a:srgbClr val="ADB5BF"/>
              </a:bgClr>
            </a:patt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  <p:sp>
          <p:nvSpPr>
            <p:cNvPr id="34" name="任意多边形 32">
              <a:extLst>
                <a:ext uri="{FF2B5EF4-FFF2-40B4-BE49-F238E27FC236}">
                  <a16:creationId xmlns:a16="http://schemas.microsoft.com/office/drawing/2014/main" id="{D3B1FE73-869D-4AD6-A29A-B834D429EF2B}"/>
                </a:ext>
              </a:extLst>
            </p:cNvPr>
            <p:cNvSpPr/>
            <p:nvPr/>
          </p:nvSpPr>
          <p:spPr>
            <a:xfrm>
              <a:off x="5292837" y="5003972"/>
              <a:ext cx="1606326" cy="989630"/>
            </a:xfrm>
            <a:custGeom>
              <a:avLst/>
              <a:gdLst>
                <a:gd name="connsiteX0" fmla="*/ 2344 w 2286494"/>
                <a:gd name="connsiteY0" fmla="*/ 3544 h 1408670"/>
                <a:gd name="connsiteX1" fmla="*/ 2288839 w 2286494"/>
                <a:gd name="connsiteY1" fmla="*/ 3544 h 1408670"/>
                <a:gd name="connsiteX2" fmla="*/ 2288839 w 2286494"/>
                <a:gd name="connsiteY2" fmla="*/ 1412214 h 1408670"/>
                <a:gd name="connsiteX3" fmla="*/ 2344 w 2286494"/>
                <a:gd name="connsiteY3" fmla="*/ 1412214 h 1408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494" h="1408670">
                  <a:moveTo>
                    <a:pt x="2344" y="3544"/>
                  </a:moveTo>
                  <a:lnTo>
                    <a:pt x="2288839" y="3544"/>
                  </a:lnTo>
                  <a:lnTo>
                    <a:pt x="2288839" y="1412214"/>
                  </a:lnTo>
                  <a:lnTo>
                    <a:pt x="2344" y="141221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1D1D3">
                    <a:alpha val="20000"/>
                  </a:srgbClr>
                </a:gs>
                <a:gs pos="46000">
                  <a:srgbClr val="D1D1D3">
                    <a:alpha val="20000"/>
                  </a:srgbClr>
                </a:gs>
                <a:gs pos="100000">
                  <a:srgbClr val="D1D1D3"/>
                </a:gs>
              </a:gsLst>
              <a:path path="circle">
                <a:fillToRect l="50000" t="130000" r="50000" b="-30000"/>
              </a:path>
              <a:tileRect/>
            </a:gradFill>
            <a:ln w="1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62685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#2658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77988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</p:tagLst>
</file>

<file path=ppt/theme/theme1.xml><?xml version="1.0" encoding="utf-8"?>
<a:theme xmlns:a="http://schemas.openxmlformats.org/drawingml/2006/main" name="主题5">
  <a:themeElements>
    <a:clrScheme name="SEU">
      <a:dk1>
        <a:sysClr val="windowText" lastClr="000000"/>
      </a:dk1>
      <a:lt1>
        <a:sysClr val="window" lastClr="FFFFFF"/>
      </a:lt1>
      <a:dk2>
        <a:srgbClr val="44546A"/>
      </a:dk2>
      <a:lt2>
        <a:srgbClr val="E3E1DD"/>
      </a:lt2>
      <a:accent1>
        <a:srgbClr val="445437"/>
      </a:accent1>
      <a:accent2>
        <a:srgbClr val="FFCC00"/>
      </a:accent2>
      <a:accent3>
        <a:srgbClr val="2872A1"/>
      </a:accent3>
      <a:accent4>
        <a:srgbClr val="FCB322"/>
      </a:accent4>
      <a:accent5>
        <a:srgbClr val="EA6C00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608</TotalTime>
  <Words>125</Words>
  <Application>Microsoft Office PowerPoint</Application>
  <PresentationFormat>宽屏</PresentationFormat>
  <Paragraphs>29</Paragraphs>
  <Slides>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等线</vt:lpstr>
      <vt:lpstr>微软雅黑</vt:lpstr>
      <vt:lpstr>微软雅黑</vt:lpstr>
      <vt:lpstr>Arial</vt:lpstr>
      <vt:lpstr>Segoe UI Italic</vt:lpstr>
      <vt:lpstr>主题5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Hansen</dc:creator>
  <cp:lastModifiedBy>邝 晔旸</cp:lastModifiedBy>
  <cp:revision>76</cp:revision>
  <dcterms:created xsi:type="dcterms:W3CDTF">2017-04-28T04:55:15Z</dcterms:created>
  <dcterms:modified xsi:type="dcterms:W3CDTF">2023-03-12T09:16:28Z</dcterms:modified>
</cp:coreProperties>
</file>